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B3"/>
    <a:srgbClr val="DCE6EB"/>
    <a:srgbClr val="00BD67"/>
    <a:srgbClr val="FF9000"/>
    <a:srgbClr val="E7004A"/>
    <a:srgbClr val="536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0BCF0-339F-BC49-A140-3C4E6D0CEBFA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B59CD-BED5-4248-A454-6453452D9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0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F1F1B-3D3E-8849-53D5-47C84989B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3E951E-B0F3-D13E-DE85-D55FE07B69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CE7928-B127-1699-A342-C7F0FFEF0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C5B5D-0BA4-B91D-CB44-B2597EFEB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B59CD-BED5-4248-A454-6453452D90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1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0983-88DA-A646-A600-CEAFB16D7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A251F-C130-0AE2-AF35-F35ED8736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8AE4-2054-93CF-4AC9-0231C5DD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21062-8E8C-E138-5168-66DA7871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455D-2495-1690-0E48-568D742B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D52B-EC16-57AA-9378-099CD8E3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8BFC2-1EF9-C507-A5AB-F6F82AD5C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D9F4-F26A-8D59-7B03-56C54458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12B3-2700-767E-CF2D-3687B399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69B85-F2B9-7623-E627-240A7AFB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4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FDB-A0D9-2F09-50AE-831529426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7CB12-EDB6-F812-8AC8-A935F1A0C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4BA0-0425-7B4E-9187-76DD1785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7405-71A6-DD8E-3C10-66BB6C95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DE70B-2E65-8E30-41BD-9CF2145B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4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EFC6-9B6F-D1C6-DA18-12589D52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09AE1-2096-D1E3-895F-A0B5472C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6E12-C5AD-4E0B-B889-E9C5F0DE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9DF70-90F8-F2C2-2F65-15FE4F01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F330-446F-AD11-C660-938970FB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CF37-9027-2335-B3CE-1B026D10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DE95-62D2-8F3B-E65A-D8336F013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B406-9FC8-4774-BE10-BDBD5ACB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0F983-5BF1-09DF-1C36-620CFFDC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E2386-A053-A1BE-FF40-CF91FE28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1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1CF9-BACA-425E-BE69-B868F3D5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1224-12B2-315A-5BA5-5DB0703B2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76CE9-0B7D-3F83-E063-BB8C41056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9A83F-426F-C833-0949-34FA69A3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C4485-DBCE-F0D6-214A-DB415E51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370A5-48C6-6039-796E-DC5D142F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6412-E0CB-590C-2D0D-AE82B8E4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20BB7-56CD-63CB-54E0-447C3E5D8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E7DA1-C016-3FD7-0BE6-8A7CC196A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77E15-146C-0963-0EDE-B14D6D9E8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FB096-E55D-0C6E-43D3-27F0F2DD2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6D886-57AA-09F7-F381-018968AE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D17FB-71EA-D761-1CD6-7176260A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7A15A-5F78-4400-8FD0-A17D8EBE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5D3C-085D-8A33-63CD-AC5B41466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BC8D1-0F56-4633-E2C5-27FCDE36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55651-2F6F-03D6-A596-CFE80499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EE343-4BFA-C94B-C6A9-ACEF6B95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36CF8-14A3-ECD5-349F-8028819D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60B4D-ED3B-CDE9-5F4B-42E173C8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B977F-898E-3421-C4DD-A38E90F5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7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48E1-EECD-DA53-E7B5-0D9ACE98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640A-B760-7944-1F5A-7A1DF45D2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8160F-741E-6694-E0C8-B918D350B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2609B-726D-1CAE-32D2-41EBCFFB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7C5AC-D665-8B07-8C58-E51C438C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6B905-2F49-04C1-5BFE-4116E389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1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A564-EEE3-B9F7-DE3B-755E79E6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C48663-AD1F-4BB5-D10C-8DF5E51BB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22105-1C3D-9F1F-DFA6-AD2DCF614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CA8F8-445B-CEC8-67AA-33554411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75D05-B5B6-5946-BDB9-49EE6FE80DE5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FE2AC-1D42-50E4-6D7A-95AE5720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DA9EE-26ED-C1B8-EBE8-1CC74F55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8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4A297-8A9F-945A-6A0B-8F456F3B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C1FED-89BE-E8EF-13DF-CC6CF6828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CEBEA-D38E-3441-21BD-9C9E1FE90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5D05-B5B6-5946-BDB9-49EE6FE80DE5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0DA4E-A45F-968D-6FEE-BA32E8197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CD038-F11F-79B9-D510-D24679F71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E30BA-182E-AA4D-8CFF-C3C345C8E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134EC-F83A-0056-71AD-2A97C73BC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ACE3D81-F686-27F5-3EC3-8F35B59F224B}"/>
              </a:ext>
            </a:extLst>
          </p:cNvPr>
          <p:cNvGrpSpPr/>
          <p:nvPr/>
        </p:nvGrpSpPr>
        <p:grpSpPr>
          <a:xfrm>
            <a:off x="1981726" y="1548315"/>
            <a:ext cx="8228549" cy="3761370"/>
            <a:chOff x="1981726" y="1548315"/>
            <a:chExt cx="8228549" cy="376137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92B80BF-5588-7653-4716-093AF2C23B1E}"/>
                </a:ext>
              </a:extLst>
            </p:cNvPr>
            <p:cNvSpPr/>
            <p:nvPr/>
          </p:nvSpPr>
          <p:spPr>
            <a:xfrm>
              <a:off x="1981726" y="1548315"/>
              <a:ext cx="8228549" cy="3761370"/>
            </a:xfrm>
            <a:prstGeom prst="ellipse">
              <a:avLst/>
            </a:prstGeom>
            <a:solidFill>
              <a:srgbClr val="DCE6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007457-C129-0980-B6E5-88A562DCC5E1}"/>
                </a:ext>
              </a:extLst>
            </p:cNvPr>
            <p:cNvSpPr/>
            <p:nvPr/>
          </p:nvSpPr>
          <p:spPr>
            <a:xfrm rot="18324782">
              <a:off x="3678622" y="1773620"/>
              <a:ext cx="2743200" cy="3310759"/>
            </a:xfrm>
            <a:prstGeom prst="ellipse">
              <a:avLst/>
            </a:prstGeom>
            <a:solidFill>
              <a:srgbClr val="0069B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0B8EAC5-C7A6-B6B0-C3C1-9A5DF8653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32161" y="4091922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FBC236-8851-3E24-3A88-807222C1CA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2160" y="4233306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5F192B-EE29-2493-11A5-C14F69BA8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3796" y="3093973"/>
              <a:ext cx="243840" cy="243840"/>
            </a:xfrm>
            <a:prstGeom prst="ellipse">
              <a:avLst/>
            </a:prstGeom>
            <a:solidFill>
              <a:srgbClr val="E700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C2700BF-A9F3-7EDC-DAB7-920FD1ECEDB0}"/>
                </a:ext>
              </a:extLst>
            </p:cNvPr>
            <p:cNvCxnSpPr>
              <a:cxnSpLocks/>
              <a:stCxn id="13" idx="5"/>
              <a:endCxn id="12" idx="1"/>
            </p:cNvCxnSpPr>
            <p:nvPr/>
          </p:nvCxnSpPr>
          <p:spPr>
            <a:xfrm>
              <a:off x="4731926" y="3302103"/>
              <a:ext cx="1155944" cy="96691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812C64-9809-87D2-EFE3-27052A3C9CEB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6096000" y="4213842"/>
              <a:ext cx="1836161" cy="1413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801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Marvin Theiß</dc:creator>
  <cp:lastModifiedBy>Marvin Theiß</cp:lastModifiedBy>
  <cp:revision>32</cp:revision>
  <dcterms:created xsi:type="dcterms:W3CDTF">2024-01-11T09:09:49Z</dcterms:created>
  <dcterms:modified xsi:type="dcterms:W3CDTF">2024-05-10T15:45:04Z</dcterms:modified>
</cp:coreProperties>
</file>