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D67"/>
    <a:srgbClr val="0069B3"/>
    <a:srgbClr val="E7004A"/>
    <a:srgbClr val="53606B"/>
    <a:srgbClr val="DC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8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BE8B3-C3D0-051B-4EC0-26ABC63C48D0}"/>
              </a:ext>
            </a:extLst>
          </p:cNvPr>
          <p:cNvGrpSpPr/>
          <p:nvPr/>
        </p:nvGrpSpPr>
        <p:grpSpPr>
          <a:xfrm>
            <a:off x="2272367" y="1478306"/>
            <a:ext cx="7364062" cy="3907503"/>
            <a:chOff x="2272367" y="1478306"/>
            <a:chExt cx="7364062" cy="390750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EC7E9E-A8CF-422E-1AA7-B60B60E79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7026" y="4559439"/>
              <a:ext cx="789084" cy="101241"/>
            </a:xfrm>
            <a:prstGeom prst="line">
              <a:avLst/>
            </a:prstGeom>
            <a:ln w="38100">
              <a:solidFill>
                <a:srgbClr val="00BD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0CC5E456-BC04-2D7D-A709-871DBB5C30F7}"/>
                </a:ext>
              </a:extLst>
            </p:cNvPr>
            <p:cNvSpPr/>
            <p:nvPr/>
          </p:nvSpPr>
          <p:spPr>
            <a:xfrm rot="20749799">
              <a:off x="2272367" y="1478306"/>
              <a:ext cx="6073318" cy="3829693"/>
            </a:xfrm>
            <a:prstGeom prst="parallelogram">
              <a:avLst>
                <a:gd name="adj" fmla="val 71539"/>
              </a:avLst>
            </a:prstGeom>
            <a:solidFill>
              <a:srgbClr val="DCE6EB">
                <a:alpha val="50000"/>
              </a:srgbClr>
            </a:solidFill>
            <a:ln w="28575">
              <a:solidFill>
                <a:srgbClr val="5360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AF0F1-32D6-F742-F53F-8A568BBC7B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6110" y="4660681"/>
              <a:ext cx="940163" cy="115998"/>
            </a:xfrm>
            <a:prstGeom prst="line">
              <a:avLst/>
            </a:prstGeom>
            <a:ln w="38100">
              <a:solidFill>
                <a:srgbClr val="00BD6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A785C-D880-5369-5904-C5EDC73A6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274" y="4776679"/>
              <a:ext cx="4747629" cy="609130"/>
            </a:xfrm>
            <a:prstGeom prst="line">
              <a:avLst/>
            </a:prstGeom>
            <a:ln w="38100">
              <a:solidFill>
                <a:srgbClr val="00BD6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2E23E2C-CDCF-1806-0C4D-642420CC9B9C}"/>
                </a:ext>
              </a:extLst>
            </p:cNvPr>
            <p:cNvSpPr>
              <a:spLocks noChangeAspect="1"/>
            </p:cNvSpPr>
            <p:nvPr/>
          </p:nvSpPr>
          <p:spPr>
            <a:xfrm rot="21040346">
              <a:off x="5632160" y="1886562"/>
              <a:ext cx="669280" cy="669280"/>
            </a:xfrm>
            <a:prstGeom prst="arc">
              <a:avLst>
                <a:gd name="adj1" fmla="val 21568876"/>
                <a:gd name="adj2" fmla="val 88398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3A2E87-3887-0093-D349-AA941D79BE6E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4308837" y="2161071"/>
              <a:ext cx="1582786" cy="2615608"/>
            </a:xfrm>
            <a:prstGeom prst="straightConnector1">
              <a:avLst/>
            </a:prstGeom>
            <a:ln w="38100">
              <a:solidFill>
                <a:srgbClr val="E7004A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4535CA-A107-D0AF-6228-B5280EB70210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306274" y="2629520"/>
              <a:ext cx="5220053" cy="2147160"/>
            </a:xfrm>
            <a:prstGeom prst="straightConnector1">
              <a:avLst/>
            </a:prstGeom>
            <a:ln w="38100">
              <a:solidFill>
                <a:srgbClr val="0069B3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24E95-E1DD-3F8C-B4F5-69D3E9B5A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1778" y="4717312"/>
              <a:ext cx="128992" cy="128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E2B3EB-E862-3307-CDC7-7D76EFCF503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5937229" y="2115465"/>
              <a:ext cx="3570207" cy="468449"/>
            </a:xfrm>
            <a:prstGeom prst="line">
              <a:avLst/>
            </a:prstGeom>
            <a:ln w="38100">
              <a:solidFill>
                <a:srgbClr val="00BD67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618FF8-440C-47F4-188F-0BB528F666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733" y="2050969"/>
              <a:ext cx="128992" cy="128992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F697F3-1F92-BC9B-E55A-74C3B9AA9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7437" y="2519418"/>
              <a:ext cx="128992" cy="128992"/>
            </a:xfrm>
            <a:prstGeom prst="ellipse">
              <a:avLst/>
            </a:prstGeom>
            <a:solidFill>
              <a:srgbClr val="0069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F3BC01-62D5-6653-25C0-0EC2E9085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1724" y="2291508"/>
              <a:ext cx="73152" cy="731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20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9</cp:revision>
  <dcterms:created xsi:type="dcterms:W3CDTF">2024-01-11T09:09:49Z</dcterms:created>
  <dcterms:modified xsi:type="dcterms:W3CDTF">2024-03-10T20:56:22Z</dcterms:modified>
</cp:coreProperties>
</file>