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3"/>
    <a:srgbClr val="FF9000"/>
    <a:srgbClr val="4E00BB"/>
    <a:srgbClr val="00BD67"/>
    <a:srgbClr val="E7004A"/>
    <a:srgbClr val="DCE6EB"/>
    <a:srgbClr val="536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BCF0-339F-BC49-A140-3C4E6D0CEBFA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59CD-BED5-4248-A454-6453452D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1F1B-3D3E-8849-53D5-47C84989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E951E-B0F3-D13E-DE85-D55FE07B6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E7928-B127-1699-A342-C7F0FFEF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5B5D-0BA4-B91D-CB44-B2597EFE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1F1B-3D3E-8849-53D5-47C84989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E951E-B0F3-D13E-DE85-D55FE07B6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E7928-B127-1699-A342-C7F0FFEF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5B5D-0BA4-B91D-CB44-B2597EFE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983-88DA-A646-A600-CEAFB16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251F-C130-0AE2-AF35-F35ED873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8AE4-2054-93CF-4AC9-0231C5D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1062-8E8C-E138-5168-66DA7871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455D-2495-1690-0E48-568D742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52B-EC16-57AA-9378-099CD8E3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BFC2-1EF9-C507-A5AB-F6F82AD5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9F4-F26A-8D59-7B03-56C5445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12B3-2700-767E-CF2D-3687B399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9B85-F2B9-7623-E627-240A7AFB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FDB-A0D9-2F09-50AE-83152942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CB12-EDB6-F812-8AC8-A935F1A0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4BA0-0425-7B4E-9187-76DD178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405-71A6-DD8E-3C10-66BB6C9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E70B-2E65-8E30-41BD-9CF2145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EFC6-9B6F-D1C6-DA18-12589D52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9AE1-2096-D1E3-895F-A0B5472C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6E12-C5AD-4E0B-B889-E9C5F0D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DF70-90F8-F2C2-2F65-15FE4F0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330-446F-AD11-C660-938970F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F37-9027-2335-B3CE-1B026D10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E95-62D2-8F3B-E65A-D8336F01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406-9FC8-4774-BE10-BDBD5AC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F983-5BF1-09DF-1C36-620CFFDC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2386-A053-A1BE-FF40-CF91FE2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CF9-BACA-425E-BE69-B868F3D5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1224-12B2-315A-5BA5-5DB0703B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6CE9-0B7D-3F83-E063-BB8C4105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A83F-426F-C833-0949-34FA69A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4485-DBCE-F0D6-214A-DB415E5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70A5-48C6-6039-796E-DC5D142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412-E0CB-590C-2D0D-AE82B8E4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0BB7-56CD-63CB-54E0-447C3E5D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7DA1-C016-3FD7-0BE6-8A7CC196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7E15-146C-0963-0EDE-B14D6D9E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FB096-E55D-0C6E-43D3-27F0F2DD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D886-57AA-09F7-F381-018968AE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17FB-71EA-D761-1CD6-7176260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A15A-5F78-4400-8FD0-A17D8EB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D3C-085D-8A33-63CD-AC5B414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C8D1-0F56-4633-E2C5-27FCDE36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5651-2F6F-03D6-A596-CFE8049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E343-4BFA-C94B-C6A9-ACEF6B95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6CF8-14A3-ECD5-349F-8028819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60B4D-ED3B-CDE9-5F4B-42E173C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977F-898E-3421-C4DD-A38E90F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8E1-EECD-DA53-E7B5-0D9ACE98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640A-B760-7944-1F5A-7A1DF45D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8160F-741E-6694-E0C8-B918D350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609B-726D-1CAE-32D2-41EBCFFB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C5AC-D665-8B07-8C58-E51C438C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B905-2F49-04C1-5BFE-4116E38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564-EEE3-B9F7-DE3B-755E79E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48663-AD1F-4BB5-D10C-8DF5E51B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105-1C3D-9F1F-DFA6-AD2DCF6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A8F8-445B-CEC8-67AA-33554411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E2AC-1D42-50E4-6D7A-95AE5720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A9EE-26ED-C1B8-EBE8-1CC74F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A297-8A9F-945A-6A0B-8F456F3B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1FED-89BE-E8EF-13DF-CC6CF682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EBEA-D38E-3441-21BD-9C9E1FE9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D05-B5B6-5946-BDB9-49EE6FE80DE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DA4E-A45F-968D-6FEE-BA32E819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D038-F11F-79B9-D510-D24679F7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34EC-F83A-0056-71AD-2A97C73B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6B53CD7-F202-F1D5-9F86-2D0DC9AF74E5}"/>
              </a:ext>
            </a:extLst>
          </p:cNvPr>
          <p:cNvGrpSpPr/>
          <p:nvPr/>
        </p:nvGrpSpPr>
        <p:grpSpPr>
          <a:xfrm>
            <a:off x="2457318" y="572814"/>
            <a:ext cx="7132320" cy="5852160"/>
            <a:chOff x="2457318" y="572814"/>
            <a:chExt cx="7132320" cy="58521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D43C07-2FC1-E20B-9AC9-97B1E150B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6720" y="3307080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862D98-0341-9BE5-3318-423A24311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440" y="3307080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5AF598-8500-1CC2-D899-D40A32C40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080" y="1545371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7F1AAD-DF5C-DC9E-BC07-4A529283D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080" y="5068789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57770D-7F54-165A-235F-018624216606}"/>
                </a:ext>
              </a:extLst>
            </p:cNvPr>
            <p:cNvSpPr/>
            <p:nvPr/>
          </p:nvSpPr>
          <p:spPr>
            <a:xfrm>
              <a:off x="2457318" y="572814"/>
              <a:ext cx="7132320" cy="5852160"/>
            </a:xfrm>
            <a:prstGeom prst="rect">
              <a:avLst/>
            </a:prstGeom>
            <a:noFill/>
            <a:ln w="38100">
              <a:solidFill>
                <a:srgbClr val="0069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8976CF-300B-8E9A-278E-D861DCB909D3}"/>
                </a:ext>
              </a:extLst>
            </p:cNvPr>
            <p:cNvSpPr/>
            <p:nvPr/>
          </p:nvSpPr>
          <p:spPr>
            <a:xfrm>
              <a:off x="5730240" y="1333061"/>
              <a:ext cx="731520" cy="731520"/>
            </a:xfrm>
            <a:prstGeom prst="rect">
              <a:avLst/>
            </a:prstGeom>
            <a:noFill/>
            <a:ln w="38100">
              <a:solidFill>
                <a:srgbClr val="E700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978094-8902-9C36-215F-8E9848C7CABE}"/>
                </a:ext>
              </a:extLst>
            </p:cNvPr>
            <p:cNvSpPr/>
            <p:nvPr/>
          </p:nvSpPr>
          <p:spPr>
            <a:xfrm>
              <a:off x="7802880" y="3093720"/>
              <a:ext cx="731520" cy="914400"/>
            </a:xfrm>
            <a:prstGeom prst="rect">
              <a:avLst/>
            </a:prstGeom>
            <a:noFill/>
            <a:ln w="38100">
              <a:solidFill>
                <a:srgbClr val="00BD6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D0BBC5-BE98-B4C4-1FA2-68DB3D3F84F0}"/>
                </a:ext>
              </a:extLst>
            </p:cNvPr>
            <p:cNvSpPr/>
            <p:nvPr/>
          </p:nvSpPr>
          <p:spPr>
            <a:xfrm>
              <a:off x="5562600" y="4791841"/>
              <a:ext cx="822960" cy="731520"/>
            </a:xfrm>
            <a:prstGeom prst="rect">
              <a:avLst/>
            </a:prstGeom>
            <a:noFill/>
            <a:ln w="38100">
              <a:solidFill>
                <a:srgbClr val="4E00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C14CE2-46D1-AB51-4950-0E2280BBA569}"/>
                </a:ext>
              </a:extLst>
            </p:cNvPr>
            <p:cNvSpPr/>
            <p:nvPr/>
          </p:nvSpPr>
          <p:spPr>
            <a:xfrm>
              <a:off x="3535680" y="3063240"/>
              <a:ext cx="731520" cy="731520"/>
            </a:xfrm>
            <a:prstGeom prst="rect">
              <a:avLst/>
            </a:prstGeom>
            <a:noFill/>
            <a:ln w="38100">
              <a:solidFill>
                <a:srgbClr val="FF9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04B35-A5D7-4487-6352-A56F062AEBCB}"/>
                </a:ext>
              </a:extLst>
            </p:cNvPr>
            <p:cNvSpPr/>
            <p:nvPr/>
          </p:nvSpPr>
          <p:spPr>
            <a:xfrm>
              <a:off x="2609718" y="705068"/>
              <a:ext cx="4114800" cy="3364012"/>
            </a:xfrm>
            <a:prstGeom prst="rect">
              <a:avLst/>
            </a:prstGeom>
            <a:noFill/>
            <a:ln w="38100">
              <a:solidFill>
                <a:srgbClr val="0069B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BD84F-DCE2-77C6-3C13-465F2919FF0D}"/>
                </a:ext>
              </a:extLst>
            </p:cNvPr>
            <p:cNvSpPr/>
            <p:nvPr/>
          </p:nvSpPr>
          <p:spPr>
            <a:xfrm>
              <a:off x="5032878" y="846520"/>
              <a:ext cx="4114800" cy="3499508"/>
            </a:xfrm>
            <a:prstGeom prst="rect">
              <a:avLst/>
            </a:prstGeom>
            <a:noFill/>
            <a:ln w="38100">
              <a:solidFill>
                <a:srgbClr val="E7004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FB6F78-0C16-BA08-A591-032BA92F3753}"/>
                </a:ext>
              </a:extLst>
            </p:cNvPr>
            <p:cNvSpPr/>
            <p:nvPr/>
          </p:nvSpPr>
          <p:spPr>
            <a:xfrm>
              <a:off x="5253858" y="2968735"/>
              <a:ext cx="4114800" cy="3200400"/>
            </a:xfrm>
            <a:prstGeom prst="rect">
              <a:avLst/>
            </a:prstGeom>
            <a:noFill/>
            <a:ln w="38100">
              <a:solidFill>
                <a:srgbClr val="00BD67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16DB31-10E1-BB68-4511-0A3CFB17CE29}"/>
                </a:ext>
              </a:extLst>
            </p:cNvPr>
            <p:cNvSpPr/>
            <p:nvPr/>
          </p:nvSpPr>
          <p:spPr>
            <a:xfrm>
              <a:off x="2975478" y="2653424"/>
              <a:ext cx="4114800" cy="3200400"/>
            </a:xfrm>
            <a:prstGeom prst="rect">
              <a:avLst/>
            </a:prstGeom>
            <a:noFill/>
            <a:ln w="38100">
              <a:solidFill>
                <a:srgbClr val="4E00BB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B56E1C-3D4F-3C0C-A966-DB3DFAC70591}"/>
                </a:ext>
              </a:extLst>
            </p:cNvPr>
            <p:cNvSpPr/>
            <p:nvPr/>
          </p:nvSpPr>
          <p:spPr>
            <a:xfrm>
              <a:off x="3331778" y="2409584"/>
              <a:ext cx="5339255" cy="2213392"/>
            </a:xfrm>
            <a:prstGeom prst="rect">
              <a:avLst/>
            </a:prstGeom>
            <a:noFill/>
            <a:ln w="38100">
              <a:solidFill>
                <a:srgbClr val="FF9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BC5127-93DF-07E4-1B6F-D2A72B6DADAE}"/>
                </a:ext>
              </a:extLst>
            </p:cNvPr>
            <p:cNvSpPr/>
            <p:nvPr/>
          </p:nvSpPr>
          <p:spPr>
            <a:xfrm>
              <a:off x="4867340" y="1004176"/>
              <a:ext cx="2353267" cy="4708196"/>
            </a:xfrm>
            <a:prstGeom prst="rect">
              <a:avLst/>
            </a:prstGeom>
            <a:noFill/>
            <a:ln w="38100">
              <a:solidFill>
                <a:srgbClr val="0069B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913AAE-D815-7307-3D72-08E830060965}"/>
                </a:ext>
              </a:extLst>
            </p:cNvPr>
            <p:cNvSpPr/>
            <p:nvPr/>
          </p:nvSpPr>
          <p:spPr>
            <a:xfrm>
              <a:off x="3219318" y="2811080"/>
              <a:ext cx="5693454" cy="3200400"/>
            </a:xfrm>
            <a:prstGeom prst="rect">
              <a:avLst/>
            </a:prstGeom>
            <a:noFill/>
            <a:ln w="38100">
              <a:solidFill>
                <a:srgbClr val="E7004A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D1D17-77C2-DB36-64B7-27DBEF6618F4}"/>
                </a:ext>
              </a:extLst>
            </p:cNvPr>
            <p:cNvSpPr/>
            <p:nvPr/>
          </p:nvSpPr>
          <p:spPr>
            <a:xfrm>
              <a:off x="2823342" y="1455684"/>
              <a:ext cx="4066714" cy="4829502"/>
            </a:xfrm>
            <a:prstGeom prst="rect">
              <a:avLst/>
            </a:prstGeom>
            <a:noFill/>
            <a:ln w="38100">
              <a:solidFill>
                <a:srgbClr val="00BD67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C98FE0-E74A-6697-DC7A-4224F4CA70FF}"/>
                </a:ext>
              </a:extLst>
            </p:cNvPr>
            <p:cNvSpPr/>
            <p:nvPr/>
          </p:nvSpPr>
          <p:spPr>
            <a:xfrm>
              <a:off x="3447394" y="1156576"/>
              <a:ext cx="4971392" cy="3314000"/>
            </a:xfrm>
            <a:prstGeom prst="rect">
              <a:avLst/>
            </a:prstGeom>
            <a:noFill/>
            <a:ln w="38100">
              <a:solidFill>
                <a:srgbClr val="4E00BB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967E7CE-9839-D325-94E0-96C0037DBC01}"/>
                </a:ext>
              </a:extLst>
            </p:cNvPr>
            <p:cNvSpPr/>
            <p:nvPr/>
          </p:nvSpPr>
          <p:spPr>
            <a:xfrm>
              <a:off x="3720662" y="1258963"/>
              <a:ext cx="5322176" cy="3652169"/>
            </a:xfrm>
            <a:prstGeom prst="rect">
              <a:avLst/>
            </a:prstGeom>
            <a:noFill/>
            <a:ln w="38100">
              <a:solidFill>
                <a:srgbClr val="FF9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311CC1-9FF7-5E77-A8E4-5D5A963141E4}"/>
                </a:ext>
              </a:extLst>
            </p:cNvPr>
            <p:cNvSpPr/>
            <p:nvPr/>
          </p:nvSpPr>
          <p:spPr>
            <a:xfrm>
              <a:off x="7529349" y="5159962"/>
              <a:ext cx="1054450" cy="552410"/>
            </a:xfrm>
            <a:prstGeom prst="rect">
              <a:avLst/>
            </a:prstGeom>
            <a:noFill/>
            <a:ln w="38100">
              <a:solidFill>
                <a:srgbClr val="0069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0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34EC-F83A-0056-71AD-2A97C73B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610D9A-30C7-B331-A4F1-A3C8BEF20C64}"/>
              </a:ext>
            </a:extLst>
          </p:cNvPr>
          <p:cNvGrpSpPr/>
          <p:nvPr/>
        </p:nvGrpSpPr>
        <p:grpSpPr>
          <a:xfrm>
            <a:off x="3073224" y="594360"/>
            <a:ext cx="6339841" cy="5913120"/>
            <a:chOff x="3073224" y="594360"/>
            <a:chExt cx="6339841" cy="5913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0BC6AA-4151-9DB4-7832-B06B3D965046}"/>
                </a:ext>
              </a:extLst>
            </p:cNvPr>
            <p:cNvSpPr/>
            <p:nvPr/>
          </p:nvSpPr>
          <p:spPr>
            <a:xfrm>
              <a:off x="3195144" y="716280"/>
              <a:ext cx="6096001" cy="5669280"/>
            </a:xfrm>
            <a:prstGeom prst="rect">
              <a:avLst/>
            </a:prstGeom>
            <a:noFill/>
            <a:ln w="38100">
              <a:solidFill>
                <a:srgbClr val="0069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2A1C3E-30EC-4745-30BD-D2745586D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9077" y="3548292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D43C07-2FC1-E20B-9AC9-97B1E150B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225" y="4463218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862D98-0341-9BE5-3318-423A24311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3224" y="1972267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5AF598-8500-1CC2-D899-D40A32C40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3170" y="594360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7F1AAD-DF5C-DC9E-BC07-4A529283D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3556" y="6263640"/>
              <a:ext cx="243840" cy="243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8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4445B66-F345-FEEF-EA6B-75E0FB236DFE}"/>
              </a:ext>
            </a:extLst>
          </p:cNvPr>
          <p:cNvGrpSpPr/>
          <p:nvPr/>
        </p:nvGrpSpPr>
        <p:grpSpPr>
          <a:xfrm>
            <a:off x="200282" y="1143856"/>
            <a:ext cx="11791436" cy="4570289"/>
            <a:chOff x="200282" y="1143856"/>
            <a:chExt cx="11791436" cy="45702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5104FC-D442-C929-E3AE-BD94E89B82C8}"/>
                </a:ext>
              </a:extLst>
            </p:cNvPr>
            <p:cNvGrpSpPr/>
            <p:nvPr/>
          </p:nvGrpSpPr>
          <p:grpSpPr>
            <a:xfrm>
              <a:off x="200282" y="1143856"/>
              <a:ext cx="5570040" cy="4570289"/>
              <a:chOff x="2457318" y="572814"/>
              <a:chExt cx="7132320" cy="585216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76E1A8-3A95-8406-54B3-4E0A13A3C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720" y="3307080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A832997-2B2F-C299-36D8-05838D5B6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1440" y="3307080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499774C-43F3-9743-BEBC-3C1189354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080" y="1545371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C646B4F-1B8B-EDF4-75E4-BB4FBA10ED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080" y="5068789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B25733D-527B-F120-B5C2-9A8EAECE3A8E}"/>
                  </a:ext>
                </a:extLst>
              </p:cNvPr>
              <p:cNvSpPr/>
              <p:nvPr/>
            </p:nvSpPr>
            <p:spPr>
              <a:xfrm>
                <a:off x="2457318" y="572814"/>
                <a:ext cx="7132320" cy="5852160"/>
              </a:xfrm>
              <a:prstGeom prst="rect">
                <a:avLst/>
              </a:prstGeom>
              <a:noFill/>
              <a:ln w="38100">
                <a:solidFill>
                  <a:srgbClr val="0069B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3B371A-2558-A744-5355-7843605048A6}"/>
                  </a:ext>
                </a:extLst>
              </p:cNvPr>
              <p:cNvSpPr/>
              <p:nvPr/>
            </p:nvSpPr>
            <p:spPr>
              <a:xfrm>
                <a:off x="5730240" y="1333061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rgbClr val="E7004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7803D28-FDC2-8F76-65E5-193F0B1F253A}"/>
                  </a:ext>
                </a:extLst>
              </p:cNvPr>
              <p:cNvSpPr/>
              <p:nvPr/>
            </p:nvSpPr>
            <p:spPr>
              <a:xfrm>
                <a:off x="7802880" y="3093720"/>
                <a:ext cx="731520" cy="914400"/>
              </a:xfrm>
              <a:prstGeom prst="rect">
                <a:avLst/>
              </a:prstGeom>
              <a:noFill/>
              <a:ln w="38100">
                <a:solidFill>
                  <a:srgbClr val="00BD6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49E0F7A-8A95-32B5-9A2D-0D95B8D850B2}"/>
                  </a:ext>
                </a:extLst>
              </p:cNvPr>
              <p:cNvSpPr/>
              <p:nvPr/>
            </p:nvSpPr>
            <p:spPr>
              <a:xfrm>
                <a:off x="5562600" y="4791841"/>
                <a:ext cx="822960" cy="731520"/>
              </a:xfrm>
              <a:prstGeom prst="rect">
                <a:avLst/>
              </a:prstGeom>
              <a:noFill/>
              <a:ln w="38100">
                <a:solidFill>
                  <a:srgbClr val="4E00B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F4E01A2-0FAD-C574-3D77-2522CBC68511}"/>
                  </a:ext>
                </a:extLst>
              </p:cNvPr>
              <p:cNvSpPr/>
              <p:nvPr/>
            </p:nvSpPr>
            <p:spPr>
              <a:xfrm>
                <a:off x="3535680" y="306324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rgbClr val="FF9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0DCD94-5006-17B2-2927-1E6CA08128B8}"/>
                  </a:ext>
                </a:extLst>
              </p:cNvPr>
              <p:cNvSpPr/>
              <p:nvPr/>
            </p:nvSpPr>
            <p:spPr>
              <a:xfrm>
                <a:off x="2609718" y="705068"/>
                <a:ext cx="4114800" cy="3364012"/>
              </a:xfrm>
              <a:prstGeom prst="rect">
                <a:avLst/>
              </a:prstGeom>
              <a:noFill/>
              <a:ln w="38100">
                <a:solidFill>
                  <a:srgbClr val="0069B3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8CBE859-4455-0B3E-4247-B88238E08194}"/>
                  </a:ext>
                </a:extLst>
              </p:cNvPr>
              <p:cNvSpPr/>
              <p:nvPr/>
            </p:nvSpPr>
            <p:spPr>
              <a:xfrm>
                <a:off x="5032878" y="846520"/>
                <a:ext cx="4114800" cy="3499508"/>
              </a:xfrm>
              <a:prstGeom prst="rect">
                <a:avLst/>
              </a:prstGeom>
              <a:noFill/>
              <a:ln w="38100">
                <a:solidFill>
                  <a:srgbClr val="E7004A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83D0A55-F4B7-2DF7-558C-D0374177FFCD}"/>
                  </a:ext>
                </a:extLst>
              </p:cNvPr>
              <p:cNvSpPr/>
              <p:nvPr/>
            </p:nvSpPr>
            <p:spPr>
              <a:xfrm>
                <a:off x="5253858" y="2968735"/>
                <a:ext cx="4114800" cy="3200400"/>
              </a:xfrm>
              <a:prstGeom prst="rect">
                <a:avLst/>
              </a:prstGeom>
              <a:noFill/>
              <a:ln w="38100">
                <a:solidFill>
                  <a:srgbClr val="00BD67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7FB6A6-D07E-0229-3FAF-0DE90F925490}"/>
                  </a:ext>
                </a:extLst>
              </p:cNvPr>
              <p:cNvSpPr/>
              <p:nvPr/>
            </p:nvSpPr>
            <p:spPr>
              <a:xfrm>
                <a:off x="2975478" y="2653424"/>
                <a:ext cx="4114800" cy="3200400"/>
              </a:xfrm>
              <a:prstGeom prst="rect">
                <a:avLst/>
              </a:prstGeom>
              <a:noFill/>
              <a:ln w="38100">
                <a:solidFill>
                  <a:srgbClr val="4E00BB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7FA38D8-36DB-8B9D-D1BB-0F8CEC561778}"/>
                  </a:ext>
                </a:extLst>
              </p:cNvPr>
              <p:cNvSpPr/>
              <p:nvPr/>
            </p:nvSpPr>
            <p:spPr>
              <a:xfrm>
                <a:off x="3331778" y="2409584"/>
                <a:ext cx="5339255" cy="2213392"/>
              </a:xfrm>
              <a:prstGeom prst="rect">
                <a:avLst/>
              </a:prstGeom>
              <a:noFill/>
              <a:ln w="38100">
                <a:solidFill>
                  <a:srgbClr val="FF9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D65E71F-7CAF-66B0-DAD8-7C7C8FA46743}"/>
                  </a:ext>
                </a:extLst>
              </p:cNvPr>
              <p:cNvSpPr/>
              <p:nvPr/>
            </p:nvSpPr>
            <p:spPr>
              <a:xfrm>
                <a:off x="4867340" y="1004176"/>
                <a:ext cx="2353267" cy="4708196"/>
              </a:xfrm>
              <a:prstGeom prst="rect">
                <a:avLst/>
              </a:prstGeom>
              <a:noFill/>
              <a:ln w="38100">
                <a:solidFill>
                  <a:srgbClr val="0069B3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432CC7-8703-3D8A-6AAB-87A24FE137AF}"/>
                  </a:ext>
                </a:extLst>
              </p:cNvPr>
              <p:cNvSpPr/>
              <p:nvPr/>
            </p:nvSpPr>
            <p:spPr>
              <a:xfrm>
                <a:off x="3219318" y="2811080"/>
                <a:ext cx="5693454" cy="3200400"/>
              </a:xfrm>
              <a:prstGeom prst="rect">
                <a:avLst/>
              </a:prstGeom>
              <a:noFill/>
              <a:ln w="38100">
                <a:solidFill>
                  <a:srgbClr val="E7004A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4C705C-4F7F-E80D-1A9B-ED4D9B2B4146}"/>
                  </a:ext>
                </a:extLst>
              </p:cNvPr>
              <p:cNvSpPr/>
              <p:nvPr/>
            </p:nvSpPr>
            <p:spPr>
              <a:xfrm>
                <a:off x="2823342" y="1455684"/>
                <a:ext cx="4066714" cy="4829502"/>
              </a:xfrm>
              <a:prstGeom prst="rect">
                <a:avLst/>
              </a:prstGeom>
              <a:noFill/>
              <a:ln w="38100">
                <a:solidFill>
                  <a:srgbClr val="00BD67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6784669-9B34-D14D-11B7-96D772D7E265}"/>
                  </a:ext>
                </a:extLst>
              </p:cNvPr>
              <p:cNvSpPr/>
              <p:nvPr/>
            </p:nvSpPr>
            <p:spPr>
              <a:xfrm>
                <a:off x="3447394" y="1156576"/>
                <a:ext cx="4971392" cy="3314000"/>
              </a:xfrm>
              <a:prstGeom prst="rect">
                <a:avLst/>
              </a:prstGeom>
              <a:noFill/>
              <a:ln w="38100">
                <a:solidFill>
                  <a:srgbClr val="4E00BB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DF3D30-BE55-0E7C-CD40-EC3A30DBAF6D}"/>
                  </a:ext>
                </a:extLst>
              </p:cNvPr>
              <p:cNvSpPr/>
              <p:nvPr/>
            </p:nvSpPr>
            <p:spPr>
              <a:xfrm>
                <a:off x="3720662" y="1258963"/>
                <a:ext cx="5322176" cy="3652169"/>
              </a:xfrm>
              <a:prstGeom prst="rect">
                <a:avLst/>
              </a:prstGeom>
              <a:noFill/>
              <a:ln w="38100">
                <a:solidFill>
                  <a:srgbClr val="FF9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1A37599-22FA-6D36-4F9D-4EBAA9571861}"/>
                  </a:ext>
                </a:extLst>
              </p:cNvPr>
              <p:cNvSpPr/>
              <p:nvPr/>
            </p:nvSpPr>
            <p:spPr>
              <a:xfrm>
                <a:off x="7529349" y="5159962"/>
                <a:ext cx="1054450" cy="552410"/>
              </a:xfrm>
              <a:prstGeom prst="rect">
                <a:avLst/>
              </a:prstGeom>
              <a:noFill/>
              <a:ln w="38100">
                <a:solidFill>
                  <a:srgbClr val="0069B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E012ED4-215E-8CD6-5F98-5CC977895908}"/>
                </a:ext>
              </a:extLst>
            </p:cNvPr>
            <p:cNvGrpSpPr/>
            <p:nvPr/>
          </p:nvGrpSpPr>
          <p:grpSpPr>
            <a:xfrm>
              <a:off x="7091615" y="1143856"/>
              <a:ext cx="4900103" cy="4570288"/>
              <a:chOff x="3073224" y="594360"/>
              <a:chExt cx="6339841" cy="591312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ED35D3-2D56-477D-486C-0A691C673356}"/>
                  </a:ext>
                </a:extLst>
              </p:cNvPr>
              <p:cNvSpPr/>
              <p:nvPr/>
            </p:nvSpPr>
            <p:spPr>
              <a:xfrm>
                <a:off x="3195144" y="716280"/>
                <a:ext cx="6096001" cy="5669280"/>
              </a:xfrm>
              <a:prstGeom prst="rect">
                <a:avLst/>
              </a:prstGeom>
              <a:noFill/>
              <a:ln w="38100">
                <a:solidFill>
                  <a:srgbClr val="0069B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4947F2B-05BD-2F79-336F-76CFFD770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9077" y="3548292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9A293D9-7035-D992-0D88-D68224C05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9225" y="4463218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E714097-EB1F-B406-FB82-13C5DCEE32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3224" y="1972267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0EFD146-B458-D384-5C7E-AB2557CB9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3170" y="594360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6BF4C5-3995-693A-2DFB-830047D361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556" y="6263640"/>
                <a:ext cx="243840" cy="2438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6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Theiß</dc:creator>
  <cp:lastModifiedBy>Marvin Theiß</cp:lastModifiedBy>
  <cp:revision>39</cp:revision>
  <dcterms:created xsi:type="dcterms:W3CDTF">2024-01-11T09:09:49Z</dcterms:created>
  <dcterms:modified xsi:type="dcterms:W3CDTF">2024-05-08T10:26:32Z</dcterms:modified>
</cp:coreProperties>
</file>