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67"/>
    <a:srgbClr val="FF9000"/>
    <a:srgbClr val="E7004A"/>
    <a:srgbClr val="0069B3"/>
    <a:srgbClr val="DCE6EB"/>
    <a:srgbClr val="536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BCF0-339F-BC49-A140-3C4E6D0CEBF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59CD-BED5-4248-A454-6453452D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1F1B-3D3E-8849-53D5-47C84989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E951E-B0F3-D13E-DE85-D55FE07B6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7928-B127-1699-A342-C7F0FFEF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B5D-0BA4-B91D-CB44-B2597EFE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1F1B-3D3E-8849-53D5-47C84989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E951E-B0F3-D13E-DE85-D55FE07B6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7928-B127-1699-A342-C7F0FFEF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B5D-0BA4-B91D-CB44-B2597EFE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83-88DA-A646-A600-CEAFB16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251F-C130-0AE2-AF35-F35ED873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AE4-2054-93CF-4AC9-0231C5D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062-8E8C-E138-5168-66DA787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455D-2495-1690-0E48-568D742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52B-EC16-57AA-9378-099CD8E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BFC2-1EF9-C507-A5AB-F6F82AD5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9F4-F26A-8D59-7B03-56C544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2B3-2700-767E-CF2D-3687B399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9B85-F2B9-7623-E627-240A7AF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FDB-A0D9-2F09-50AE-83152942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CB12-EDB6-F812-8AC8-A935F1A0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BA0-0425-7B4E-9187-76DD178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405-71A6-DD8E-3C10-66BB6C9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70B-2E65-8E30-41BD-9CF214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FC6-9B6F-D1C6-DA18-12589D5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9AE1-2096-D1E3-895F-A0B5472C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6E12-C5AD-4E0B-B889-E9C5F0D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F70-90F8-F2C2-2F65-15FE4F0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330-446F-AD11-C660-938970F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F37-9027-2335-B3CE-1B026D10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E95-62D2-8F3B-E65A-D8336F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406-9FC8-4774-BE10-BDBD5AC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F983-5BF1-09DF-1C36-620CFFDC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2386-A053-A1BE-FF40-CF91FE2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CF9-BACA-425E-BE69-B868F3D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1224-12B2-315A-5BA5-5DB0703B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6CE9-0B7D-3F83-E063-BB8C410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83F-426F-C833-0949-34FA69A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485-DBCE-F0D6-214A-DB415E5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0A5-48C6-6039-796E-DC5D14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412-E0CB-590C-2D0D-AE82B8E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0BB7-56CD-63CB-54E0-447C3E5D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7DA1-C016-3FD7-0BE6-8A7CC19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7E15-146C-0963-0EDE-B14D6D9E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B096-E55D-0C6E-43D3-27F0F2DD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D886-57AA-09F7-F381-018968AE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17FB-71EA-D761-1CD6-7176260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A15A-5F78-4400-8FD0-A17D8EB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D3C-085D-8A33-63CD-AC5B414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C8D1-0F56-4633-E2C5-27FCDE36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5651-2F6F-03D6-A596-CFE8049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E343-4BFA-C94B-C6A9-ACEF6B9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6CF8-14A3-ECD5-349F-8028819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0B4D-ED3B-CDE9-5F4B-42E173C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977F-898E-3421-C4DD-A38E90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8E1-EECD-DA53-E7B5-0D9ACE98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640A-B760-7944-1F5A-7A1DF45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8160F-741E-6694-E0C8-B918D350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609B-726D-1CAE-32D2-41EBCFF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C5AC-D665-8B07-8C58-E51C438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B905-2F49-04C1-5BFE-4116E38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64-EEE3-B9F7-DE3B-755E79E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8663-AD1F-4BB5-D10C-8DF5E51B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105-1C3D-9F1F-DFA6-AD2DCF6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A8F8-445B-CEC8-67AA-3355441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E2AC-1D42-50E4-6D7A-95AE572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A9EE-26ED-C1B8-EBE8-1CC74F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A297-8A9F-945A-6A0B-8F456F3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FED-89BE-E8EF-13DF-CC6CF682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EBEA-D38E-3441-21BD-9C9E1FE9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DA4E-A45F-968D-6FEE-BA32E81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D038-F11F-79B9-D510-D24679F7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34EC-F83A-0056-71AD-2A97C73B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FC5793-436C-40C6-86D4-96364FCD855F}"/>
              </a:ext>
            </a:extLst>
          </p:cNvPr>
          <p:cNvGrpSpPr/>
          <p:nvPr/>
        </p:nvGrpSpPr>
        <p:grpSpPr>
          <a:xfrm>
            <a:off x="1609500" y="349996"/>
            <a:ext cx="8973000" cy="6158008"/>
            <a:chOff x="1609500" y="349996"/>
            <a:chExt cx="8973000" cy="615800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2B80BF-5588-7653-4716-093AF2C23B1E}"/>
                </a:ext>
              </a:extLst>
            </p:cNvPr>
            <p:cNvSpPr/>
            <p:nvPr/>
          </p:nvSpPr>
          <p:spPr>
            <a:xfrm>
              <a:off x="1981726" y="1325880"/>
              <a:ext cx="8228549" cy="420624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2FFC50-18C1-A9E3-455E-85A64358CC49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2276547" y="1325880"/>
              <a:ext cx="910222" cy="6159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D8C9539-4E82-0FA8-F6BF-7C57D2BD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9500" y="1600200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97167C-080B-3CFE-4B66-0AD542DDE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7667" y="349996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06B62F-B1F5-D84F-AEF1-2F0BD5C86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6733" y="349996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E1B810-3FCA-5D05-E7BB-904D10742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4900" y="1600200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F263A6-06EF-259A-584A-C42C6390A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6733" y="2850404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E00B113-07FF-00F9-A1D7-FE363E65DA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7667" y="2850404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C4DB89-B77B-D7B8-E2B6-CD6B02AFC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787" y="1235207"/>
              <a:ext cx="3657600" cy="3657600"/>
            </a:xfrm>
            <a:prstGeom prst="ellipse">
              <a:avLst/>
            </a:prstGeom>
            <a:solidFill>
              <a:srgbClr val="00BD6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D428EB-690B-ABB4-FF94-1407E31FD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380" y="3307080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D43C07-2FC1-E20B-9AC9-97B1E150B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4547" y="2056876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FA31AB-C6A6-5ABC-3857-2A93B8CD0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3613" y="2056876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2CDBFE-DA3E-CC37-D2AC-5721A169D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1780" y="3307080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BC7D40-5DC3-16C5-F2EE-DC206AC80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3613" y="4557284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02B1B5-82D8-1216-9045-A2A33E4D6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4547" y="4557284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D7AA70-1C74-2D8C-526E-55F312D46B27}"/>
                </a:ext>
              </a:extLst>
            </p:cNvPr>
            <p:cNvCxnSpPr>
              <a:stCxn id="22" idx="7"/>
              <a:endCxn id="23" idx="7"/>
            </p:cNvCxnSpPr>
            <p:nvPr/>
          </p:nvCxnSpPr>
          <p:spPr>
            <a:xfrm flipH="1">
              <a:off x="7481743" y="885639"/>
              <a:ext cx="1206947" cy="1206947"/>
            </a:xfrm>
            <a:prstGeom prst="straightConnector1">
              <a:avLst/>
            </a:prstGeom>
            <a:ln w="38100">
              <a:solidFill>
                <a:srgbClr val="E7004A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72DD41-23FC-AB09-613C-D8A7943D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667" y="2942087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0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34EC-F83A-0056-71AD-2A97C73B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5DD4D7A-61F7-406E-ED9D-B0CB94E2406B}"/>
              </a:ext>
            </a:extLst>
          </p:cNvPr>
          <p:cNvGrpSpPr/>
          <p:nvPr/>
        </p:nvGrpSpPr>
        <p:grpSpPr>
          <a:xfrm>
            <a:off x="2871202" y="286538"/>
            <a:ext cx="6900714" cy="6284924"/>
            <a:chOff x="2871202" y="286538"/>
            <a:chExt cx="6900714" cy="6284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C5FBE-FAD8-95CC-AE74-F663D0159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8520" y="731520"/>
              <a:ext cx="5394960" cy="539496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8B0600-E13F-4C13-EF6C-AA45EC6F427A}"/>
                </a:ext>
              </a:extLst>
            </p:cNvPr>
            <p:cNvCxnSpPr>
              <a:cxnSpLocks/>
            </p:cNvCxnSpPr>
            <p:nvPr/>
          </p:nvCxnSpPr>
          <p:spPr>
            <a:xfrm>
              <a:off x="8793480" y="4267131"/>
              <a:ext cx="978436" cy="2628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9E917E-9DDC-220C-017E-68E1942C0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9040" y="3919701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F17AFF-01ED-72E3-8D2A-0137EC975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0120" y="3919701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66D198-C956-6092-0B08-4874B03D9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1202" y="3919702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A96878-052A-AA32-EFC8-1701EA8EE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9038" y="2103120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EC799A-4BD1-B12F-E0D5-26DEDFE5E0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0120" y="2103120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96EED1-227E-4CA4-7647-F53400E76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1202" y="2103120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5FB6DD-70ED-65CF-4BCA-B59CD3DB3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9038" y="286539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FCDF10-B5A0-5C36-980F-DA4F07A6D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0120" y="286538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D3581B-570D-282B-6E9B-BD2CF0F05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1202" y="286539"/>
              <a:ext cx="2651760" cy="265176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3E7FD1-FC01-DFC2-80D4-1141D9D59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162" y="1490499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82472CB-D3BF-234F-16A5-E9AA0ECC7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080" y="1490498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CE4A2E-2063-94AD-C184-924B12608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2998" y="1490498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F253BD-4F55-6249-499B-DB0C9872E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162" y="3307079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22F709-4D2B-02CA-C384-464CE8CA1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080" y="3307078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91E666-D810-47D1-C9C4-95A843BA4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2998" y="3307078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914E58-1157-B727-F313-256AC6F11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0958" y="5123660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00C729-FE7B-FB16-D660-0A3956519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9876" y="5123659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B750D4-F8C7-5445-0D61-FC92A446C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8794" y="5123659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532FCCF-7A34-4B97-CE82-F27EE2EDD584}"/>
                </a:ext>
              </a:extLst>
            </p:cNvPr>
            <p:cNvCxnSpPr>
              <a:cxnSpLocks/>
              <a:stCxn id="14" idx="7"/>
              <a:endCxn id="24" idx="7"/>
            </p:cNvCxnSpPr>
            <p:nvPr/>
          </p:nvCxnSpPr>
          <p:spPr>
            <a:xfrm flipH="1">
              <a:off x="8081128" y="674880"/>
              <a:ext cx="851329" cy="851328"/>
            </a:xfrm>
            <a:prstGeom prst="straightConnector1">
              <a:avLst/>
            </a:prstGeom>
            <a:ln w="38100">
              <a:solidFill>
                <a:srgbClr val="E7004A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A66870-999B-3584-0A52-9DE9AD6C9058}"/>
              </a:ext>
            </a:extLst>
          </p:cNvPr>
          <p:cNvGrpSpPr/>
          <p:nvPr/>
        </p:nvGrpSpPr>
        <p:grpSpPr>
          <a:xfrm>
            <a:off x="220710" y="1401954"/>
            <a:ext cx="11747524" cy="4129059"/>
            <a:chOff x="220710" y="1401954"/>
            <a:chExt cx="11747524" cy="41290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D10839-BB44-DD23-389F-773B6942FD22}"/>
                </a:ext>
              </a:extLst>
            </p:cNvPr>
            <p:cNvGrpSpPr/>
            <p:nvPr/>
          </p:nvGrpSpPr>
          <p:grpSpPr>
            <a:xfrm>
              <a:off x="220710" y="1401954"/>
              <a:ext cx="6009632" cy="4124302"/>
              <a:chOff x="1609500" y="349996"/>
              <a:chExt cx="8973000" cy="615800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32231E8-A2CF-ED41-6DC4-A7005A893242}"/>
                  </a:ext>
                </a:extLst>
              </p:cNvPr>
              <p:cNvSpPr/>
              <p:nvPr/>
            </p:nvSpPr>
            <p:spPr>
              <a:xfrm>
                <a:off x="1981726" y="1325880"/>
                <a:ext cx="8228549" cy="420624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682A3A4-8423-8D5E-C8EB-A04EC78D20C9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2276547" y="1325880"/>
                <a:ext cx="910222" cy="6159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201924-30CC-8BF2-1130-6C6620147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9500" y="1600200"/>
                <a:ext cx="3657600" cy="365760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D56719-05C8-D054-7652-519FCFB44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7667" y="349996"/>
                <a:ext cx="3657600" cy="365760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76C750-2B6F-CEF0-1CB6-F6CA84DFF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6733" y="349996"/>
                <a:ext cx="3657600" cy="365760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F5A612E-9208-4CF6-A6CD-C15CAEEB5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24900" y="1600200"/>
                <a:ext cx="3657600" cy="365760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08D900-67B7-53A8-AEAC-7A81341DD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6733" y="2850404"/>
                <a:ext cx="3657600" cy="365760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7170D13-B46C-393D-EB8B-6817A23031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7667" y="2850404"/>
                <a:ext cx="3657600" cy="365760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0FBD19-1C9E-2B5A-C211-705DCDD70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8787" y="1235207"/>
                <a:ext cx="3657600" cy="3657600"/>
              </a:xfrm>
              <a:prstGeom prst="ellipse">
                <a:avLst/>
              </a:prstGeom>
              <a:solidFill>
                <a:srgbClr val="00BD6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13BAA1-3155-C04E-DC1B-48C380009C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6380" y="3307080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5B9D6E6-C84D-8B40-2475-23A73E1809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4547" y="2056876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4B6FA39-E35B-1D90-0E7E-13E23B3FB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3613" y="2056876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567E454-484B-0835-C5FA-30299262DE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31780" y="3307080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7959A91-CE9A-4542-C5F3-1EDC1391ED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3613" y="4557284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BDB68C-A5CA-4C04-E8FF-73EB2857F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4547" y="4557284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D0027E1-B67B-418E-83DB-DED087E4AF7A}"/>
                  </a:ext>
                </a:extLst>
              </p:cNvPr>
              <p:cNvCxnSpPr>
                <a:stCxn id="9" idx="7"/>
                <a:endCxn id="16" idx="7"/>
              </p:cNvCxnSpPr>
              <p:nvPr/>
            </p:nvCxnSpPr>
            <p:spPr>
              <a:xfrm flipH="1">
                <a:off x="7481743" y="885639"/>
                <a:ext cx="1206947" cy="1206947"/>
              </a:xfrm>
              <a:prstGeom prst="straightConnector1">
                <a:avLst/>
              </a:prstGeom>
              <a:ln w="38100">
                <a:solidFill>
                  <a:srgbClr val="E7004A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A033A4D-12A0-1D04-9486-F28B6685A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5667" y="2942087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33F2A0-DC49-F4BD-AE4F-6FC9C9B1C920}"/>
                </a:ext>
              </a:extLst>
            </p:cNvPr>
            <p:cNvGrpSpPr/>
            <p:nvPr/>
          </p:nvGrpSpPr>
          <p:grpSpPr>
            <a:xfrm>
              <a:off x="7434614" y="1401954"/>
              <a:ext cx="4533620" cy="4129059"/>
              <a:chOff x="2871202" y="286538"/>
              <a:chExt cx="6900714" cy="62849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BCB2288-D475-57C8-E0CF-937E99E2C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8520" y="731520"/>
                <a:ext cx="5394960" cy="5394960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B9C653A-8B9D-741C-248E-5B48339D3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480" y="4267131"/>
                <a:ext cx="978436" cy="2628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8C2F759-3A4C-1395-311F-5FA57ACC48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9040" y="3919701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B44AF2-00FA-4686-91D1-3F263E37D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0120" y="3919701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3EF1EA9-6AC9-E55F-C76D-10867E25F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1202" y="3919702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79A00B7-DE5D-80BD-4C4A-EAA0472C0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9038" y="2103120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062E6D-9A2A-F083-2621-E093E8378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0120" y="2103120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7A729CD-5212-14C0-2093-F849EB04F0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1202" y="2103120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304FD2D-7258-2055-56A5-2A3171E8A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9038" y="286539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F4023DB-9C1C-1367-7B13-DCAB4DCEA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0120" y="286538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FCD725B-4D82-388C-0DB9-2E91CB21E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1202" y="286539"/>
                <a:ext cx="2651760" cy="2651760"/>
              </a:xfrm>
              <a:prstGeom prst="ellipse">
                <a:avLst/>
              </a:prstGeom>
              <a:solidFill>
                <a:srgbClr val="0069B3">
                  <a:alpha val="7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930831F-5839-3911-5CB2-8CA9354B0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5162" y="1490499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C02855D-ECEA-7EB3-7B47-C403339828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080" y="1490498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0600F8-3E1B-DC2B-A2E4-332BC7E11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2998" y="1490498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D0AE7D-0A22-4805-860F-5D33BCEA2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5162" y="3307079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B08E24C-AC9E-463D-0762-AF6F8975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080" y="3307078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9E7ED2-E2EC-2782-7A46-16CCBEB814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2998" y="3307078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9683EA5-C95E-503D-BC1E-9ABB4A36C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0958" y="5123660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A09D213-6836-0AAD-7E0E-C4FA7E4A31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9876" y="5123659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8F1C60-2991-B69F-3BF6-4BDDE4BC76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68794" y="5123659"/>
                <a:ext cx="243840" cy="243840"/>
              </a:xfrm>
              <a:prstGeom prst="ellipse">
                <a:avLst/>
              </a:prstGeom>
              <a:solidFill>
                <a:srgbClr val="E700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A1FE2E3-916B-325F-288E-1E0DC49998E4}"/>
                  </a:ext>
                </a:extLst>
              </p:cNvPr>
              <p:cNvCxnSpPr>
                <a:cxnSpLocks/>
                <a:stCxn id="31" idx="7"/>
                <a:endCxn id="36" idx="7"/>
              </p:cNvCxnSpPr>
              <p:nvPr/>
            </p:nvCxnSpPr>
            <p:spPr>
              <a:xfrm flipH="1">
                <a:off x="8081128" y="674880"/>
                <a:ext cx="851329" cy="851328"/>
              </a:xfrm>
              <a:prstGeom prst="straightConnector1">
                <a:avLst/>
              </a:prstGeom>
              <a:ln w="38100">
                <a:solidFill>
                  <a:srgbClr val="E7004A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6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Theiß</dc:creator>
  <cp:lastModifiedBy>Marvin Theiß</cp:lastModifiedBy>
  <cp:revision>27</cp:revision>
  <dcterms:created xsi:type="dcterms:W3CDTF">2024-01-11T09:09:49Z</dcterms:created>
  <dcterms:modified xsi:type="dcterms:W3CDTF">2024-03-10T21:55:22Z</dcterms:modified>
</cp:coreProperties>
</file>