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20.08.23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93D49C3-FDE9-4635-F3F7-5A5EAC91C8A2}"/>
              </a:ext>
            </a:extLst>
          </p:cNvPr>
          <p:cNvGrpSpPr/>
          <p:nvPr/>
        </p:nvGrpSpPr>
        <p:grpSpPr>
          <a:xfrm>
            <a:off x="2168917" y="704789"/>
            <a:ext cx="7854165" cy="5448421"/>
            <a:chOff x="2168917" y="704789"/>
            <a:chExt cx="7854165" cy="5448421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8917" y="2705377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30796" y="704789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8615" y="1853182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26435" y="3001575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24254" y="4149968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401779" y="704789"/>
              <a:ext cx="1236236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start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of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trial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9598" y="1853182"/>
              <a:ext cx="158889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fixation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500 – 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7417" y="3001575"/>
              <a:ext cx="198483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stimuli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95237" y="4149968"/>
              <a:ext cx="1027845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response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17</cp:revision>
  <dcterms:created xsi:type="dcterms:W3CDTF">2023-08-10T07:44:55Z</dcterms:created>
  <dcterms:modified xsi:type="dcterms:W3CDTF">2023-08-20T12:19:37Z</dcterms:modified>
</cp:coreProperties>
</file>