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9D428-885D-2A0B-BB6E-ED3A1DA73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15BF18-09B9-0C68-8F17-7E1B2BD1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5BE59-9A71-44A3-D57F-D91295AB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885413-5B48-80B6-E1A0-510CDC6F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3397F-C5FF-1695-6F1B-D070B19A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91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75569-BCE8-E2E0-0970-F1D4761B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8DF79-D8A4-1F4B-BA7A-E7E9ECF8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21CC6D-DCC2-8981-E1A4-6D8158AE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10F62-D00C-CD75-4AF3-BF05C855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2C3AC-FDF8-E7DF-0835-3B38040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99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4937BE-3F53-A90A-C1DE-7E7DA53EF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DD1BAD-5025-5945-0F30-4AC5BB279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2E607-2DC2-AD7F-5C9B-9452D93E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0C1DE5-EDAA-758F-C4E1-4B47BA1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8303C-AA9E-3119-E05D-51CA2F2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4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8378D-3378-D360-3924-72777A7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29547-9907-1995-E1B2-3C899989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0ECD88-A248-D267-AF55-43DFE6E8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34AF01-3D42-DF6E-E0D4-E8EF3029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8DBB8-8B33-2F64-0D98-3F21F9D7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5AED8-D187-8BDD-3FAF-7B1DB0DD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27ADC1-178E-C67A-2CF3-745404BF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A29A95-2703-11D0-FFB2-58ABB1EF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FEA06-67A2-D1AD-BC82-504DBAE8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DD50A-3375-D89F-17FB-77AC6A16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43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D490F-63A2-653B-FCC2-0966042A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EB7E86-D754-4C4D-167A-FE5BAF80F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9CABB8-D296-1F10-4E6A-EC9B81BC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207784-8569-9B89-9558-20CBCDE4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627F97-A3C2-C2EA-C06C-32D29E3A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215CD6-850A-131D-C033-F25E31AD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70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D1782-B342-2BE3-924F-71E736F9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DB8C1-823F-30AB-796F-F014275D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4554E2-D653-7241-57B2-924C21AAC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3107FA-8E3A-9B71-3B55-7A8457DA0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B4AECD-55CE-0B34-2CBE-7EB061D51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2A5973-D94D-44F6-1822-34E7CE96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1E7D7B-ACFD-C0AF-733A-2722896C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AAB383-83AD-4282-2CD5-0302C5A2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4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6C6B4-FCF9-AAE0-18D9-8C00558E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37964D-73AE-90AD-8DD5-698CA227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B8FA19-53AF-2189-9B2D-DFA6EC15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2B8DA-D2B7-AB16-74C6-A3FF32E0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C09DA8-2E6F-65B2-38C6-BF87A125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D4D42D-9135-0DED-AC32-D532E746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DA831-26F2-778D-EBE3-68E1B5B9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78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79FC3-52E2-544E-BFDF-A4A85F77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1694D-E1F8-6137-5CF0-B7C31AA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2A76A0-3A9A-81F6-3B67-53EC24EE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7EBF64-9096-535B-0E2D-E50577EF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83E1F6-C32B-B287-CD08-1EEAB2E2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3AD162-97AC-C228-CA9F-74D3E921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40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A170-934F-D3E9-C413-C1A96B94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594597-6280-B2B4-7F66-207D79C1F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59674C-F598-DACE-4811-7B23611C0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91D8B-05B7-C4C0-2904-E296611A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9E34D3-E539-6AEB-80FC-38D9322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C2788C-6663-2D02-FB8B-FCE3A4A1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33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2C4AE5-02E3-2EF4-87BE-A8E9E3E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7A2B65-A8D3-A8C8-9FCD-1B8B031F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4A004-9FE3-85C2-9C52-BC4796B78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63FD-4BE1-1D49-BD1E-41F43D9C0931}" type="datetimeFigureOut">
              <a:rPr lang="de-DE" smtClean="0"/>
              <a:t>02.09.23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EEAA1-2414-3B69-6E63-1E1997918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B307C-7FA6-5BAE-2513-78293A88C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7721C27-785E-7F7F-09AF-C71A87FEF9BD}"/>
              </a:ext>
            </a:extLst>
          </p:cNvPr>
          <p:cNvGrpSpPr/>
          <p:nvPr/>
        </p:nvGrpSpPr>
        <p:grpSpPr>
          <a:xfrm>
            <a:off x="2115264" y="513000"/>
            <a:ext cx="7961473" cy="5832000"/>
            <a:chOff x="2068824" y="441434"/>
            <a:chExt cx="7961473" cy="5832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4BF337C-F2E2-3D12-32BC-9CD1A9ED51DF}"/>
                </a:ext>
              </a:extLst>
            </p:cNvPr>
            <p:cNvSpPr/>
            <p:nvPr/>
          </p:nvSpPr>
          <p:spPr>
            <a:xfrm>
              <a:off x="2068824" y="441434"/>
              <a:ext cx="7920000" cy="58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>
              <a:extLst>
                <a:ext uri="{FF2B5EF4-FFF2-40B4-BE49-F238E27FC236}">
                  <a16:creationId xmlns:a16="http://schemas.microsoft.com/office/drawing/2014/main" id="{E34A9ABF-02AD-73D4-EDF5-2AEEF9729DE4}"/>
                </a:ext>
              </a:extLst>
            </p:cNvPr>
            <p:cNvCxnSpPr>
              <a:cxnSpLocks/>
            </p:cNvCxnSpPr>
            <p:nvPr/>
          </p:nvCxnSpPr>
          <p:spPr>
            <a:xfrm>
              <a:off x="2161704" y="2705378"/>
              <a:ext cx="3594740" cy="34478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783F241-2769-1437-ECB2-7BC865B3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523583" y="704790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1A92E5F-53F5-A91F-F701-BB0BD82E9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721402" y="1853183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B11E690-F785-0ED5-57E7-89B3A4E3879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919222" y="3001576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25450D56-DBC4-5E11-7E23-07CF0C5B1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117041" y="4149969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6CF7EBB-D130-6FE0-A1CC-9F5F43F1117A}"/>
                </a:ext>
              </a:extLst>
            </p:cNvPr>
            <p:cNvSpPr txBox="1"/>
            <p:nvPr/>
          </p:nvSpPr>
          <p:spPr>
            <a:xfrm>
              <a:off x="5394566" y="704790"/>
              <a:ext cx="1883849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arrow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presentation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200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DF34468-943F-DAB9-56D6-6B62C596EB2D}"/>
                </a:ext>
              </a:extLst>
            </p:cNvPr>
            <p:cNvSpPr txBox="1"/>
            <p:nvPr/>
          </p:nvSpPr>
          <p:spPr>
            <a:xfrm>
              <a:off x="6592385" y="1853183"/>
              <a:ext cx="1452642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memory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array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100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29E53B9-5A30-03A6-2BA3-08F12213F02A}"/>
                </a:ext>
              </a:extLst>
            </p:cNvPr>
            <p:cNvSpPr txBox="1"/>
            <p:nvPr/>
          </p:nvSpPr>
          <p:spPr>
            <a:xfrm>
              <a:off x="7790204" y="3001576"/>
              <a:ext cx="1701107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retention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interval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900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D809DFB-65C3-C003-6BA0-078E5787109B}"/>
                </a:ext>
              </a:extLst>
            </p:cNvPr>
            <p:cNvSpPr txBox="1"/>
            <p:nvPr/>
          </p:nvSpPr>
          <p:spPr>
            <a:xfrm>
              <a:off x="8988024" y="4149969"/>
              <a:ext cx="1042273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test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array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2,000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72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Theiß</dc:creator>
  <cp:lastModifiedBy>Marvin Theiß</cp:lastModifiedBy>
  <cp:revision>20</cp:revision>
  <dcterms:created xsi:type="dcterms:W3CDTF">2023-08-10T07:44:55Z</dcterms:created>
  <dcterms:modified xsi:type="dcterms:W3CDTF">2023-09-02T12:07:42Z</dcterms:modified>
</cp:coreProperties>
</file>