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3"/>
    <p:restoredTop sz="94694"/>
  </p:normalViewPr>
  <p:slideViewPr>
    <p:cSldViewPr snapToGrid="0">
      <p:cViewPr varScale="1">
        <p:scale>
          <a:sx n="121" d="100"/>
          <a:sy n="121" d="100"/>
        </p:scale>
        <p:origin x="81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59D428-885D-2A0B-BB6E-ED3A1DA73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15BF18-09B9-0C68-8F17-7E1B2BD1B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75BE59-9A71-44A3-D57F-D91295AB1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63FD-4BE1-1D49-BD1E-41F43D9C0931}" type="datetimeFigureOut">
              <a:rPr lang="de-DE" smtClean="0"/>
              <a:t>18.08.23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885413-5B48-80B6-E1A0-510CDC6F2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23397F-C5FF-1695-6F1B-D070B19AB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74F-708B-F34E-B59F-FFC82505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91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A75569-BCE8-E2E0-0970-F1D4761B7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E8DF79-D8A4-1F4B-BA7A-E7E9ECF80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21CC6D-DCC2-8981-E1A4-6D8158AE2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63FD-4BE1-1D49-BD1E-41F43D9C0931}" type="datetimeFigureOut">
              <a:rPr lang="de-DE" smtClean="0"/>
              <a:t>18.08.23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10F62-D00C-CD75-4AF3-BF05C8550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32C3AC-FDF8-E7DF-0835-3B380407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74F-708B-F34E-B59F-FFC82505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995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54937BE-3F53-A90A-C1DE-7E7DA53EF3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DD1BAD-5025-5945-0F30-4AC5BB279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B2E607-2DC2-AD7F-5C9B-9452D93E2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63FD-4BE1-1D49-BD1E-41F43D9C0931}" type="datetimeFigureOut">
              <a:rPr lang="de-DE" smtClean="0"/>
              <a:t>18.08.23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0C1DE5-EDAA-758F-C4E1-4B47BA1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A8303C-AA9E-3119-E05D-51CA2F222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74F-708B-F34E-B59F-FFC82505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49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88378D-3378-D360-3924-72777A72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C29547-9907-1995-E1B2-3C899989F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0ECD88-A248-D267-AF55-43DFE6E87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63FD-4BE1-1D49-BD1E-41F43D9C0931}" type="datetimeFigureOut">
              <a:rPr lang="de-DE" smtClean="0"/>
              <a:t>18.08.23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34AF01-3D42-DF6E-E0D4-E8EF3029F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28DBB8-8B33-2F64-0D98-3F21F9D7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74F-708B-F34E-B59F-FFC82505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63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E5AED8-D187-8BDD-3FAF-7B1DB0DD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27ADC1-178E-C67A-2CF3-745404BFB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A29A95-2703-11D0-FFB2-58ABB1EF7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63FD-4BE1-1D49-BD1E-41F43D9C0931}" type="datetimeFigureOut">
              <a:rPr lang="de-DE" smtClean="0"/>
              <a:t>18.08.23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FEA06-67A2-D1AD-BC82-504DBAE8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FDD50A-3375-D89F-17FB-77AC6A16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74F-708B-F34E-B59F-FFC82505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343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9D490F-63A2-653B-FCC2-0966042A4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EB7E86-D754-4C4D-167A-FE5BAF80F3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9CABB8-D296-1F10-4E6A-EC9B81BC9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207784-8569-9B89-9558-20CBCDE42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63FD-4BE1-1D49-BD1E-41F43D9C0931}" type="datetimeFigureOut">
              <a:rPr lang="de-DE" smtClean="0"/>
              <a:t>18.08.23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627F97-A3C2-C2EA-C06C-32D29E3A4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215CD6-850A-131D-C033-F25E31ADB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74F-708B-F34E-B59F-FFC82505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70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D1782-B342-2BE3-924F-71E736F9B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0DB8C1-823F-30AB-796F-F014275DF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4554E2-D653-7241-57B2-924C21AAC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3107FA-8E3A-9B71-3B55-7A8457DA0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B4AECD-55CE-0B34-2CBE-7EB061D51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E2A5973-D94D-44F6-1822-34E7CE96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63FD-4BE1-1D49-BD1E-41F43D9C0931}" type="datetimeFigureOut">
              <a:rPr lang="de-DE" smtClean="0"/>
              <a:t>18.08.23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41E7D7B-ACFD-C0AF-733A-2722896C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6AAB383-83AD-4282-2CD5-0302C5A2A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74F-708B-F34E-B59F-FFC82505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41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26C6B4-FCF9-AAE0-18D9-8C00558E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537964D-73AE-90AD-8DD5-698CA227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63FD-4BE1-1D49-BD1E-41F43D9C0931}" type="datetimeFigureOut">
              <a:rPr lang="de-DE" smtClean="0"/>
              <a:t>18.08.23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B8FA19-53AF-2189-9B2D-DFA6EC15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02B8DA-D2B7-AB16-74C6-A3FF32E0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74F-708B-F34E-B59F-FFC82505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2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CC09DA8-2E6F-65B2-38C6-BF87A1259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63FD-4BE1-1D49-BD1E-41F43D9C0931}" type="datetimeFigureOut">
              <a:rPr lang="de-DE" smtClean="0"/>
              <a:t>18.08.23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CD4D42D-9135-0DED-AC32-D532E7466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8DA831-26F2-778D-EBE3-68E1B5B9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74F-708B-F34E-B59F-FFC82505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788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779FC3-52E2-544E-BFDF-A4A85F77D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91694D-E1F8-6137-5CF0-B7C31AA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2A76A0-3A9A-81F6-3B67-53EC24EEE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7EBF64-9096-535B-0E2D-E50577EF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63FD-4BE1-1D49-BD1E-41F43D9C0931}" type="datetimeFigureOut">
              <a:rPr lang="de-DE" smtClean="0"/>
              <a:t>18.08.23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83E1F6-C32B-B287-CD08-1EEAB2E22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3AD162-97AC-C228-CA9F-74D3E921F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74F-708B-F34E-B59F-FFC82505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40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08A170-934F-D3E9-C413-C1A96B947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B594597-6280-B2B4-7F66-207D79C1F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59674C-F598-DACE-4811-7B23611C0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491D8B-05B7-C4C0-2904-E296611A9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63FD-4BE1-1D49-BD1E-41F43D9C0931}" type="datetimeFigureOut">
              <a:rPr lang="de-DE" smtClean="0"/>
              <a:t>18.08.23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9E34D3-E539-6AEB-80FC-38D9322DC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C2788C-6663-2D02-FB8B-FCE3A4A11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74F-708B-F34E-B59F-FFC82505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33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22C4AE5-02E3-2EF4-87BE-A8E9E3E5E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7A2B65-A8D3-A8C8-9FCD-1B8B031F2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B4A004-9FE3-85C2-9C52-BC4796B78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F63FD-4BE1-1D49-BD1E-41F43D9C0931}" type="datetimeFigureOut">
              <a:rPr lang="de-DE" smtClean="0"/>
              <a:t>18.08.23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CEEAA1-2414-3B69-6E63-1E1997918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0B307C-7FA6-5BAE-2513-78293A88C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1274F-708B-F34E-B59F-FFC82505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08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A93D49C3-FDE9-4635-F3F7-5A5EAC91C8A2}"/>
              </a:ext>
            </a:extLst>
          </p:cNvPr>
          <p:cNvGrpSpPr/>
          <p:nvPr/>
        </p:nvGrpSpPr>
        <p:grpSpPr>
          <a:xfrm>
            <a:off x="2168917" y="704789"/>
            <a:ext cx="7868593" cy="5448421"/>
            <a:chOff x="2168917" y="704789"/>
            <a:chExt cx="7868593" cy="5448421"/>
          </a:xfrm>
        </p:grpSpPr>
        <p:cxnSp>
          <p:nvCxnSpPr>
            <p:cNvPr id="3" name="Gerade Verbindung 2">
              <a:extLst>
                <a:ext uri="{FF2B5EF4-FFF2-40B4-BE49-F238E27FC236}">
                  <a16:creationId xmlns:a16="http://schemas.microsoft.com/office/drawing/2014/main" id="{E34A9ABF-02AD-73D4-EDF5-2AEEF9729DE4}"/>
                </a:ext>
              </a:extLst>
            </p:cNvPr>
            <p:cNvCxnSpPr>
              <a:cxnSpLocks/>
            </p:cNvCxnSpPr>
            <p:nvPr/>
          </p:nvCxnSpPr>
          <p:spPr>
            <a:xfrm>
              <a:off x="2168917" y="2705377"/>
              <a:ext cx="3594740" cy="3447833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9783F241-2769-1437-ECB2-7BC865B34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530796" y="704789"/>
              <a:ext cx="2870983" cy="1855837"/>
            </a:xfrm>
            <a:prstGeom prst="rect">
              <a:avLst/>
            </a:prstGeom>
            <a:ln w="12700" cap="sq">
              <a:noFill/>
              <a:prstDash val="solid"/>
              <a:miter lim="800000"/>
            </a:ln>
            <a:effectLst>
              <a:outerShdw blurRad="50800" dist="38100" dir="13500000" algn="br" rotWithShape="0">
                <a:schemeClr val="bg1">
                  <a:alpha val="40000"/>
                </a:schemeClr>
              </a:outerShdw>
              <a:softEdge rad="0"/>
            </a:effectLst>
            <a:scene3d>
              <a:camera prst="isometricOffAxis1Right"/>
              <a:lightRig rig="threePt" dir="t"/>
            </a:scene3d>
          </p:spPr>
        </p:pic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61A92E5F-53F5-A91F-F701-BB0BD82E9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3728615" y="1853182"/>
              <a:ext cx="2870983" cy="1855837"/>
            </a:xfrm>
            <a:prstGeom prst="rect">
              <a:avLst/>
            </a:prstGeom>
            <a:ln w="12700" cap="sq">
              <a:noFill/>
              <a:prstDash val="solid"/>
              <a:miter lim="800000"/>
            </a:ln>
            <a:effectLst>
              <a:outerShdw blurRad="50800" dist="38100" dir="13500000" algn="br" rotWithShape="0">
                <a:schemeClr val="bg1">
                  <a:alpha val="40000"/>
                </a:schemeClr>
              </a:outerShdw>
              <a:softEdge rad="0"/>
            </a:effectLst>
            <a:scene3d>
              <a:camera prst="isometricOffAxis1Right"/>
              <a:lightRig rig="threePt" dir="t"/>
            </a:scene3d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7B11E690-F785-0ED5-57E7-89B3A4E3879C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4926435" y="3001575"/>
              <a:ext cx="2870983" cy="1855837"/>
            </a:xfrm>
            <a:prstGeom prst="rect">
              <a:avLst/>
            </a:prstGeom>
            <a:ln w="12700" cap="sq">
              <a:noFill/>
              <a:prstDash val="solid"/>
              <a:miter lim="800000"/>
            </a:ln>
            <a:effectLst>
              <a:outerShdw blurRad="50800" dist="38100" dir="13500000" algn="br" rotWithShape="0">
                <a:schemeClr val="bg1">
                  <a:alpha val="40000"/>
                </a:schemeClr>
              </a:outerShdw>
              <a:softEdge rad="0"/>
            </a:effectLst>
            <a:scene3d>
              <a:camera prst="isometricOffAxis1Right"/>
              <a:lightRig rig="threePt" dir="t"/>
            </a:scene3d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25450D56-DBC4-5E11-7E23-07CF0C5B1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6124254" y="4149968"/>
              <a:ext cx="2870983" cy="1855837"/>
            </a:xfrm>
            <a:prstGeom prst="rect">
              <a:avLst/>
            </a:prstGeom>
            <a:ln w="12700" cap="sq">
              <a:noFill/>
              <a:prstDash val="solid"/>
              <a:miter lim="800000"/>
            </a:ln>
            <a:effectLst>
              <a:outerShdw blurRad="50800" dist="38100" dir="13500000" algn="br" rotWithShape="0">
                <a:schemeClr val="bg1">
                  <a:alpha val="40000"/>
                </a:schemeClr>
              </a:outerShdw>
              <a:softEdge rad="0"/>
            </a:effectLst>
            <a:scene3d>
              <a:camera prst="isometricOffAxis1Right"/>
              <a:lightRig rig="threePt" dir="t"/>
            </a:scene3d>
          </p:spPr>
        </p:pic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F6CF7EBB-D130-6FE0-A1CC-9F5F43F1117A}"/>
                </a:ext>
              </a:extLst>
            </p:cNvPr>
            <p:cNvSpPr txBox="1"/>
            <p:nvPr/>
          </p:nvSpPr>
          <p:spPr>
            <a:xfrm>
              <a:off x="5401779" y="704789"/>
              <a:ext cx="1883849" cy="584775"/>
            </a:xfrm>
            <a:prstGeom prst="rect">
              <a:avLst/>
            </a:prstGeom>
            <a:noFill/>
            <a:scene3d>
              <a:camera prst="orthographicFront">
                <a:rot lat="1080000" lon="2004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de-DE" sz="1600" dirty="0" err="1">
                  <a:latin typeface="Helvetica" pitchFamily="2" charset="0"/>
                  <a:cs typeface="Courier New" panose="02070309020205020404" pitchFamily="49" charset="0"/>
                </a:rPr>
                <a:t>arrow</a:t>
              </a:r>
              <a:r>
                <a:rPr lang="de-DE" sz="1600" dirty="0">
                  <a:latin typeface="Helvetica" pitchFamily="2" charset="0"/>
                  <a:cs typeface="Courier New" panose="02070309020205020404" pitchFamily="49" charset="0"/>
                </a:rPr>
                <a:t> </a:t>
              </a:r>
              <a:r>
                <a:rPr lang="de-DE" sz="1600" dirty="0" err="1">
                  <a:latin typeface="Helvetica" pitchFamily="2" charset="0"/>
                  <a:cs typeface="Courier New" panose="02070309020205020404" pitchFamily="49" charset="0"/>
                </a:rPr>
                <a:t>presentation</a:t>
              </a:r>
              <a:endParaRPr lang="de-DE" sz="1600" dirty="0">
                <a:latin typeface="Helvetica" pitchFamily="2" charset="0"/>
                <a:cs typeface="Courier New" panose="02070309020205020404" pitchFamily="49" charset="0"/>
              </a:endParaRPr>
            </a:p>
            <a:p>
              <a:r>
                <a:rPr lang="de-DE" sz="1600" dirty="0">
                  <a:latin typeface="Helvetica Light" panose="020B0403020202020204" pitchFamily="34" charset="0"/>
                  <a:cs typeface="Courier New" panose="02070309020205020404" pitchFamily="49" charset="0"/>
                </a:rPr>
                <a:t>200 </a:t>
              </a:r>
              <a:r>
                <a:rPr lang="de-DE" sz="1600" dirty="0" err="1">
                  <a:latin typeface="Helvetica Light" panose="020B0403020202020204" pitchFamily="34" charset="0"/>
                  <a:cs typeface="Courier New" panose="02070309020205020404" pitchFamily="49" charset="0"/>
                </a:rPr>
                <a:t>ms</a:t>
              </a:r>
              <a:endParaRPr lang="de-DE" sz="1600" dirty="0">
                <a:latin typeface="Helvetica Light" panose="020B0403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ADF34468-943F-DAB9-56D6-6B62C596EB2D}"/>
                </a:ext>
              </a:extLst>
            </p:cNvPr>
            <p:cNvSpPr txBox="1"/>
            <p:nvPr/>
          </p:nvSpPr>
          <p:spPr>
            <a:xfrm>
              <a:off x="6599598" y="1853182"/>
              <a:ext cx="1452642" cy="584775"/>
            </a:xfrm>
            <a:prstGeom prst="rect">
              <a:avLst/>
            </a:prstGeom>
            <a:noFill/>
            <a:scene3d>
              <a:camera prst="orthographicFront">
                <a:rot lat="1080000" lon="2004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de-DE" sz="1600" dirty="0" err="1">
                  <a:latin typeface="Helvetica" pitchFamily="2" charset="0"/>
                  <a:cs typeface="Courier New" panose="02070309020205020404" pitchFamily="49" charset="0"/>
                </a:rPr>
                <a:t>memory</a:t>
              </a:r>
              <a:r>
                <a:rPr lang="de-DE" sz="1600" dirty="0">
                  <a:latin typeface="Helvetica" pitchFamily="2" charset="0"/>
                  <a:cs typeface="Courier New" panose="02070309020205020404" pitchFamily="49" charset="0"/>
                </a:rPr>
                <a:t> </a:t>
              </a:r>
              <a:r>
                <a:rPr lang="de-DE" sz="1600" dirty="0" err="1">
                  <a:latin typeface="Helvetica" pitchFamily="2" charset="0"/>
                  <a:cs typeface="Courier New" panose="02070309020205020404" pitchFamily="49" charset="0"/>
                </a:rPr>
                <a:t>array</a:t>
              </a:r>
              <a:endParaRPr lang="de-DE" sz="1600" dirty="0">
                <a:latin typeface="Helvetica" pitchFamily="2" charset="0"/>
                <a:cs typeface="Courier New" panose="02070309020205020404" pitchFamily="49" charset="0"/>
              </a:endParaRPr>
            </a:p>
            <a:p>
              <a:r>
                <a:rPr lang="de-DE" sz="1600" dirty="0">
                  <a:latin typeface="Helvetica Light" panose="020B0403020202020204" pitchFamily="34" charset="0"/>
                  <a:cs typeface="Courier New" panose="02070309020205020404" pitchFamily="49" charset="0"/>
                </a:rPr>
                <a:t>100 </a:t>
              </a:r>
              <a:r>
                <a:rPr lang="de-DE" sz="1600" dirty="0" err="1">
                  <a:latin typeface="Helvetica Light" panose="020B0403020202020204" pitchFamily="34" charset="0"/>
                  <a:cs typeface="Courier New" panose="02070309020205020404" pitchFamily="49" charset="0"/>
                </a:rPr>
                <a:t>ms</a:t>
              </a:r>
              <a:endParaRPr lang="de-DE" sz="1600" dirty="0">
                <a:latin typeface="Helvetica Light" panose="020B0403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729E53B9-5A30-03A6-2BA3-08F12213F02A}"/>
                </a:ext>
              </a:extLst>
            </p:cNvPr>
            <p:cNvSpPr txBox="1"/>
            <p:nvPr/>
          </p:nvSpPr>
          <p:spPr>
            <a:xfrm>
              <a:off x="7797417" y="3001575"/>
              <a:ext cx="1701107" cy="584775"/>
            </a:xfrm>
            <a:prstGeom prst="rect">
              <a:avLst/>
            </a:prstGeom>
            <a:noFill/>
            <a:scene3d>
              <a:camera prst="orthographicFront">
                <a:rot lat="1080000" lon="2004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de-DE" sz="1600" dirty="0" err="1">
                  <a:latin typeface="Helvetica" pitchFamily="2" charset="0"/>
                  <a:cs typeface="Courier New" panose="02070309020205020404" pitchFamily="49" charset="0"/>
                </a:rPr>
                <a:t>retention</a:t>
              </a:r>
              <a:r>
                <a:rPr lang="de-DE" sz="1600" dirty="0">
                  <a:latin typeface="Helvetica" pitchFamily="2" charset="0"/>
                  <a:cs typeface="Courier New" panose="02070309020205020404" pitchFamily="49" charset="0"/>
                </a:rPr>
                <a:t> </a:t>
              </a:r>
              <a:r>
                <a:rPr lang="de-DE" sz="1600" dirty="0" err="1">
                  <a:latin typeface="Helvetica" pitchFamily="2" charset="0"/>
                  <a:cs typeface="Courier New" panose="02070309020205020404" pitchFamily="49" charset="0"/>
                </a:rPr>
                <a:t>interval</a:t>
              </a:r>
              <a:endParaRPr lang="de-DE" sz="1600" dirty="0">
                <a:latin typeface="Helvetica" pitchFamily="2" charset="0"/>
                <a:cs typeface="Courier New" panose="02070309020205020404" pitchFamily="49" charset="0"/>
              </a:endParaRPr>
            </a:p>
            <a:p>
              <a:r>
                <a:rPr lang="de-DE" sz="1600" dirty="0">
                  <a:latin typeface="Helvetica Light" panose="020B0403020202020204" pitchFamily="34" charset="0"/>
                  <a:cs typeface="Courier New" panose="02070309020205020404" pitchFamily="49" charset="0"/>
                </a:rPr>
                <a:t>900 </a:t>
              </a:r>
              <a:r>
                <a:rPr lang="de-DE" sz="1600" dirty="0" err="1">
                  <a:latin typeface="Helvetica Light" panose="020B0403020202020204" pitchFamily="34" charset="0"/>
                  <a:cs typeface="Courier New" panose="02070309020205020404" pitchFamily="49" charset="0"/>
                </a:rPr>
                <a:t>ms</a:t>
              </a:r>
              <a:endParaRPr lang="de-DE" sz="1600" dirty="0">
                <a:latin typeface="Helvetica Light" panose="020B0403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BD809DFB-65C3-C003-6BA0-078E5787109B}"/>
                </a:ext>
              </a:extLst>
            </p:cNvPr>
            <p:cNvSpPr txBox="1"/>
            <p:nvPr/>
          </p:nvSpPr>
          <p:spPr>
            <a:xfrm>
              <a:off x="8995237" y="4149968"/>
              <a:ext cx="1042273" cy="584775"/>
            </a:xfrm>
            <a:prstGeom prst="rect">
              <a:avLst/>
            </a:prstGeom>
            <a:noFill/>
            <a:scene3d>
              <a:camera prst="orthographicFront">
                <a:rot lat="1080000" lon="2004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de-DE" sz="1600" dirty="0" err="1">
                  <a:latin typeface="Helvetica" pitchFamily="2" charset="0"/>
                  <a:cs typeface="Courier New" panose="02070309020205020404" pitchFamily="49" charset="0"/>
                </a:rPr>
                <a:t>test</a:t>
              </a:r>
              <a:r>
                <a:rPr lang="de-DE" sz="1600" dirty="0">
                  <a:latin typeface="Helvetica" pitchFamily="2" charset="0"/>
                  <a:cs typeface="Courier New" panose="02070309020205020404" pitchFamily="49" charset="0"/>
                </a:rPr>
                <a:t> </a:t>
              </a:r>
              <a:r>
                <a:rPr lang="de-DE" sz="1600" dirty="0" err="1">
                  <a:latin typeface="Helvetica" pitchFamily="2" charset="0"/>
                  <a:cs typeface="Courier New" panose="02070309020205020404" pitchFamily="49" charset="0"/>
                </a:rPr>
                <a:t>array</a:t>
              </a:r>
              <a:endParaRPr lang="de-DE" sz="1600" dirty="0">
                <a:latin typeface="Helvetica" pitchFamily="2" charset="0"/>
                <a:cs typeface="Courier New" panose="02070309020205020404" pitchFamily="49" charset="0"/>
              </a:endParaRPr>
            </a:p>
            <a:p>
              <a:r>
                <a:rPr lang="de-DE" sz="1600" dirty="0">
                  <a:latin typeface="Helvetica Light" panose="020B0403020202020204" pitchFamily="34" charset="0"/>
                  <a:cs typeface="Courier New" panose="02070309020205020404" pitchFamily="49" charset="0"/>
                </a:rPr>
                <a:t>2,000 </a:t>
              </a:r>
              <a:r>
                <a:rPr lang="de-DE" sz="1600" dirty="0" err="1">
                  <a:latin typeface="Helvetica Light" panose="020B0403020202020204" pitchFamily="34" charset="0"/>
                  <a:cs typeface="Courier New" panose="02070309020205020404" pitchFamily="49" charset="0"/>
                </a:rPr>
                <a:t>ms</a:t>
              </a:r>
              <a:endParaRPr lang="de-DE" sz="1600" dirty="0">
                <a:latin typeface="Helvetica Light" panose="020B0403020202020204" pitchFamily="34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727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Macintosh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Helvetica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Marvin Theiß</dc:creator>
  <cp:lastModifiedBy>Marvin Theiß</cp:lastModifiedBy>
  <cp:revision>19</cp:revision>
  <dcterms:created xsi:type="dcterms:W3CDTF">2023-08-10T07:44:55Z</dcterms:created>
  <dcterms:modified xsi:type="dcterms:W3CDTF">2023-08-17T23:40:07Z</dcterms:modified>
</cp:coreProperties>
</file>