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F7201-7393-120E-691B-BC3F18B28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2CDCFD-9590-C7BD-FCB5-5CB569F2E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CAB642-776F-E366-B845-BAA6C1BD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4CC7-030B-4C2E-8005-3345A90EE2F1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97051C-5F67-8551-5DD4-D864CC69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81B8C3-89A5-2A75-7DEB-553DF6D7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21E7-7E99-4038-ADDF-C458631C1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5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9A440-A730-0152-FDD0-CF6A6AC62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EECE17-8784-2FD8-3290-3852D117F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378580-BB56-43E0-3E8D-EA1A2964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4CC7-030B-4C2E-8005-3345A90EE2F1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D6BFCF-CB1E-3816-535E-4498D333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B7F2A1-5752-B484-E7B9-4A1ABEF7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21E7-7E99-4038-ADDF-C458631C1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71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5957658-911F-2BC6-CB69-D78777116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56A14D-0108-5CC0-8522-104CDA901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C2E4D9-3C68-7E43-31A2-631365CE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4CC7-030B-4C2E-8005-3345A90EE2F1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E2C5A1-575A-CCE5-C075-07E752EB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0F9478-41BE-D0C7-52D7-619C2AFB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21E7-7E99-4038-ADDF-C458631C1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03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F417A-581C-4175-A9AB-C0534E27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39C02F-CDAC-6765-B9CE-8C12842FC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21A75-CD00-4CD6-DCE4-DCCED254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4CC7-030B-4C2E-8005-3345A90EE2F1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37F62-8B0D-5088-9B08-F3D90DA00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02401F-ACC8-3E10-081D-34C18340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21E7-7E99-4038-ADDF-C458631C1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95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C8448B-7502-1673-0AA3-3FAA0992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17EC1F-1A1C-9515-7C97-0A7AB8FA0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5CC199-88EE-5C78-B6F6-56C0CF89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4CC7-030B-4C2E-8005-3345A90EE2F1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D6669C-8BC1-4120-7533-6899FA6A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BB3DB1-AF5B-360E-8589-DBE8C57E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21E7-7E99-4038-ADDF-C458631C1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09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B2CEA-DFF9-BC8C-7F3E-5B69D889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AF322C-FAAD-D1B1-C875-C9735D29F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1B3895-44FB-9AD1-078A-349820B62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716D44-A1CD-286F-B06E-BBDE1092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4CC7-030B-4C2E-8005-3345A90EE2F1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EB8165-F65C-7471-A5B8-7045F2C8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93D383-4F19-EA25-3C28-B416C246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21E7-7E99-4038-ADDF-C458631C1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35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8B8E86-45B9-BF21-CBF8-CBB7A9E7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B9DCF9-BF88-01B8-A59E-02539F169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CBC89D-3ADA-436D-1ADC-C6223DF9C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4817AF-E97C-AEA4-A354-362462038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374D12-DFA6-4D5A-E503-82534B946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43FE92B-2BCD-D942-33EC-C9DCCB86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4CC7-030B-4C2E-8005-3345A90EE2F1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1CC7E06-479B-F6FF-29CA-DB438B3B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867288-FCE5-204F-6698-C5F7C3C1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21E7-7E99-4038-ADDF-C458631C1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50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49AC62-4398-B7E5-C724-B512743B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5C7114-8198-7D9A-BF50-1B6AE7A5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4CC7-030B-4C2E-8005-3345A90EE2F1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484752-1E42-CF69-CAF9-31D107FE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ED6F48-5EC2-BC8A-40CA-DD4A5F2D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21E7-7E99-4038-ADDF-C458631C1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29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F33E0A5-4BAE-ADE1-0527-54F59D0B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4CC7-030B-4C2E-8005-3345A90EE2F1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626E6CA-8911-D0B6-2F95-8D01EDDB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16687A-5CEC-72F5-C5CA-4A53B03F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21E7-7E99-4038-ADDF-C458631C1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73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34223-BE77-902A-5DE7-AFE4CC3E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04225D-9207-B706-27A2-60E9773C6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EA5B9A-2B91-7182-F8D7-28282B7FD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2461AD-3384-42A8-E30B-43F7FF95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4CC7-030B-4C2E-8005-3345A90EE2F1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FA9634-55FA-14B9-59C7-AFD3A5B3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368159-65A2-4C0B-0401-6A622222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21E7-7E99-4038-ADDF-C458631C1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83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877CE-5036-81DB-EED2-8EBC9445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4892790-62C1-8915-3897-90FBC0ED4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55C8DF-7324-3D64-B0F7-EA54D2210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B1ABDB-6A8B-FBAF-5512-1C7B90FB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4CC7-030B-4C2E-8005-3345A90EE2F1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1B71C7-2E37-DC33-D53F-8AB4FE76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9BB1B5-21F7-DD86-E201-1D6DFFA5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21E7-7E99-4038-ADDF-C458631C1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83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44427-225F-8EFA-1614-59346C64D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59B142-6B96-2AEA-B49C-5225F49FF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BD6962-F290-1059-FC9F-973186C4C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C4CC7-030B-4C2E-8005-3345A90EE2F1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B74537-375A-1E77-A7B3-57DBCBA93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FFA541-05D0-13D2-B6AC-D2BC40374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321E7-7E99-4038-ADDF-C458631C1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21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62E32-C47D-FD50-623F-C88E82FAB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ru-RU" dirty="0"/>
              <a:t>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67F7EC-CA3F-120B-EC74-A7C9054E9C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Каргин Владимир</a:t>
            </a:r>
          </a:p>
        </p:txBody>
      </p:sp>
    </p:spTree>
    <p:extLst>
      <p:ext uri="{BB962C8B-B14F-4D97-AF65-F5344CB8AC3E}">
        <p14:creationId xmlns:p14="http://schemas.microsoft.com/office/powerpoint/2010/main" val="47944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DE6E69-8B99-8B63-4E26-A3A17CA5D359}"/>
              </a:ext>
            </a:extLst>
          </p:cNvPr>
          <p:cNvSpPr txBox="1"/>
          <p:nvPr/>
        </p:nvSpPr>
        <p:spPr>
          <a:xfrm>
            <a:off x="581607" y="419878"/>
            <a:ext cx="1102878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Мой проект создан в первую очередь для людей любящих читать комиксы и </a:t>
            </a:r>
            <a:r>
              <a:rPr lang="ru-RU" sz="4400" dirty="0" err="1"/>
              <a:t>мангу</a:t>
            </a:r>
            <a:r>
              <a:rPr lang="ru-RU" sz="4400" dirty="0"/>
              <a:t> и переводчиков – тех кто готов их переводить на бесплатной основе, либо зарабатывая на </a:t>
            </a:r>
            <a:r>
              <a:rPr lang="ru-RU" sz="4400" dirty="0" err="1"/>
              <a:t>донатах</a:t>
            </a:r>
            <a:r>
              <a:rPr lang="ru-RU" sz="4400" dirty="0"/>
              <a:t> пользователей. Сам проект является как раз связующим звеном, а то есть местом где переводчики могут заработать на переводе </a:t>
            </a:r>
            <a:r>
              <a:rPr lang="ru-RU" sz="4400" dirty="0" err="1"/>
              <a:t>манги</a:t>
            </a:r>
            <a:r>
              <a:rPr lang="ru-RU" sz="4400" dirty="0"/>
              <a:t>, а пользователи почитать </a:t>
            </a:r>
            <a:r>
              <a:rPr lang="ru-RU" sz="4400" dirty="0" err="1"/>
              <a:t>мангу</a:t>
            </a:r>
            <a:r>
              <a:rPr lang="ru-RU" sz="4400" dirty="0"/>
              <a:t> бесплатно. </a:t>
            </a:r>
          </a:p>
        </p:txBody>
      </p:sp>
    </p:spTree>
    <p:extLst>
      <p:ext uri="{BB962C8B-B14F-4D97-AF65-F5344CB8AC3E}">
        <p14:creationId xmlns:p14="http://schemas.microsoft.com/office/powerpoint/2010/main" val="379404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BC1414-D319-1CFA-B887-F1C4D2E8E25A}"/>
              </a:ext>
            </a:extLst>
          </p:cNvPr>
          <p:cNvSpPr txBox="1"/>
          <p:nvPr/>
        </p:nvSpPr>
        <p:spPr>
          <a:xfrm>
            <a:off x="3422779" y="363894"/>
            <a:ext cx="534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Мой проект состоит из 3 основных составляющих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E1D45-DEB3-5B4A-C18B-378AC70D3D52}"/>
              </a:ext>
            </a:extLst>
          </p:cNvPr>
          <p:cNvSpPr txBox="1"/>
          <p:nvPr/>
        </p:nvSpPr>
        <p:spPr>
          <a:xfrm>
            <a:off x="782216" y="1421744"/>
            <a:ext cx="264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База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7E673-D4F1-273F-5886-BE16249A226C}"/>
              </a:ext>
            </a:extLst>
          </p:cNvPr>
          <p:cNvSpPr txBox="1"/>
          <p:nvPr/>
        </p:nvSpPr>
        <p:spPr>
          <a:xfrm>
            <a:off x="4777273" y="1421744"/>
            <a:ext cx="2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Серверная часть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96CBB-3809-0CFC-267B-3DB86B5A94D6}"/>
              </a:ext>
            </a:extLst>
          </p:cNvPr>
          <p:cNvSpPr txBox="1"/>
          <p:nvPr/>
        </p:nvSpPr>
        <p:spPr>
          <a:xfrm>
            <a:off x="8769220" y="1421744"/>
            <a:ext cx="272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Клиентская часть – </a:t>
            </a:r>
            <a:r>
              <a:rPr lang="en-US" dirty="0"/>
              <a:t>Web </a:t>
            </a:r>
            <a:r>
              <a:rPr lang="ru-RU" dirty="0"/>
              <a:t>страница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194AE-2CE8-0035-16E7-E7FCD6370B24}"/>
              </a:ext>
            </a:extLst>
          </p:cNvPr>
          <p:cNvSpPr txBox="1"/>
          <p:nvPr/>
        </p:nvSpPr>
        <p:spPr>
          <a:xfrm>
            <a:off x="782216" y="2479594"/>
            <a:ext cx="19500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Здесь хранятся таблицы</a:t>
            </a:r>
            <a:r>
              <a:rPr lang="en-US" dirty="0"/>
              <a:t>: </a:t>
            </a:r>
            <a:r>
              <a:rPr lang="ru-RU" dirty="0"/>
              <a:t>Пользователей, </a:t>
            </a:r>
            <a:r>
              <a:rPr lang="ru-RU" dirty="0" err="1"/>
              <a:t>Манги</a:t>
            </a:r>
            <a:r>
              <a:rPr lang="ru-RU" dirty="0"/>
              <a:t>, Команд переводчиков.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85FAF-DD89-B133-EA13-4E9CC262C6D9}"/>
              </a:ext>
            </a:extLst>
          </p:cNvPr>
          <p:cNvSpPr txBox="1"/>
          <p:nvPr/>
        </p:nvSpPr>
        <p:spPr>
          <a:xfrm>
            <a:off x="4654420" y="2479594"/>
            <a:ext cx="28831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Здесь обрабатываются все данные</a:t>
            </a:r>
            <a:r>
              <a:rPr lang="en-US" dirty="0"/>
              <a:t>: </a:t>
            </a:r>
            <a:r>
              <a:rPr lang="ru-RU" dirty="0"/>
              <a:t>Информация получаемая у пользователя, такая как новые главы </a:t>
            </a:r>
            <a:r>
              <a:rPr lang="ru-RU" dirty="0" err="1"/>
              <a:t>манги</a:t>
            </a:r>
            <a:r>
              <a:rPr lang="ru-RU" dirty="0"/>
              <a:t> и Информация получаемая пользователем такая как список загруженной на сайт </a:t>
            </a:r>
            <a:r>
              <a:rPr lang="ru-RU" dirty="0" err="1"/>
              <a:t>манги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E15010-71CC-D1CE-C8A6-93F20CC4F5CF}"/>
              </a:ext>
            </a:extLst>
          </p:cNvPr>
          <p:cNvSpPr txBox="1"/>
          <p:nvPr/>
        </p:nvSpPr>
        <p:spPr>
          <a:xfrm>
            <a:off x="8864082" y="2621902"/>
            <a:ext cx="27245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этой части мы отображаем пользователю страницы с получением инфо от пользователя, такие как добавление команды переводчиков и страницы с получением инфо от сервера, такие как список команд переводчиков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CC00FB9-778E-03AB-CC09-37296A1525CA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2102498" y="733226"/>
            <a:ext cx="3993502" cy="6885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9A65AB5-D89F-38FC-BDB8-3C24B0A52EB7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5873620" y="733226"/>
            <a:ext cx="222380" cy="6885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32E3CCB-5F2E-D910-C3A3-A345EBDD7AA6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6096000" y="733226"/>
            <a:ext cx="4035489" cy="6885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99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67592B-DE4A-1EFA-390C-5ED3BA4AF9DF}"/>
              </a:ext>
            </a:extLst>
          </p:cNvPr>
          <p:cNvSpPr txBox="1"/>
          <p:nvPr/>
        </p:nvSpPr>
        <p:spPr>
          <a:xfrm>
            <a:off x="4043265" y="130628"/>
            <a:ext cx="410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Как выглядит добавление и получение инфо в системе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E5932BD-02F8-A1E9-B494-6F97A3580A1B}"/>
              </a:ext>
            </a:extLst>
          </p:cNvPr>
          <p:cNvSpPr/>
          <p:nvPr/>
        </p:nvSpPr>
        <p:spPr>
          <a:xfrm>
            <a:off x="531844" y="1082351"/>
            <a:ext cx="2687217" cy="7931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Команда переводчиков добавляет новую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мангу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DE68DC2-B576-EC66-84DE-8CD4F5264D72}"/>
              </a:ext>
            </a:extLst>
          </p:cNvPr>
          <p:cNvSpPr/>
          <p:nvPr/>
        </p:nvSpPr>
        <p:spPr>
          <a:xfrm>
            <a:off x="531844" y="2457061"/>
            <a:ext cx="2687217" cy="7931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Информация поступает на сервер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569CFD2-BD5E-D9C0-4F36-0DE2520CDB46}"/>
              </a:ext>
            </a:extLst>
          </p:cNvPr>
          <p:cNvSpPr/>
          <p:nvPr/>
        </p:nvSpPr>
        <p:spPr>
          <a:xfrm>
            <a:off x="531843" y="3925078"/>
            <a:ext cx="2687217" cy="7931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Манга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записывается в базу данных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DF48F8B-35C7-193C-5DA5-ECD6086CFC89}"/>
              </a:ext>
            </a:extLst>
          </p:cNvPr>
          <p:cNvSpPr/>
          <p:nvPr/>
        </p:nvSpPr>
        <p:spPr>
          <a:xfrm>
            <a:off x="531842" y="5508171"/>
            <a:ext cx="2687217" cy="7931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Манга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отображается на странице с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мангой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3A68775-7D5C-0A73-B296-77E470E15D5D}"/>
              </a:ext>
            </a:extLst>
          </p:cNvPr>
          <p:cNvSpPr/>
          <p:nvPr/>
        </p:nvSpPr>
        <p:spPr>
          <a:xfrm>
            <a:off x="4612432" y="1082351"/>
            <a:ext cx="2687217" cy="7931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Пользователь хочет прочесть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главу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страницу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манги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07BFAB5-CA0C-4312-FE43-AF67EA2E1257}"/>
              </a:ext>
            </a:extLst>
          </p:cNvPr>
          <p:cNvSpPr/>
          <p:nvPr/>
        </p:nvSpPr>
        <p:spPr>
          <a:xfrm>
            <a:off x="4612431" y="2635897"/>
            <a:ext cx="2687217" cy="11616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Сервер получает набор нужных данных и получает картинки из папки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главы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манги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FE0DE51-3935-44FE-FAC6-491AED65991F}"/>
              </a:ext>
            </a:extLst>
          </p:cNvPr>
          <p:cNvSpPr/>
          <p:nvPr/>
        </p:nvSpPr>
        <p:spPr>
          <a:xfrm>
            <a:off x="4612431" y="4564223"/>
            <a:ext cx="2687217" cy="11616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Пользователю отображается полный набор страниц с нужной главы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BBCFCC8-FC53-2528-D5ED-6D966289ACFF}"/>
              </a:ext>
            </a:extLst>
          </p:cNvPr>
          <p:cNvSpPr/>
          <p:nvPr/>
        </p:nvSpPr>
        <p:spPr>
          <a:xfrm>
            <a:off x="8693020" y="1082351"/>
            <a:ext cx="2687217" cy="11849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Команда переводчиков добавляет новую главу в виде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zip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файла со всеми страницами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2E79ABD-A60F-3FED-730B-F8D3B30D83F0}"/>
              </a:ext>
            </a:extLst>
          </p:cNvPr>
          <p:cNvSpPr/>
          <p:nvPr/>
        </p:nvSpPr>
        <p:spPr>
          <a:xfrm>
            <a:off x="8693018" y="3032449"/>
            <a:ext cx="2687217" cy="153177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На сервере создается новая папка для новой главы и в нее поочередно записываются картинки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CA2736B-9BFC-973D-1326-7A901958110D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875453" y="1875453"/>
            <a:ext cx="0" cy="581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21F3E480-88AE-83F9-C04E-98A32D025F0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875453" y="3250163"/>
            <a:ext cx="0" cy="6749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45AB166-ECC7-C217-24ED-C1531D82FD96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1875451" y="4718180"/>
            <a:ext cx="2" cy="789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D2D2C1E-696F-C49D-8B6C-5DC1DAE5320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5956040" y="1875453"/>
            <a:ext cx="1" cy="7604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14AFC8B-B62F-D3A0-89D4-5AFFD51F800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956040" y="3797559"/>
            <a:ext cx="0" cy="766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0AA09CE-3D35-FC5B-0A30-01000473B00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10036627" y="2267339"/>
            <a:ext cx="2" cy="7651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88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A96707-A5A4-8A67-220F-3BACDAC73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0" y="143263"/>
            <a:ext cx="5582641" cy="144294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D8E577-DF6F-F5CC-1256-C6FC19A02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800" y="1689996"/>
            <a:ext cx="6371544" cy="285139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8A1E32-9B4E-5ABE-E2AB-ECEA93CC0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466" y="4647613"/>
            <a:ext cx="6553589" cy="20695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BB8711-29C8-B8FF-59EE-C0C0CB19F427}"/>
              </a:ext>
            </a:extLst>
          </p:cNvPr>
          <p:cNvSpPr txBox="1"/>
          <p:nvPr/>
        </p:nvSpPr>
        <p:spPr>
          <a:xfrm>
            <a:off x="6923314" y="317241"/>
            <a:ext cx="3676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База данных</a:t>
            </a:r>
            <a:r>
              <a:rPr lang="en-US" sz="4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0237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98655C-5C3E-A8ED-16CB-B6C9B03F3229}"/>
              </a:ext>
            </a:extLst>
          </p:cNvPr>
          <p:cNvSpPr txBox="1"/>
          <p:nvPr/>
        </p:nvSpPr>
        <p:spPr>
          <a:xfrm>
            <a:off x="587829" y="531845"/>
            <a:ext cx="933994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 своем проекте я вижу возможность в его развитии в нечто большее </a:t>
            </a:r>
            <a:r>
              <a:rPr lang="ru-RU" sz="3200" dirty="0" err="1"/>
              <a:t>тк</a:t>
            </a:r>
            <a:r>
              <a:rPr lang="ru-RU" sz="3200" dirty="0"/>
              <a:t> сейчас существует мало аналогов для чтения </a:t>
            </a:r>
            <a:r>
              <a:rPr lang="ru-RU" sz="3200" dirty="0" err="1"/>
              <a:t>манги</a:t>
            </a:r>
            <a:r>
              <a:rPr lang="ru-RU" sz="3200" dirty="0"/>
              <a:t> и если грамотно вводить нововведения и создавать нужный пользователю функционал, позволяющий ему в полной мере насладится чтением </a:t>
            </a:r>
            <a:r>
              <a:rPr lang="ru-RU" sz="3200" dirty="0" err="1"/>
              <a:t>манги</a:t>
            </a:r>
            <a:r>
              <a:rPr lang="ru-RU" sz="3200" dirty="0"/>
              <a:t> или возможность редактировать картинки прямо на сайте тем самым упрощая жизнь переводчикам то в конечном итоге из этого проекта может выйти полноценный и незаменимый сайт, чье использование станет обыденностью для любителей этого рода культуры</a:t>
            </a:r>
          </a:p>
        </p:txBody>
      </p:sp>
    </p:spTree>
    <p:extLst>
      <p:ext uri="{BB962C8B-B14F-4D97-AF65-F5344CB8AC3E}">
        <p14:creationId xmlns:p14="http://schemas.microsoft.com/office/powerpoint/2010/main" val="27166666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307</Words>
  <Application>Microsoft Office PowerPoint</Application>
  <PresentationFormat>Широкоэкранный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WEB проект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проект</dc:title>
  <dc:creator>Владимир Каргин</dc:creator>
  <cp:lastModifiedBy>Владимир Каргин</cp:lastModifiedBy>
  <cp:revision>1</cp:revision>
  <dcterms:created xsi:type="dcterms:W3CDTF">2022-05-12T18:56:40Z</dcterms:created>
  <dcterms:modified xsi:type="dcterms:W3CDTF">2022-05-12T20:10:31Z</dcterms:modified>
</cp:coreProperties>
</file>