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70" r:id="rId3"/>
    <p:sldId id="259" r:id="rId4"/>
    <p:sldId id="258" r:id="rId5"/>
    <p:sldId id="591" r:id="rId6"/>
    <p:sldId id="590" r:id="rId7"/>
    <p:sldId id="371" r:id="rId8"/>
    <p:sldId id="592" r:id="rId9"/>
    <p:sldId id="593" r:id="rId10"/>
    <p:sldId id="594" r:id="rId11"/>
    <p:sldId id="598" r:id="rId12"/>
    <p:sldId id="595" r:id="rId13"/>
    <p:sldId id="596" r:id="rId14"/>
    <p:sldId id="597" r:id="rId15"/>
    <p:sldId id="599" r:id="rId16"/>
    <p:sldId id="543" r:id="rId1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33CC"/>
    <a:srgbClr val="9933FF"/>
    <a:srgbClr val="3333FF"/>
    <a:srgbClr val="FF3399"/>
    <a:srgbClr val="CC66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8" autoAdjust="0"/>
    <p:restoredTop sz="94660"/>
  </p:normalViewPr>
  <p:slideViewPr>
    <p:cSldViewPr snapToGrid="0">
      <p:cViewPr varScale="1">
        <p:scale>
          <a:sx n="87" d="100"/>
          <a:sy n="87" d="100"/>
        </p:scale>
        <p:origin x="34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rve tatlıdil" userId="e05ea360fb916b3f" providerId="LiveId" clId="{80944F38-F3B2-4A1A-9283-5A17DDB519FE}"/>
    <pc:docChg chg="undo redo custSel addSld delSld modSld sldOrd">
      <pc:chgData name="merve tatlıdil" userId="e05ea360fb916b3f" providerId="LiveId" clId="{80944F38-F3B2-4A1A-9283-5A17DDB519FE}" dt="2020-05-10T12:56:07.753" v="1436" actId="1076"/>
      <pc:docMkLst>
        <pc:docMk/>
      </pc:docMkLst>
      <pc:sldChg chg="new del">
        <pc:chgData name="merve tatlıdil" userId="e05ea360fb916b3f" providerId="LiveId" clId="{80944F38-F3B2-4A1A-9283-5A17DDB519FE}" dt="2020-05-04T16:52:05.376" v="2" actId="2696"/>
        <pc:sldMkLst>
          <pc:docMk/>
          <pc:sldMk cId="992963780" sldId="256"/>
        </pc:sldMkLst>
      </pc:sldChg>
      <pc:sldChg chg="add ord">
        <pc:chgData name="merve tatlıdil" userId="e05ea360fb916b3f" providerId="LiveId" clId="{80944F38-F3B2-4A1A-9283-5A17DDB519FE}" dt="2020-05-04T16:52:28.422" v="5"/>
        <pc:sldMkLst>
          <pc:docMk/>
          <pc:sldMk cId="3981996618" sldId="256"/>
        </pc:sldMkLst>
      </pc:sldChg>
      <pc:sldChg chg="new del">
        <pc:chgData name="merve tatlıdil" userId="e05ea360fb916b3f" providerId="LiveId" clId="{80944F38-F3B2-4A1A-9283-5A17DDB519FE}" dt="2020-05-09T23:11:02.420" v="17" actId="2696"/>
        <pc:sldMkLst>
          <pc:docMk/>
          <pc:sldMk cId="3740597133" sldId="257"/>
        </pc:sldMkLst>
      </pc:sldChg>
      <pc:sldChg chg="delSp modSp mod">
        <pc:chgData name="merve tatlıdil" userId="e05ea360fb916b3f" providerId="LiveId" clId="{80944F38-F3B2-4A1A-9283-5A17DDB519FE}" dt="2020-05-09T14:27:03.445" v="15" actId="21"/>
        <pc:sldMkLst>
          <pc:docMk/>
          <pc:sldMk cId="3608371264" sldId="258"/>
        </pc:sldMkLst>
        <pc:spChg chg="del">
          <ac:chgData name="merve tatlıdil" userId="e05ea360fb916b3f" providerId="LiveId" clId="{80944F38-F3B2-4A1A-9283-5A17DDB519FE}" dt="2020-05-09T14:26:57.776" v="14" actId="21"/>
          <ac:spMkLst>
            <pc:docMk/>
            <pc:sldMk cId="3608371264" sldId="258"/>
            <ac:spMk id="7" creationId="{6026355F-83B5-4958-8561-16A795C05064}"/>
          </ac:spMkLst>
        </pc:spChg>
        <pc:spChg chg="mod">
          <ac:chgData name="merve tatlıdil" userId="e05ea360fb916b3f" providerId="LiveId" clId="{80944F38-F3B2-4A1A-9283-5A17DDB519FE}" dt="2020-05-04T16:58:36.666" v="9" actId="1076"/>
          <ac:spMkLst>
            <pc:docMk/>
            <pc:sldMk cId="3608371264" sldId="258"/>
            <ac:spMk id="8" creationId="{22CB2F7E-0E1F-4695-B536-7C858328CB47}"/>
          </ac:spMkLst>
        </pc:spChg>
        <pc:spChg chg="del">
          <ac:chgData name="merve tatlıdil" userId="e05ea360fb916b3f" providerId="LiveId" clId="{80944F38-F3B2-4A1A-9283-5A17DDB519FE}" dt="2020-05-09T14:27:03.445" v="15" actId="21"/>
          <ac:spMkLst>
            <pc:docMk/>
            <pc:sldMk cId="3608371264" sldId="258"/>
            <ac:spMk id="12" creationId="{DABD2F20-3566-45E7-AEEC-A0EE17171E43}"/>
          </ac:spMkLst>
        </pc:spChg>
        <pc:picChg chg="mod">
          <ac:chgData name="merve tatlıdil" userId="e05ea360fb916b3f" providerId="LiveId" clId="{80944F38-F3B2-4A1A-9283-5A17DDB519FE}" dt="2020-05-04T16:58:44.531" v="10" actId="1076"/>
          <ac:picMkLst>
            <pc:docMk/>
            <pc:sldMk cId="3608371264" sldId="258"/>
            <ac:picMk id="3" creationId="{06B6E541-1E67-4A0A-8CD2-8E49B129FBF5}"/>
          </ac:picMkLst>
        </pc:picChg>
        <pc:cxnChg chg="del">
          <ac:chgData name="merve tatlıdil" userId="e05ea360fb916b3f" providerId="LiveId" clId="{80944F38-F3B2-4A1A-9283-5A17DDB519FE}" dt="2020-05-09T14:26:52.457" v="12" actId="21"/>
          <ac:cxnSpMkLst>
            <pc:docMk/>
            <pc:sldMk cId="3608371264" sldId="258"/>
            <ac:cxnSpMk id="6" creationId="{223485FB-FEA6-464D-94E5-AF8AB42FBA08}"/>
          </ac:cxnSpMkLst>
        </pc:cxnChg>
        <pc:cxnChg chg="del">
          <ac:chgData name="merve tatlıdil" userId="e05ea360fb916b3f" providerId="LiveId" clId="{80944F38-F3B2-4A1A-9283-5A17DDB519FE}" dt="2020-05-09T14:26:49.787" v="11" actId="21"/>
          <ac:cxnSpMkLst>
            <pc:docMk/>
            <pc:sldMk cId="3608371264" sldId="258"/>
            <ac:cxnSpMk id="9" creationId="{4975E422-A5CD-4CE0-B1C1-A69AC65E7942}"/>
          </ac:cxnSpMkLst>
        </pc:cxnChg>
        <pc:cxnChg chg="del">
          <ac:chgData name="merve tatlıdil" userId="e05ea360fb916b3f" providerId="LiveId" clId="{80944F38-F3B2-4A1A-9283-5A17DDB519FE}" dt="2020-05-09T14:26:54.675" v="13" actId="21"/>
          <ac:cxnSpMkLst>
            <pc:docMk/>
            <pc:sldMk cId="3608371264" sldId="258"/>
            <ac:cxnSpMk id="10" creationId="{1EACFA11-BC03-42A7-9249-A748A7986249}"/>
          </ac:cxnSpMkLst>
        </pc:cxnChg>
      </pc:sldChg>
      <pc:sldChg chg="add ord">
        <pc:chgData name="merve tatlıdil" userId="e05ea360fb916b3f" providerId="LiveId" clId="{80944F38-F3B2-4A1A-9283-5A17DDB519FE}" dt="2020-05-04T16:58:16.204" v="8"/>
        <pc:sldMkLst>
          <pc:docMk/>
          <pc:sldMk cId="2156360677" sldId="259"/>
        </pc:sldMkLst>
      </pc:sldChg>
      <pc:sldChg chg="delSp modSp add mod setBg">
        <pc:chgData name="merve tatlıdil" userId="e05ea360fb916b3f" providerId="LiveId" clId="{80944F38-F3B2-4A1A-9283-5A17DDB519FE}" dt="2020-05-09T23:17:22.906" v="171" actId="21"/>
        <pc:sldMkLst>
          <pc:docMk/>
          <pc:sldMk cId="2392774164" sldId="370"/>
        </pc:sldMkLst>
        <pc:spChg chg="mod">
          <ac:chgData name="merve tatlıdil" userId="e05ea360fb916b3f" providerId="LiveId" clId="{80944F38-F3B2-4A1A-9283-5A17DDB519FE}" dt="2020-05-09T23:11:58.837" v="29" actId="14100"/>
          <ac:spMkLst>
            <pc:docMk/>
            <pc:sldMk cId="2392774164" sldId="370"/>
            <ac:spMk id="2" creationId="{1E03A10B-40C2-429B-A1A2-7E760590AD8F}"/>
          </ac:spMkLst>
        </pc:spChg>
        <pc:spChg chg="mod">
          <ac:chgData name="merve tatlıdil" userId="e05ea360fb916b3f" providerId="LiveId" clId="{80944F38-F3B2-4A1A-9283-5A17DDB519FE}" dt="2020-05-09T23:12:20.789" v="34" actId="1076"/>
          <ac:spMkLst>
            <pc:docMk/>
            <pc:sldMk cId="2392774164" sldId="370"/>
            <ac:spMk id="3" creationId="{7F2E402E-66F1-4FCA-9452-07D806ACA563}"/>
          </ac:spMkLst>
        </pc:spChg>
        <pc:spChg chg="mod">
          <ac:chgData name="merve tatlıdil" userId="e05ea360fb916b3f" providerId="LiveId" clId="{80944F38-F3B2-4A1A-9283-5A17DDB519FE}" dt="2020-05-09T23:12:16.923" v="33" actId="14100"/>
          <ac:spMkLst>
            <pc:docMk/>
            <pc:sldMk cId="2392774164" sldId="370"/>
            <ac:spMk id="5" creationId="{A8DB0CA2-0AD8-40CF-9EAE-24636F6BE1A6}"/>
          </ac:spMkLst>
        </pc:spChg>
        <pc:spChg chg="mod">
          <ac:chgData name="merve tatlıdil" userId="e05ea360fb916b3f" providerId="LiveId" clId="{80944F38-F3B2-4A1A-9283-5A17DDB519FE}" dt="2020-05-09T23:12:29.534" v="36" actId="14100"/>
          <ac:spMkLst>
            <pc:docMk/>
            <pc:sldMk cId="2392774164" sldId="370"/>
            <ac:spMk id="6" creationId="{7E6ADA69-2377-458F-8AA1-32DD93A340BE}"/>
          </ac:spMkLst>
        </pc:spChg>
        <pc:spChg chg="mod">
          <ac:chgData name="merve tatlıdil" userId="e05ea360fb916b3f" providerId="LiveId" clId="{80944F38-F3B2-4A1A-9283-5A17DDB519FE}" dt="2020-05-09T23:12:35.759" v="38" actId="14100"/>
          <ac:spMkLst>
            <pc:docMk/>
            <pc:sldMk cId="2392774164" sldId="370"/>
            <ac:spMk id="7" creationId="{454C02BF-4E44-4F11-891A-CD23E8F1435B}"/>
          </ac:spMkLst>
        </pc:spChg>
        <pc:spChg chg="mod">
          <ac:chgData name="merve tatlıdil" userId="e05ea360fb916b3f" providerId="LiveId" clId="{80944F38-F3B2-4A1A-9283-5A17DDB519FE}" dt="2020-05-09T23:11:50.307" v="28" actId="255"/>
          <ac:spMkLst>
            <pc:docMk/>
            <pc:sldMk cId="2392774164" sldId="370"/>
            <ac:spMk id="8" creationId="{90BD8022-7C49-470B-9483-21E5F63480D9}"/>
          </ac:spMkLst>
        </pc:spChg>
        <pc:spChg chg="del">
          <ac:chgData name="merve tatlıdil" userId="e05ea360fb916b3f" providerId="LiveId" clId="{80944F38-F3B2-4A1A-9283-5A17DDB519FE}" dt="2020-05-09T23:11:31.446" v="25" actId="21"/>
          <ac:spMkLst>
            <pc:docMk/>
            <pc:sldMk cId="2392774164" sldId="370"/>
            <ac:spMk id="9" creationId="{CFE16D7A-B5B7-4A58-922B-115040FA32AA}"/>
          </ac:spMkLst>
        </pc:spChg>
        <pc:spChg chg="del">
          <ac:chgData name="merve tatlıdil" userId="e05ea360fb916b3f" providerId="LiveId" clId="{80944F38-F3B2-4A1A-9283-5A17DDB519FE}" dt="2020-05-09T23:11:29.608" v="24" actId="21"/>
          <ac:spMkLst>
            <pc:docMk/>
            <pc:sldMk cId="2392774164" sldId="370"/>
            <ac:spMk id="10" creationId="{E2A12895-E141-47F9-9D4E-FD2BB7AFAAD7}"/>
          </ac:spMkLst>
        </pc:spChg>
        <pc:spChg chg="del">
          <ac:chgData name="merve tatlıdil" userId="e05ea360fb916b3f" providerId="LiveId" clId="{80944F38-F3B2-4A1A-9283-5A17DDB519FE}" dt="2020-05-09T23:11:27.483" v="23" actId="21"/>
          <ac:spMkLst>
            <pc:docMk/>
            <pc:sldMk cId="2392774164" sldId="370"/>
            <ac:spMk id="11" creationId="{AD53B7D2-607F-47BC-9C37-403E42B65FA4}"/>
          </ac:spMkLst>
        </pc:spChg>
        <pc:spChg chg="del mod">
          <ac:chgData name="merve tatlıdil" userId="e05ea360fb916b3f" providerId="LiveId" clId="{80944F38-F3B2-4A1A-9283-5A17DDB519FE}" dt="2020-05-09T23:11:24.719" v="22" actId="21"/>
          <ac:spMkLst>
            <pc:docMk/>
            <pc:sldMk cId="2392774164" sldId="370"/>
            <ac:spMk id="12" creationId="{20295B2C-770E-492F-A954-71B35404786A}"/>
          </ac:spMkLst>
        </pc:spChg>
        <pc:spChg chg="del mod">
          <ac:chgData name="merve tatlıdil" userId="e05ea360fb916b3f" providerId="LiveId" clId="{80944F38-F3B2-4A1A-9283-5A17DDB519FE}" dt="2020-05-09T23:11:19.881" v="20"/>
          <ac:spMkLst>
            <pc:docMk/>
            <pc:sldMk cId="2392774164" sldId="370"/>
            <ac:spMk id="13" creationId="{E2BB0070-3CE1-4C59-BE93-F567DBECF5B6}"/>
          </ac:spMkLst>
        </pc:spChg>
        <pc:spChg chg="del">
          <ac:chgData name="merve tatlıdil" userId="e05ea360fb916b3f" providerId="LiveId" clId="{80944F38-F3B2-4A1A-9283-5A17DDB519FE}" dt="2020-05-09T23:11:36.741" v="26" actId="21"/>
          <ac:spMkLst>
            <pc:docMk/>
            <pc:sldMk cId="2392774164" sldId="370"/>
            <ac:spMk id="64" creationId="{91D7486F-7BFC-45C3-8DDA-78477F1F3A14}"/>
          </ac:spMkLst>
        </pc:spChg>
        <pc:spChg chg="del">
          <ac:chgData name="merve tatlıdil" userId="e05ea360fb916b3f" providerId="LiveId" clId="{80944F38-F3B2-4A1A-9283-5A17DDB519FE}" dt="2020-05-09T23:17:22.906" v="171" actId="21"/>
          <ac:spMkLst>
            <pc:docMk/>
            <pc:sldMk cId="2392774164" sldId="370"/>
            <ac:spMk id="65" creationId="{B0220360-A2A7-45E2-92FE-AC69B061FB79}"/>
          </ac:spMkLst>
        </pc:spChg>
        <pc:spChg chg="mod">
          <ac:chgData name="merve tatlıdil" userId="e05ea360fb916b3f" providerId="LiveId" clId="{80944F38-F3B2-4A1A-9283-5A17DDB519FE}" dt="2020-05-09T23:15:58.612" v="127" actId="1076"/>
          <ac:spMkLst>
            <pc:docMk/>
            <pc:sldMk cId="2392774164" sldId="370"/>
            <ac:spMk id="88" creationId="{CCCA0B48-8F06-426C-B056-AAAE9B66B34D}"/>
          </ac:spMkLst>
        </pc:spChg>
        <pc:spChg chg="mod">
          <ac:chgData name="merve tatlıdil" userId="e05ea360fb916b3f" providerId="LiveId" clId="{80944F38-F3B2-4A1A-9283-5A17DDB519FE}" dt="2020-05-09T23:16:35.497" v="164" actId="20577"/>
          <ac:spMkLst>
            <pc:docMk/>
            <pc:sldMk cId="2392774164" sldId="370"/>
            <ac:spMk id="89" creationId="{49EDD08E-9ECE-482B-BACD-CA47316459C3}"/>
          </ac:spMkLst>
        </pc:spChg>
        <pc:spChg chg="mod">
          <ac:chgData name="merve tatlıdil" userId="e05ea360fb916b3f" providerId="LiveId" clId="{80944F38-F3B2-4A1A-9283-5A17DDB519FE}" dt="2020-05-09T23:16:45.516" v="165" actId="255"/>
          <ac:spMkLst>
            <pc:docMk/>
            <pc:sldMk cId="2392774164" sldId="370"/>
            <ac:spMk id="90" creationId="{B3FE5EF8-4EAA-466F-B7F2-12EF765EAF4C}"/>
          </ac:spMkLst>
        </pc:spChg>
        <pc:spChg chg="mod">
          <ac:chgData name="merve tatlıdil" userId="e05ea360fb916b3f" providerId="LiveId" clId="{80944F38-F3B2-4A1A-9283-5A17DDB519FE}" dt="2020-05-09T23:17:10.459" v="169" actId="1076"/>
          <ac:spMkLst>
            <pc:docMk/>
            <pc:sldMk cId="2392774164" sldId="370"/>
            <ac:spMk id="91" creationId="{C968B231-2E26-409A-82D8-729D18EAAEF7}"/>
          </ac:spMkLst>
        </pc:spChg>
        <pc:spChg chg="mod">
          <ac:chgData name="merve tatlıdil" userId="e05ea360fb916b3f" providerId="LiveId" clId="{80944F38-F3B2-4A1A-9283-5A17DDB519FE}" dt="2020-05-09T23:17:17.391" v="170" actId="255"/>
          <ac:spMkLst>
            <pc:docMk/>
            <pc:sldMk cId="2392774164" sldId="370"/>
            <ac:spMk id="92" creationId="{520B954E-D7BC-4F07-B9C2-D6F96678DBA4}"/>
          </ac:spMkLst>
        </pc:spChg>
        <pc:cxnChg chg="mod">
          <ac:chgData name="merve tatlıdil" userId="e05ea360fb916b3f" providerId="LiveId" clId="{80944F38-F3B2-4A1A-9283-5A17DDB519FE}" dt="2020-05-09T23:11:58.837" v="29" actId="14100"/>
          <ac:cxnSpMkLst>
            <pc:docMk/>
            <pc:sldMk cId="2392774164" sldId="370"/>
            <ac:cxnSpMk id="15" creationId="{171C13F8-8C78-4F88-AB23-F329C1824EF1}"/>
          </ac:cxnSpMkLst>
        </pc:cxnChg>
        <pc:cxnChg chg="mod">
          <ac:chgData name="merve tatlıdil" userId="e05ea360fb916b3f" providerId="LiveId" clId="{80944F38-F3B2-4A1A-9283-5A17DDB519FE}" dt="2020-05-09T23:12:20.789" v="34" actId="1076"/>
          <ac:cxnSpMkLst>
            <pc:docMk/>
            <pc:sldMk cId="2392774164" sldId="370"/>
            <ac:cxnSpMk id="23" creationId="{75281380-0B8F-4478-AA4B-78F14E648688}"/>
          </ac:cxnSpMkLst>
        </pc:cxnChg>
        <pc:cxnChg chg="mod">
          <ac:chgData name="merve tatlıdil" userId="e05ea360fb916b3f" providerId="LiveId" clId="{80944F38-F3B2-4A1A-9283-5A17DDB519FE}" dt="2020-05-09T23:12:16.923" v="33" actId="14100"/>
          <ac:cxnSpMkLst>
            <pc:docMk/>
            <pc:sldMk cId="2392774164" sldId="370"/>
            <ac:cxnSpMk id="31" creationId="{15AF125C-6B80-417C-B6FD-A5DBF0D04202}"/>
          </ac:cxnSpMkLst>
        </pc:cxnChg>
        <pc:cxnChg chg="mod">
          <ac:chgData name="merve tatlıdil" userId="e05ea360fb916b3f" providerId="LiveId" clId="{80944F38-F3B2-4A1A-9283-5A17DDB519FE}" dt="2020-05-09T23:12:29.534" v="36" actId="14100"/>
          <ac:cxnSpMkLst>
            <pc:docMk/>
            <pc:sldMk cId="2392774164" sldId="370"/>
            <ac:cxnSpMk id="38" creationId="{99464EDA-95F9-4BE9-8724-ED55660785EB}"/>
          </ac:cxnSpMkLst>
        </pc:cxnChg>
        <pc:cxnChg chg="mod">
          <ac:chgData name="merve tatlıdil" userId="e05ea360fb916b3f" providerId="LiveId" clId="{80944F38-F3B2-4A1A-9283-5A17DDB519FE}" dt="2020-05-09T23:12:35.759" v="38" actId="14100"/>
          <ac:cxnSpMkLst>
            <pc:docMk/>
            <pc:sldMk cId="2392774164" sldId="370"/>
            <ac:cxnSpMk id="43" creationId="{05C0D21E-5FB2-45B7-9E65-6F790157750A}"/>
          </ac:cxnSpMkLst>
        </pc:cxnChg>
      </pc:sldChg>
      <pc:sldChg chg="addSp delSp modSp new mod">
        <pc:chgData name="merve tatlıdil" userId="e05ea360fb916b3f" providerId="LiveId" clId="{80944F38-F3B2-4A1A-9283-5A17DDB519FE}" dt="2020-05-09T23:35:56.727" v="347" actId="207"/>
        <pc:sldMkLst>
          <pc:docMk/>
          <pc:sldMk cId="4283361620" sldId="371"/>
        </pc:sldMkLst>
        <pc:spChg chg="add mod">
          <ac:chgData name="merve tatlıdil" userId="e05ea360fb916b3f" providerId="LiveId" clId="{80944F38-F3B2-4A1A-9283-5A17DDB519FE}" dt="2020-05-09T23:34:00.498" v="317" actId="207"/>
          <ac:spMkLst>
            <pc:docMk/>
            <pc:sldMk cId="4283361620" sldId="371"/>
            <ac:spMk id="4" creationId="{6CF6A4BC-7F9A-483B-BF6E-1D979862A0D3}"/>
          </ac:spMkLst>
        </pc:spChg>
        <pc:spChg chg="add del mod">
          <ac:chgData name="merve tatlıdil" userId="e05ea360fb916b3f" providerId="LiveId" clId="{80944F38-F3B2-4A1A-9283-5A17DDB519FE}" dt="2020-05-09T23:28:41.180" v="277" actId="21"/>
          <ac:spMkLst>
            <pc:docMk/>
            <pc:sldMk cId="4283361620" sldId="371"/>
            <ac:spMk id="7" creationId="{8DBE3C9D-099D-4B9F-BB3F-5D17033E25DC}"/>
          </ac:spMkLst>
        </pc:spChg>
        <pc:spChg chg="add mod">
          <ac:chgData name="merve tatlıdil" userId="e05ea360fb916b3f" providerId="LiveId" clId="{80944F38-F3B2-4A1A-9283-5A17DDB519FE}" dt="2020-05-09T23:29:33.983" v="281" actId="1076"/>
          <ac:spMkLst>
            <pc:docMk/>
            <pc:sldMk cId="4283361620" sldId="371"/>
            <ac:spMk id="8" creationId="{DAB29BEE-BADB-4960-AF4B-7BD8910E2562}"/>
          </ac:spMkLst>
        </pc:spChg>
        <pc:spChg chg="add mod">
          <ac:chgData name="merve tatlıdil" userId="e05ea360fb916b3f" providerId="LiveId" clId="{80944F38-F3B2-4A1A-9283-5A17DDB519FE}" dt="2020-05-09T23:29:50.053" v="283" actId="1076"/>
          <ac:spMkLst>
            <pc:docMk/>
            <pc:sldMk cId="4283361620" sldId="371"/>
            <ac:spMk id="9" creationId="{3AD47D02-44D3-4F66-A19D-B7153A47C759}"/>
          </ac:spMkLst>
        </pc:spChg>
        <pc:spChg chg="add mod">
          <ac:chgData name="merve tatlıdil" userId="e05ea360fb916b3f" providerId="LiveId" clId="{80944F38-F3B2-4A1A-9283-5A17DDB519FE}" dt="2020-05-09T23:29:55.950" v="285" actId="1076"/>
          <ac:spMkLst>
            <pc:docMk/>
            <pc:sldMk cId="4283361620" sldId="371"/>
            <ac:spMk id="10" creationId="{5F047677-747C-4470-BF52-BCBC33AF8472}"/>
          </ac:spMkLst>
        </pc:spChg>
        <pc:spChg chg="add mod">
          <ac:chgData name="merve tatlıdil" userId="e05ea360fb916b3f" providerId="LiveId" clId="{80944F38-F3B2-4A1A-9283-5A17DDB519FE}" dt="2020-05-09T23:30:03.397" v="287" actId="1076"/>
          <ac:spMkLst>
            <pc:docMk/>
            <pc:sldMk cId="4283361620" sldId="371"/>
            <ac:spMk id="11" creationId="{A8FB12F4-7C2E-4A0F-82BD-98B94404CAD2}"/>
          </ac:spMkLst>
        </pc:spChg>
        <pc:spChg chg="add mod">
          <ac:chgData name="merve tatlıdil" userId="e05ea360fb916b3f" providerId="LiveId" clId="{80944F38-F3B2-4A1A-9283-5A17DDB519FE}" dt="2020-05-09T23:30:14.980" v="289" actId="1076"/>
          <ac:spMkLst>
            <pc:docMk/>
            <pc:sldMk cId="4283361620" sldId="371"/>
            <ac:spMk id="12" creationId="{EE7BE841-5BC6-4470-9D5F-0FC97F54444D}"/>
          </ac:spMkLst>
        </pc:spChg>
        <pc:spChg chg="add mod">
          <ac:chgData name="merve tatlıdil" userId="e05ea360fb916b3f" providerId="LiveId" clId="{80944F38-F3B2-4A1A-9283-5A17DDB519FE}" dt="2020-05-09T23:30:23.441" v="291" actId="1076"/>
          <ac:spMkLst>
            <pc:docMk/>
            <pc:sldMk cId="4283361620" sldId="371"/>
            <ac:spMk id="13" creationId="{43D97EF9-F31A-492E-AEE8-3688675289D0}"/>
          </ac:spMkLst>
        </pc:spChg>
        <pc:spChg chg="add mod">
          <ac:chgData name="merve tatlıdil" userId="e05ea360fb916b3f" providerId="LiveId" clId="{80944F38-F3B2-4A1A-9283-5A17DDB519FE}" dt="2020-05-09T23:30:57.089" v="295" actId="1076"/>
          <ac:spMkLst>
            <pc:docMk/>
            <pc:sldMk cId="4283361620" sldId="371"/>
            <ac:spMk id="14" creationId="{03A6A11E-818E-42B3-B463-49F25302F7ED}"/>
          </ac:spMkLst>
        </pc:spChg>
        <pc:spChg chg="add mod">
          <ac:chgData name="merve tatlıdil" userId="e05ea360fb916b3f" providerId="LiveId" clId="{80944F38-F3B2-4A1A-9283-5A17DDB519FE}" dt="2020-05-09T23:31:12.948" v="297" actId="1076"/>
          <ac:spMkLst>
            <pc:docMk/>
            <pc:sldMk cId="4283361620" sldId="371"/>
            <ac:spMk id="15" creationId="{0E8716B8-F293-4D6F-8366-6B0D664A2A88}"/>
          </ac:spMkLst>
        </pc:spChg>
        <pc:spChg chg="add mod">
          <ac:chgData name="merve tatlıdil" userId="e05ea360fb916b3f" providerId="LiveId" clId="{80944F38-F3B2-4A1A-9283-5A17DDB519FE}" dt="2020-05-09T23:32:16.135" v="302" actId="1076"/>
          <ac:spMkLst>
            <pc:docMk/>
            <pc:sldMk cId="4283361620" sldId="371"/>
            <ac:spMk id="16" creationId="{AF198B87-C13E-4D8B-9DCC-01959E754CD8}"/>
          </ac:spMkLst>
        </pc:spChg>
        <pc:spChg chg="add mod">
          <ac:chgData name="merve tatlıdil" userId="e05ea360fb916b3f" providerId="LiveId" clId="{80944F38-F3B2-4A1A-9283-5A17DDB519FE}" dt="2020-05-09T23:34:58.062" v="329" actId="113"/>
          <ac:spMkLst>
            <pc:docMk/>
            <pc:sldMk cId="4283361620" sldId="371"/>
            <ac:spMk id="24" creationId="{33E439A7-C0AA-495F-99D3-6BFA64061820}"/>
          </ac:spMkLst>
        </pc:spChg>
        <pc:spChg chg="add mod">
          <ac:chgData name="merve tatlıdil" userId="e05ea360fb916b3f" providerId="LiveId" clId="{80944F38-F3B2-4A1A-9283-5A17DDB519FE}" dt="2020-05-09T23:35:24.529" v="337" actId="207"/>
          <ac:spMkLst>
            <pc:docMk/>
            <pc:sldMk cId="4283361620" sldId="371"/>
            <ac:spMk id="25" creationId="{4516C88E-270C-4432-B48A-FD9FB305DF8D}"/>
          </ac:spMkLst>
        </pc:spChg>
        <pc:spChg chg="add mod">
          <ac:chgData name="merve tatlıdil" userId="e05ea360fb916b3f" providerId="LiveId" clId="{80944F38-F3B2-4A1A-9283-5A17DDB519FE}" dt="2020-05-09T23:35:56.727" v="347" actId="207"/>
          <ac:spMkLst>
            <pc:docMk/>
            <pc:sldMk cId="4283361620" sldId="371"/>
            <ac:spMk id="26" creationId="{964ADC8E-7A4A-4CAF-86CB-A50209B18FBD}"/>
          </ac:spMkLst>
        </pc:spChg>
        <pc:picChg chg="add mod">
          <ac:chgData name="merve tatlıdil" userId="e05ea360fb916b3f" providerId="LiveId" clId="{80944F38-F3B2-4A1A-9283-5A17DDB519FE}" dt="2020-05-09T23:26:55.901" v="268" actId="1076"/>
          <ac:picMkLst>
            <pc:docMk/>
            <pc:sldMk cId="4283361620" sldId="371"/>
            <ac:picMk id="3" creationId="{7F3A0ADA-0661-4AF9-9D62-86AC07A6B34E}"/>
          </ac:picMkLst>
        </pc:picChg>
        <pc:picChg chg="add mod">
          <ac:chgData name="merve tatlıdil" userId="e05ea360fb916b3f" providerId="LiveId" clId="{80944F38-F3B2-4A1A-9283-5A17DDB519FE}" dt="2020-05-09T23:31:47.335" v="300" actId="1076"/>
          <ac:picMkLst>
            <pc:docMk/>
            <pc:sldMk cId="4283361620" sldId="371"/>
            <ac:picMk id="6" creationId="{2E841EC3-6857-4BC6-864B-BE37D54543C5}"/>
          </ac:picMkLst>
        </pc:picChg>
        <pc:cxnChg chg="add mod">
          <ac:chgData name="merve tatlıdil" userId="e05ea360fb916b3f" providerId="LiveId" clId="{80944F38-F3B2-4A1A-9283-5A17DDB519FE}" dt="2020-05-09T23:32:37.631" v="306" actId="1076"/>
          <ac:cxnSpMkLst>
            <pc:docMk/>
            <pc:sldMk cId="4283361620" sldId="371"/>
            <ac:cxnSpMk id="18" creationId="{35F3CB7E-84F4-4000-99DE-886521242FC6}"/>
          </ac:cxnSpMkLst>
        </pc:cxnChg>
        <pc:cxnChg chg="add mod">
          <ac:chgData name="merve tatlıdil" userId="e05ea360fb916b3f" providerId="LiveId" clId="{80944F38-F3B2-4A1A-9283-5A17DDB519FE}" dt="2020-05-09T23:33:09.507" v="311" actId="1076"/>
          <ac:cxnSpMkLst>
            <pc:docMk/>
            <pc:sldMk cId="4283361620" sldId="371"/>
            <ac:cxnSpMk id="19" creationId="{9238E81A-E5A9-4C30-9A0A-5CEC727C7F90}"/>
          </ac:cxnSpMkLst>
        </pc:cxnChg>
        <pc:cxnChg chg="add mod">
          <ac:chgData name="merve tatlıdil" userId="e05ea360fb916b3f" providerId="LiveId" clId="{80944F38-F3B2-4A1A-9283-5A17DDB519FE}" dt="2020-05-09T23:34:32.648" v="318" actId="208"/>
          <ac:cxnSpMkLst>
            <pc:docMk/>
            <pc:sldMk cId="4283361620" sldId="371"/>
            <ac:cxnSpMk id="21" creationId="{C8F3C8D0-8087-4F49-B404-A20DB08B5D70}"/>
          </ac:cxnSpMkLst>
        </pc:cxnChg>
      </pc:sldChg>
      <pc:sldChg chg="add">
        <pc:chgData name="merve tatlıdil" userId="e05ea360fb916b3f" providerId="LiveId" clId="{80944F38-F3B2-4A1A-9283-5A17DDB519FE}" dt="2020-05-10T09:14:50.849" v="1286"/>
        <pc:sldMkLst>
          <pc:docMk/>
          <pc:sldMk cId="2987321160" sldId="543"/>
        </pc:sldMkLst>
      </pc:sldChg>
      <pc:sldChg chg="modSp add mod ord">
        <pc:chgData name="merve tatlıdil" userId="e05ea360fb916b3f" providerId="LiveId" clId="{80944F38-F3B2-4A1A-9283-5A17DDB519FE}" dt="2020-05-09T23:26:43.701" v="267" actId="1076"/>
        <pc:sldMkLst>
          <pc:docMk/>
          <pc:sldMk cId="2369367729" sldId="590"/>
        </pc:sldMkLst>
        <pc:spChg chg="mod">
          <ac:chgData name="merve tatlıdil" userId="e05ea360fb916b3f" providerId="LiveId" clId="{80944F38-F3B2-4A1A-9283-5A17DDB519FE}" dt="2020-05-09T23:26:43.701" v="267" actId="1076"/>
          <ac:spMkLst>
            <pc:docMk/>
            <pc:sldMk cId="2369367729" sldId="590"/>
            <ac:spMk id="17" creationId="{07F3761B-E98B-4BDB-8C2B-FEC69C7550A1}"/>
          </ac:spMkLst>
        </pc:spChg>
      </pc:sldChg>
      <pc:sldChg chg="addSp delSp modSp add mod ord">
        <pc:chgData name="merve tatlıdil" userId="e05ea360fb916b3f" providerId="LiveId" clId="{80944F38-F3B2-4A1A-9283-5A17DDB519FE}" dt="2020-05-09T23:26:06.505" v="245" actId="1076"/>
        <pc:sldMkLst>
          <pc:docMk/>
          <pc:sldMk cId="2602962793" sldId="591"/>
        </pc:sldMkLst>
        <pc:spChg chg="mod">
          <ac:chgData name="merve tatlıdil" userId="e05ea360fb916b3f" providerId="LiveId" clId="{80944F38-F3B2-4A1A-9283-5A17DDB519FE}" dt="2020-05-09T23:20:41.416" v="197" actId="1076"/>
          <ac:spMkLst>
            <pc:docMk/>
            <pc:sldMk cId="2602962793" sldId="591"/>
            <ac:spMk id="13" creationId="{4A9CC97D-E45B-4C1A-8460-944EC2F218CF}"/>
          </ac:spMkLst>
        </pc:spChg>
        <pc:spChg chg="mod">
          <ac:chgData name="merve tatlıdil" userId="e05ea360fb916b3f" providerId="LiveId" clId="{80944F38-F3B2-4A1A-9283-5A17DDB519FE}" dt="2020-05-09T23:26:06.505" v="245" actId="1076"/>
          <ac:spMkLst>
            <pc:docMk/>
            <pc:sldMk cId="2602962793" sldId="591"/>
            <ac:spMk id="21" creationId="{E9E4A6E2-CF84-41BF-8824-E41D25A1096E}"/>
          </ac:spMkLst>
        </pc:spChg>
        <pc:spChg chg="del mod">
          <ac:chgData name="merve tatlıdil" userId="e05ea360fb916b3f" providerId="LiveId" clId="{80944F38-F3B2-4A1A-9283-5A17DDB519FE}" dt="2020-05-09T23:18:17.839" v="180" actId="21"/>
          <ac:spMkLst>
            <pc:docMk/>
            <pc:sldMk cId="2602962793" sldId="591"/>
            <ac:spMk id="34" creationId="{6CE98B5F-2DF2-4456-A841-8515ADE7C1FC}"/>
          </ac:spMkLst>
        </pc:spChg>
        <pc:picChg chg="add mod">
          <ac:chgData name="merve tatlıdil" userId="e05ea360fb916b3f" providerId="LiveId" clId="{80944F38-F3B2-4A1A-9283-5A17DDB519FE}" dt="2020-05-09T23:20:20.184" v="193" actId="1076"/>
          <ac:picMkLst>
            <pc:docMk/>
            <pc:sldMk cId="2602962793" sldId="591"/>
            <ac:picMk id="5" creationId="{7F620946-80B7-4375-A500-7CC1331D8FD5}"/>
          </ac:picMkLst>
        </pc:picChg>
        <pc:picChg chg="mod">
          <ac:chgData name="merve tatlıdil" userId="e05ea360fb916b3f" providerId="LiveId" clId="{80944F38-F3B2-4A1A-9283-5A17DDB519FE}" dt="2020-05-09T23:20:28.543" v="194" actId="1076"/>
          <ac:picMkLst>
            <pc:docMk/>
            <pc:sldMk cId="2602962793" sldId="591"/>
            <ac:picMk id="8" creationId="{5BD7FC87-DAEA-4537-B000-2649B6079289}"/>
          </ac:picMkLst>
        </pc:picChg>
        <pc:picChg chg="del">
          <ac:chgData name="merve tatlıdil" userId="e05ea360fb916b3f" providerId="LiveId" clId="{80944F38-F3B2-4A1A-9283-5A17DDB519FE}" dt="2020-05-09T23:18:08.805" v="176" actId="478"/>
          <ac:picMkLst>
            <pc:docMk/>
            <pc:sldMk cId="2602962793" sldId="591"/>
            <ac:picMk id="10" creationId="{6F319998-E1F6-47F1-A0C5-303E6E9FA852}"/>
          </ac:picMkLst>
        </pc:picChg>
        <pc:picChg chg="del">
          <ac:chgData name="merve tatlıdil" userId="e05ea360fb916b3f" providerId="LiveId" clId="{80944F38-F3B2-4A1A-9283-5A17DDB519FE}" dt="2020-05-09T23:18:10.625" v="177" actId="478"/>
          <ac:picMkLst>
            <pc:docMk/>
            <pc:sldMk cId="2602962793" sldId="591"/>
            <ac:picMk id="12" creationId="{FEB6DE49-5623-4AE7-9E9C-A4C84EC0EA69}"/>
          </ac:picMkLst>
        </pc:picChg>
        <pc:cxnChg chg="mod">
          <ac:chgData name="merve tatlıdil" userId="e05ea360fb916b3f" providerId="LiveId" clId="{80944F38-F3B2-4A1A-9283-5A17DDB519FE}" dt="2020-05-09T23:20:36.541" v="196" actId="1076"/>
          <ac:cxnSpMkLst>
            <pc:docMk/>
            <pc:sldMk cId="2602962793" sldId="591"/>
            <ac:cxnSpMk id="15" creationId="{38C489AB-F225-4FD5-BBDC-D32A4A271F91}"/>
          </ac:cxnSpMkLst>
        </pc:cxnChg>
        <pc:cxnChg chg="del">
          <ac:chgData name="merve tatlıdil" userId="e05ea360fb916b3f" providerId="LiveId" clId="{80944F38-F3B2-4A1A-9283-5A17DDB519FE}" dt="2020-05-09T23:18:14.530" v="179" actId="478"/>
          <ac:cxnSpMkLst>
            <pc:docMk/>
            <pc:sldMk cId="2602962793" sldId="591"/>
            <ac:cxnSpMk id="27" creationId="{50D58C4E-4FA2-410D-81BC-7B740B7575FD}"/>
          </ac:cxnSpMkLst>
        </pc:cxnChg>
      </pc:sldChg>
      <pc:sldChg chg="addSp modSp new mod">
        <pc:chgData name="merve tatlıdil" userId="e05ea360fb916b3f" providerId="LiveId" clId="{80944F38-F3B2-4A1A-9283-5A17DDB519FE}" dt="2020-05-09T23:40:00.187" v="398" actId="1076"/>
        <pc:sldMkLst>
          <pc:docMk/>
          <pc:sldMk cId="3095630758" sldId="592"/>
        </pc:sldMkLst>
        <pc:spChg chg="add mod">
          <ac:chgData name="merve tatlıdil" userId="e05ea360fb916b3f" providerId="LiveId" clId="{80944F38-F3B2-4A1A-9283-5A17DDB519FE}" dt="2020-05-09T23:38:36.027" v="373" actId="1076"/>
          <ac:spMkLst>
            <pc:docMk/>
            <pc:sldMk cId="3095630758" sldId="592"/>
            <ac:spMk id="8" creationId="{81F2DA1F-E687-4525-901A-AC04CD7CD53A}"/>
          </ac:spMkLst>
        </pc:spChg>
        <pc:spChg chg="add mod">
          <ac:chgData name="merve tatlıdil" userId="e05ea360fb916b3f" providerId="LiveId" clId="{80944F38-F3B2-4A1A-9283-5A17DDB519FE}" dt="2020-05-09T23:39:03.274" v="377" actId="1076"/>
          <ac:spMkLst>
            <pc:docMk/>
            <pc:sldMk cId="3095630758" sldId="592"/>
            <ac:spMk id="9" creationId="{1CF9E407-1A4D-4675-BA24-EAB625296AFE}"/>
          </ac:spMkLst>
        </pc:spChg>
        <pc:spChg chg="add mod">
          <ac:chgData name="merve tatlıdil" userId="e05ea360fb916b3f" providerId="LiveId" clId="{80944F38-F3B2-4A1A-9283-5A17DDB519FE}" dt="2020-05-09T23:40:00.187" v="398" actId="1076"/>
          <ac:spMkLst>
            <pc:docMk/>
            <pc:sldMk cId="3095630758" sldId="592"/>
            <ac:spMk id="10" creationId="{80E50E72-52DD-4F78-B197-531425D70B9A}"/>
          </ac:spMkLst>
        </pc:spChg>
        <pc:picChg chg="add mod">
          <ac:chgData name="merve tatlıdil" userId="e05ea360fb916b3f" providerId="LiveId" clId="{80944F38-F3B2-4A1A-9283-5A17DDB519FE}" dt="2020-05-09T23:37:01.569" v="355" actId="14100"/>
          <ac:picMkLst>
            <pc:docMk/>
            <pc:sldMk cId="3095630758" sldId="592"/>
            <ac:picMk id="3" creationId="{55026BD4-E2CB-4F6A-9369-EDCC63DA385A}"/>
          </ac:picMkLst>
        </pc:picChg>
        <pc:picChg chg="add mod">
          <ac:chgData name="merve tatlıdil" userId="e05ea360fb916b3f" providerId="LiveId" clId="{80944F38-F3B2-4A1A-9283-5A17DDB519FE}" dt="2020-05-09T23:37:53.727" v="366" actId="1076"/>
          <ac:picMkLst>
            <pc:docMk/>
            <pc:sldMk cId="3095630758" sldId="592"/>
            <ac:picMk id="5" creationId="{D6CEDE7C-FB22-4779-967E-7CC2BFDCC75F}"/>
          </ac:picMkLst>
        </pc:picChg>
        <pc:picChg chg="add mod">
          <ac:chgData name="merve tatlıdil" userId="e05ea360fb916b3f" providerId="LiveId" clId="{80944F38-F3B2-4A1A-9283-5A17DDB519FE}" dt="2020-05-09T23:37:56.874" v="367" actId="1076"/>
          <ac:picMkLst>
            <pc:docMk/>
            <pc:sldMk cId="3095630758" sldId="592"/>
            <ac:picMk id="7" creationId="{4F36FB73-8717-468B-8E06-5E8234E8847D}"/>
          </ac:picMkLst>
        </pc:picChg>
      </pc:sldChg>
      <pc:sldChg chg="addSp delSp modSp new mod">
        <pc:chgData name="merve tatlıdil" userId="e05ea360fb916b3f" providerId="LiveId" clId="{80944F38-F3B2-4A1A-9283-5A17DDB519FE}" dt="2020-05-09T23:50:18.793" v="534" actId="1076"/>
        <pc:sldMkLst>
          <pc:docMk/>
          <pc:sldMk cId="3357688695" sldId="593"/>
        </pc:sldMkLst>
        <pc:spChg chg="add del mod">
          <ac:chgData name="merve tatlıdil" userId="e05ea360fb916b3f" providerId="LiveId" clId="{80944F38-F3B2-4A1A-9283-5A17DDB519FE}" dt="2020-05-09T23:45:09.178" v="427" actId="478"/>
          <ac:spMkLst>
            <pc:docMk/>
            <pc:sldMk cId="3357688695" sldId="593"/>
            <ac:spMk id="4" creationId="{A1904A22-700B-411C-95E8-7E6B932698C0}"/>
          </ac:spMkLst>
        </pc:spChg>
        <pc:spChg chg="add del mod">
          <ac:chgData name="merve tatlıdil" userId="e05ea360fb916b3f" providerId="LiveId" clId="{80944F38-F3B2-4A1A-9283-5A17DDB519FE}" dt="2020-05-09T23:45:07.982" v="426" actId="478"/>
          <ac:spMkLst>
            <pc:docMk/>
            <pc:sldMk cId="3357688695" sldId="593"/>
            <ac:spMk id="5" creationId="{67FD122D-80B4-4D74-A9D5-00AA9A3613E9}"/>
          </ac:spMkLst>
        </pc:spChg>
        <pc:spChg chg="add del mod">
          <ac:chgData name="merve tatlıdil" userId="e05ea360fb916b3f" providerId="LiveId" clId="{80944F38-F3B2-4A1A-9283-5A17DDB519FE}" dt="2020-05-09T23:47:02.529" v="446" actId="478"/>
          <ac:spMkLst>
            <pc:docMk/>
            <pc:sldMk cId="3357688695" sldId="593"/>
            <ac:spMk id="6" creationId="{4D58BF63-14C3-4D06-9E44-C2DCF1BAEF73}"/>
          </ac:spMkLst>
        </pc:spChg>
        <pc:spChg chg="add del mod">
          <ac:chgData name="merve tatlıdil" userId="e05ea360fb916b3f" providerId="LiveId" clId="{80944F38-F3B2-4A1A-9283-5A17DDB519FE}" dt="2020-05-09T23:45:09.953" v="428" actId="478"/>
          <ac:spMkLst>
            <pc:docMk/>
            <pc:sldMk cId="3357688695" sldId="593"/>
            <ac:spMk id="7" creationId="{9889DF68-6568-4292-9417-84851DFF39BC}"/>
          </ac:spMkLst>
        </pc:spChg>
        <pc:spChg chg="add del mod">
          <ac:chgData name="merve tatlıdil" userId="e05ea360fb916b3f" providerId="LiveId" clId="{80944F38-F3B2-4A1A-9283-5A17DDB519FE}" dt="2020-05-09T23:47:02.747" v="447" actId="478"/>
          <ac:spMkLst>
            <pc:docMk/>
            <pc:sldMk cId="3357688695" sldId="593"/>
            <ac:spMk id="8" creationId="{0C944953-DDA3-447A-A199-9F4B54EB0F0B}"/>
          </ac:spMkLst>
        </pc:spChg>
        <pc:spChg chg="add del mod">
          <ac:chgData name="merve tatlıdil" userId="e05ea360fb916b3f" providerId="LiveId" clId="{80944F38-F3B2-4A1A-9283-5A17DDB519FE}" dt="2020-05-09T23:47:03.181" v="448" actId="478"/>
          <ac:spMkLst>
            <pc:docMk/>
            <pc:sldMk cId="3357688695" sldId="593"/>
            <ac:spMk id="9" creationId="{0100E8DC-19F9-4E5D-B56B-C5DF81B4D8B6}"/>
          </ac:spMkLst>
        </pc:spChg>
        <pc:spChg chg="add del mod">
          <ac:chgData name="merve tatlıdil" userId="e05ea360fb916b3f" providerId="LiveId" clId="{80944F38-F3B2-4A1A-9283-5A17DDB519FE}" dt="2020-05-09T23:47:06.910" v="452" actId="1076"/>
          <ac:spMkLst>
            <pc:docMk/>
            <pc:sldMk cId="3357688695" sldId="593"/>
            <ac:spMk id="10" creationId="{7676C375-BA5F-4C66-AF45-B3099AAB1C73}"/>
          </ac:spMkLst>
        </pc:spChg>
        <pc:spChg chg="add mod">
          <ac:chgData name="merve tatlıdil" userId="e05ea360fb916b3f" providerId="LiveId" clId="{80944F38-F3B2-4A1A-9283-5A17DDB519FE}" dt="2020-05-09T23:50:18.793" v="534" actId="1076"/>
          <ac:spMkLst>
            <pc:docMk/>
            <pc:sldMk cId="3357688695" sldId="593"/>
            <ac:spMk id="13" creationId="{DC050164-7013-41A1-8FB7-634BF25CB447}"/>
          </ac:spMkLst>
        </pc:spChg>
        <pc:spChg chg="add mod">
          <ac:chgData name="merve tatlıdil" userId="e05ea360fb916b3f" providerId="LiveId" clId="{80944F38-F3B2-4A1A-9283-5A17DDB519FE}" dt="2020-05-09T23:50:13.274" v="533" actId="1076"/>
          <ac:spMkLst>
            <pc:docMk/>
            <pc:sldMk cId="3357688695" sldId="593"/>
            <ac:spMk id="14" creationId="{B3D5D685-57DF-44B0-A6E7-796F0513B8B5}"/>
          </ac:spMkLst>
        </pc:spChg>
        <pc:picChg chg="add del mod">
          <ac:chgData name="merve tatlıdil" userId="e05ea360fb916b3f" providerId="LiveId" clId="{80944F38-F3B2-4A1A-9283-5A17DDB519FE}" dt="2020-05-09T23:48:16.139" v="478" actId="1076"/>
          <ac:picMkLst>
            <pc:docMk/>
            <pc:sldMk cId="3357688695" sldId="593"/>
            <ac:picMk id="3" creationId="{24C007D3-D90B-4D90-8EA6-BC4E739FFFB7}"/>
          </ac:picMkLst>
        </pc:picChg>
        <pc:picChg chg="add del mod">
          <ac:chgData name="merve tatlıdil" userId="e05ea360fb916b3f" providerId="LiveId" clId="{80944F38-F3B2-4A1A-9283-5A17DDB519FE}" dt="2020-05-09T23:47:02.333" v="445" actId="931"/>
          <ac:picMkLst>
            <pc:docMk/>
            <pc:sldMk cId="3357688695" sldId="593"/>
            <ac:picMk id="12" creationId="{38B54E08-42CB-416B-9A1A-A3C3354F721B}"/>
          </ac:picMkLst>
        </pc:picChg>
      </pc:sldChg>
      <pc:sldChg chg="addSp delSp modSp new mod">
        <pc:chgData name="merve tatlıdil" userId="e05ea360fb916b3f" providerId="LiveId" clId="{80944F38-F3B2-4A1A-9283-5A17DDB519FE}" dt="2020-05-10T00:11:59.485" v="683" actId="1076"/>
        <pc:sldMkLst>
          <pc:docMk/>
          <pc:sldMk cId="1334448364" sldId="594"/>
        </pc:sldMkLst>
        <pc:spChg chg="add del mod">
          <ac:chgData name="merve tatlıdil" userId="e05ea360fb916b3f" providerId="LiveId" clId="{80944F38-F3B2-4A1A-9283-5A17DDB519FE}" dt="2020-05-09T23:59:15.885" v="550" actId="21"/>
          <ac:spMkLst>
            <pc:docMk/>
            <pc:sldMk cId="1334448364" sldId="594"/>
            <ac:spMk id="2" creationId="{BF43F3F2-ED4D-4627-B441-AEB4B1205519}"/>
          </ac:spMkLst>
        </pc:spChg>
        <pc:spChg chg="add del mod">
          <ac:chgData name="merve tatlıdil" userId="e05ea360fb916b3f" providerId="LiveId" clId="{80944F38-F3B2-4A1A-9283-5A17DDB519FE}" dt="2020-05-10T00:01:42.268" v="556" actId="21"/>
          <ac:spMkLst>
            <pc:docMk/>
            <pc:sldMk cId="1334448364" sldId="594"/>
            <ac:spMk id="3" creationId="{EAE75749-724D-4F0E-97A6-FD3CF7670887}"/>
          </ac:spMkLst>
        </pc:spChg>
        <pc:spChg chg="add mod">
          <ac:chgData name="merve tatlıdil" userId="e05ea360fb916b3f" providerId="LiveId" clId="{80944F38-F3B2-4A1A-9283-5A17DDB519FE}" dt="2020-05-10T00:05:16.856" v="602" actId="207"/>
          <ac:spMkLst>
            <pc:docMk/>
            <pc:sldMk cId="1334448364" sldId="594"/>
            <ac:spMk id="10" creationId="{8718B402-6222-466B-B1A0-26E58E8CD3B9}"/>
          </ac:spMkLst>
        </pc:spChg>
        <pc:spChg chg="add mod">
          <ac:chgData name="merve tatlıdil" userId="e05ea360fb916b3f" providerId="LiveId" clId="{80944F38-F3B2-4A1A-9283-5A17DDB519FE}" dt="2020-05-10T00:08:49.074" v="647" actId="14100"/>
          <ac:spMkLst>
            <pc:docMk/>
            <pc:sldMk cId="1334448364" sldId="594"/>
            <ac:spMk id="22" creationId="{6BAFB7F6-C990-4011-B3A3-ECDBC4102B35}"/>
          </ac:spMkLst>
        </pc:spChg>
        <pc:spChg chg="add mod">
          <ac:chgData name="merve tatlıdil" userId="e05ea360fb916b3f" providerId="LiveId" clId="{80944F38-F3B2-4A1A-9283-5A17DDB519FE}" dt="2020-05-10T00:09:55.932" v="658" actId="255"/>
          <ac:spMkLst>
            <pc:docMk/>
            <pc:sldMk cId="1334448364" sldId="594"/>
            <ac:spMk id="23" creationId="{BB713156-BC91-4A95-9C37-4EF03B919E2E}"/>
          </ac:spMkLst>
        </pc:spChg>
        <pc:spChg chg="add mod">
          <ac:chgData name="merve tatlıdil" userId="e05ea360fb916b3f" providerId="LiveId" clId="{80944F38-F3B2-4A1A-9283-5A17DDB519FE}" dt="2020-05-10T00:10:33.513" v="665" actId="255"/>
          <ac:spMkLst>
            <pc:docMk/>
            <pc:sldMk cId="1334448364" sldId="594"/>
            <ac:spMk id="24" creationId="{EB32A366-727D-4FFC-A12B-45B096DA19CF}"/>
          </ac:spMkLst>
        </pc:spChg>
        <pc:spChg chg="add mod">
          <ac:chgData name="merve tatlıdil" userId="e05ea360fb916b3f" providerId="LiveId" clId="{80944F38-F3B2-4A1A-9283-5A17DDB519FE}" dt="2020-05-10T00:10:14.870" v="663" actId="255"/>
          <ac:spMkLst>
            <pc:docMk/>
            <pc:sldMk cId="1334448364" sldId="594"/>
            <ac:spMk id="25" creationId="{27F08D6D-E144-4091-BAFF-F7B516F084EA}"/>
          </ac:spMkLst>
        </pc:spChg>
        <pc:spChg chg="add mod">
          <ac:chgData name="merve tatlıdil" userId="e05ea360fb916b3f" providerId="LiveId" clId="{80944F38-F3B2-4A1A-9283-5A17DDB519FE}" dt="2020-05-10T00:10:51.330" v="668" actId="255"/>
          <ac:spMkLst>
            <pc:docMk/>
            <pc:sldMk cId="1334448364" sldId="594"/>
            <ac:spMk id="26" creationId="{053706A1-C149-41BF-8E14-D58EDDC9D5BE}"/>
          </ac:spMkLst>
        </pc:spChg>
        <pc:spChg chg="add mod">
          <ac:chgData name="merve tatlıdil" userId="e05ea360fb916b3f" providerId="LiveId" clId="{80944F38-F3B2-4A1A-9283-5A17DDB519FE}" dt="2020-05-10T00:11:59.485" v="683" actId="1076"/>
          <ac:spMkLst>
            <pc:docMk/>
            <pc:sldMk cId="1334448364" sldId="594"/>
            <ac:spMk id="28" creationId="{CEC878D1-1CDE-46A2-AC4A-D8F0E5722AA1}"/>
          </ac:spMkLst>
        </pc:spChg>
        <pc:picChg chg="add del mod">
          <ac:chgData name="merve tatlıdil" userId="e05ea360fb916b3f" providerId="LiveId" clId="{80944F38-F3B2-4A1A-9283-5A17DDB519FE}" dt="2020-05-10T00:04:38.001" v="579" actId="21"/>
          <ac:picMkLst>
            <pc:docMk/>
            <pc:sldMk cId="1334448364" sldId="594"/>
            <ac:picMk id="5" creationId="{1B305B79-1301-4A75-A553-9EAADF0D07A5}"/>
          </ac:picMkLst>
        </pc:picChg>
        <pc:picChg chg="add mod">
          <ac:chgData name="merve tatlıdil" userId="e05ea360fb916b3f" providerId="LiveId" clId="{80944F38-F3B2-4A1A-9283-5A17DDB519FE}" dt="2020-05-10T00:06:20.047" v="615" actId="1076"/>
          <ac:picMkLst>
            <pc:docMk/>
            <pc:sldMk cId="1334448364" sldId="594"/>
            <ac:picMk id="7" creationId="{03E2A650-7E67-4B1B-A7C2-039858500344}"/>
          </ac:picMkLst>
        </pc:picChg>
        <pc:picChg chg="add del mod">
          <ac:chgData name="merve tatlıdil" userId="e05ea360fb916b3f" providerId="LiveId" clId="{80944F38-F3B2-4A1A-9283-5A17DDB519FE}" dt="2020-05-10T00:04:14.428" v="572" actId="21"/>
          <ac:picMkLst>
            <pc:docMk/>
            <pc:sldMk cId="1334448364" sldId="594"/>
            <ac:picMk id="9" creationId="{8E804886-5BFD-499B-A590-F3DBD4BA6C30}"/>
          </ac:picMkLst>
        </pc:picChg>
        <pc:cxnChg chg="add mod">
          <ac:chgData name="merve tatlıdil" userId="e05ea360fb916b3f" providerId="LiveId" clId="{80944F38-F3B2-4A1A-9283-5A17DDB519FE}" dt="2020-05-10T00:07:23.869" v="630" actId="208"/>
          <ac:cxnSpMkLst>
            <pc:docMk/>
            <pc:sldMk cId="1334448364" sldId="594"/>
            <ac:cxnSpMk id="11" creationId="{4D7C5CA6-756C-40C3-9CAF-217405BDBB4A}"/>
          </ac:cxnSpMkLst>
        </pc:cxnChg>
        <pc:cxnChg chg="add mod">
          <ac:chgData name="merve tatlıdil" userId="e05ea360fb916b3f" providerId="LiveId" clId="{80944F38-F3B2-4A1A-9283-5A17DDB519FE}" dt="2020-05-10T00:09:18.148" v="656" actId="14100"/>
          <ac:cxnSpMkLst>
            <pc:docMk/>
            <pc:sldMk cId="1334448364" sldId="594"/>
            <ac:cxnSpMk id="12" creationId="{37E78E25-24C8-4147-A79E-D33B6535E917}"/>
          </ac:cxnSpMkLst>
        </pc:cxnChg>
        <pc:cxnChg chg="add mod">
          <ac:chgData name="merve tatlıdil" userId="e05ea360fb916b3f" providerId="LiveId" clId="{80944F38-F3B2-4A1A-9283-5A17DDB519FE}" dt="2020-05-10T00:07:41.073" v="633" actId="208"/>
          <ac:cxnSpMkLst>
            <pc:docMk/>
            <pc:sldMk cId="1334448364" sldId="594"/>
            <ac:cxnSpMk id="14" creationId="{7D18C93C-64B6-43C7-B54A-3D23964633D0}"/>
          </ac:cxnSpMkLst>
        </pc:cxnChg>
        <pc:cxnChg chg="add mod">
          <ac:chgData name="merve tatlıdil" userId="e05ea360fb916b3f" providerId="LiveId" clId="{80944F38-F3B2-4A1A-9283-5A17DDB519FE}" dt="2020-05-10T00:07:29.098" v="631" actId="208"/>
          <ac:cxnSpMkLst>
            <pc:docMk/>
            <pc:sldMk cId="1334448364" sldId="594"/>
            <ac:cxnSpMk id="16" creationId="{79561FBF-F07F-4700-93A5-EAF979470E89}"/>
          </ac:cxnSpMkLst>
        </pc:cxnChg>
        <pc:cxnChg chg="add mod">
          <ac:chgData name="merve tatlıdil" userId="e05ea360fb916b3f" providerId="LiveId" clId="{80944F38-F3B2-4A1A-9283-5A17DDB519FE}" dt="2020-05-10T00:07:33.638" v="632" actId="208"/>
          <ac:cxnSpMkLst>
            <pc:docMk/>
            <pc:sldMk cId="1334448364" sldId="594"/>
            <ac:cxnSpMk id="19" creationId="{C6F0C88D-0DD5-428A-A3AF-C67AD792278C}"/>
          </ac:cxnSpMkLst>
        </pc:cxnChg>
      </pc:sldChg>
      <pc:sldChg chg="addSp delSp modSp new mod">
        <pc:chgData name="merve tatlıdil" userId="e05ea360fb916b3f" providerId="LiveId" clId="{80944F38-F3B2-4A1A-9283-5A17DDB519FE}" dt="2020-05-10T07:34:07.200" v="1232" actId="14100"/>
        <pc:sldMkLst>
          <pc:docMk/>
          <pc:sldMk cId="2492790890" sldId="595"/>
        </pc:sldMkLst>
        <pc:spChg chg="add del mod">
          <ac:chgData name="merve tatlıdil" userId="e05ea360fb916b3f" providerId="LiveId" clId="{80944F38-F3B2-4A1A-9283-5A17DDB519FE}" dt="2020-05-10T06:38:02.738" v="694" actId="21"/>
          <ac:spMkLst>
            <pc:docMk/>
            <pc:sldMk cId="2492790890" sldId="595"/>
            <ac:spMk id="2" creationId="{20019C15-0ADC-4685-8E77-027CE71A4463}"/>
          </ac:spMkLst>
        </pc:spChg>
        <pc:spChg chg="add del">
          <ac:chgData name="merve tatlıdil" userId="e05ea360fb916b3f" providerId="LiveId" clId="{80944F38-F3B2-4A1A-9283-5A17DDB519FE}" dt="2020-05-09T23:55:56.191" v="544" actId="21"/>
          <ac:spMkLst>
            <pc:docMk/>
            <pc:sldMk cId="2492790890" sldId="595"/>
            <ac:spMk id="2" creationId="{F3967EC1-1BC5-4B56-A35C-BD633B31B294}"/>
          </ac:spMkLst>
        </pc:spChg>
        <pc:spChg chg="add del mod">
          <ac:chgData name="merve tatlıdil" userId="e05ea360fb916b3f" providerId="LiveId" clId="{80944F38-F3B2-4A1A-9283-5A17DDB519FE}" dt="2020-05-09T23:58:11.256" v="548" actId="21"/>
          <ac:spMkLst>
            <pc:docMk/>
            <pc:sldMk cId="2492790890" sldId="595"/>
            <ac:spMk id="3" creationId="{6BF69B40-215C-4422-ACBD-710B57628FC4}"/>
          </ac:spMkLst>
        </pc:spChg>
        <pc:spChg chg="add mod">
          <ac:chgData name="merve tatlıdil" userId="e05ea360fb916b3f" providerId="LiveId" clId="{80944F38-F3B2-4A1A-9283-5A17DDB519FE}" dt="2020-05-10T06:47:27.236" v="725" actId="1076"/>
          <ac:spMkLst>
            <pc:docMk/>
            <pc:sldMk cId="2492790890" sldId="595"/>
            <ac:spMk id="3" creationId="{A5E77F01-EA41-4734-8036-D311CF4EF1D6}"/>
          </ac:spMkLst>
        </pc:spChg>
        <pc:spChg chg="add del">
          <ac:chgData name="merve tatlıdil" userId="e05ea360fb916b3f" providerId="LiveId" clId="{80944F38-F3B2-4A1A-9283-5A17DDB519FE}" dt="2020-05-09T23:59:19.573" v="551" actId="21"/>
          <ac:spMkLst>
            <pc:docMk/>
            <pc:sldMk cId="2492790890" sldId="595"/>
            <ac:spMk id="4" creationId="{29F8285E-C6AB-488C-80FA-680B4054682E}"/>
          </ac:spMkLst>
        </pc:spChg>
        <pc:spChg chg="add del mod">
          <ac:chgData name="merve tatlıdil" userId="e05ea360fb916b3f" providerId="LiveId" clId="{80944F38-F3B2-4A1A-9283-5A17DDB519FE}" dt="2020-05-10T06:45:26.786" v="713" actId="21"/>
          <ac:spMkLst>
            <pc:docMk/>
            <pc:sldMk cId="2492790890" sldId="595"/>
            <ac:spMk id="5" creationId="{EF306BD3-B913-4463-BAB1-55C6B34DA686}"/>
          </ac:spMkLst>
        </pc:spChg>
        <pc:picChg chg="add mod">
          <ac:chgData name="merve tatlıdil" userId="e05ea360fb916b3f" providerId="LiveId" clId="{80944F38-F3B2-4A1A-9283-5A17DDB519FE}" dt="2020-05-10T07:34:07.200" v="1232" actId="14100"/>
          <ac:picMkLst>
            <pc:docMk/>
            <pc:sldMk cId="2492790890" sldId="595"/>
            <ac:picMk id="6" creationId="{4C13AE68-A0CC-47F8-946D-9CC3CA7B5340}"/>
          </ac:picMkLst>
        </pc:picChg>
      </pc:sldChg>
      <pc:sldChg chg="addSp modSp new mod ord">
        <pc:chgData name="merve tatlıdil" userId="e05ea360fb916b3f" providerId="LiveId" clId="{80944F38-F3B2-4A1A-9283-5A17DDB519FE}" dt="2020-05-10T07:18:35.564" v="1229" actId="20577"/>
        <pc:sldMkLst>
          <pc:docMk/>
          <pc:sldMk cId="2211551527" sldId="596"/>
        </pc:sldMkLst>
        <pc:spChg chg="add mod">
          <ac:chgData name="merve tatlıdil" userId="e05ea360fb916b3f" providerId="LiveId" clId="{80944F38-F3B2-4A1A-9283-5A17DDB519FE}" dt="2020-05-10T07:11:01.114" v="927" actId="1076"/>
          <ac:spMkLst>
            <pc:docMk/>
            <pc:sldMk cId="2211551527" sldId="596"/>
            <ac:spMk id="4" creationId="{8CCC5D29-1FDF-4025-A5A1-94B24010580E}"/>
          </ac:spMkLst>
        </pc:spChg>
        <pc:spChg chg="add mod">
          <ac:chgData name="merve tatlıdil" userId="e05ea360fb916b3f" providerId="LiveId" clId="{80944F38-F3B2-4A1A-9283-5A17DDB519FE}" dt="2020-05-10T07:18:35.564" v="1229" actId="20577"/>
          <ac:spMkLst>
            <pc:docMk/>
            <pc:sldMk cId="2211551527" sldId="596"/>
            <ac:spMk id="5" creationId="{45D2DFBE-4376-4133-9F9C-F64D6AB19445}"/>
          </ac:spMkLst>
        </pc:spChg>
        <pc:spChg chg="add mod">
          <ac:chgData name="merve tatlıdil" userId="e05ea360fb916b3f" providerId="LiveId" clId="{80944F38-F3B2-4A1A-9283-5A17DDB519FE}" dt="2020-05-10T07:09:04.294" v="838" actId="207"/>
          <ac:spMkLst>
            <pc:docMk/>
            <pc:sldMk cId="2211551527" sldId="596"/>
            <ac:spMk id="6" creationId="{BE8D5997-7125-4C75-9B8E-7553E5655205}"/>
          </ac:spMkLst>
        </pc:spChg>
        <pc:picChg chg="add mod">
          <ac:chgData name="merve tatlıdil" userId="e05ea360fb916b3f" providerId="LiveId" clId="{80944F38-F3B2-4A1A-9283-5A17DDB519FE}" dt="2020-05-10T06:53:07.829" v="741" actId="14100"/>
          <ac:picMkLst>
            <pc:docMk/>
            <pc:sldMk cId="2211551527" sldId="596"/>
            <ac:picMk id="3" creationId="{54D2780B-5439-4E8D-B894-83EF7B469D6B}"/>
          </ac:picMkLst>
        </pc:picChg>
      </pc:sldChg>
      <pc:sldChg chg="addSp modSp new mod ord">
        <pc:chgData name="merve tatlıdil" userId="e05ea360fb916b3f" providerId="LiveId" clId="{80944F38-F3B2-4A1A-9283-5A17DDB519FE}" dt="2020-05-10T07:04:03.945" v="806"/>
        <pc:sldMkLst>
          <pc:docMk/>
          <pc:sldMk cId="2830671533" sldId="597"/>
        </pc:sldMkLst>
        <pc:spChg chg="add mod">
          <ac:chgData name="merve tatlıdil" userId="e05ea360fb916b3f" providerId="LiveId" clId="{80944F38-F3B2-4A1A-9283-5A17DDB519FE}" dt="2020-05-10T07:03:07.364" v="802" actId="207"/>
          <ac:spMkLst>
            <pc:docMk/>
            <pc:sldMk cId="2830671533" sldId="597"/>
            <ac:spMk id="4" creationId="{1D17EB21-83BE-4860-BD59-8E3DC888036F}"/>
          </ac:spMkLst>
        </pc:spChg>
        <pc:picChg chg="add mod">
          <ac:chgData name="merve tatlıdil" userId="e05ea360fb916b3f" providerId="LiveId" clId="{80944F38-F3B2-4A1A-9283-5A17DDB519FE}" dt="2020-05-10T06:57:19.925" v="770" actId="14100"/>
          <ac:picMkLst>
            <pc:docMk/>
            <pc:sldMk cId="2830671533" sldId="597"/>
            <ac:picMk id="3" creationId="{1B27991D-7321-4342-8990-74CC3A0A3532}"/>
          </ac:picMkLst>
        </pc:picChg>
        <pc:picChg chg="add mod">
          <ac:chgData name="merve tatlıdil" userId="e05ea360fb916b3f" providerId="LiveId" clId="{80944F38-F3B2-4A1A-9283-5A17DDB519FE}" dt="2020-05-10T07:01:06.479" v="798" actId="1076"/>
          <ac:picMkLst>
            <pc:docMk/>
            <pc:sldMk cId="2830671533" sldId="597"/>
            <ac:picMk id="6" creationId="{65D091D0-5BC8-42E5-BA4E-8C4921C7BFC0}"/>
          </ac:picMkLst>
        </pc:picChg>
        <pc:picChg chg="add mod">
          <ac:chgData name="merve tatlıdil" userId="e05ea360fb916b3f" providerId="LiveId" clId="{80944F38-F3B2-4A1A-9283-5A17DDB519FE}" dt="2020-05-10T07:02:11.250" v="801" actId="14100"/>
          <ac:picMkLst>
            <pc:docMk/>
            <pc:sldMk cId="2830671533" sldId="597"/>
            <ac:picMk id="8" creationId="{291958E6-1AB4-429A-BB1F-65D4A826588B}"/>
          </ac:picMkLst>
        </pc:picChg>
      </pc:sldChg>
      <pc:sldChg chg="addSp delSp modSp new mod ord">
        <pc:chgData name="merve tatlıdil" userId="e05ea360fb916b3f" providerId="LiveId" clId="{80944F38-F3B2-4A1A-9283-5A17DDB519FE}" dt="2020-05-10T12:56:07.753" v="1436" actId="1076"/>
        <pc:sldMkLst>
          <pc:docMk/>
          <pc:sldMk cId="3851088858" sldId="598"/>
        </pc:sldMkLst>
        <pc:spChg chg="add del mod">
          <ac:chgData name="merve tatlıdil" userId="e05ea360fb916b3f" providerId="LiveId" clId="{80944F38-F3B2-4A1A-9283-5A17DDB519FE}" dt="2020-05-10T07:11:31.760" v="930" actId="21"/>
          <ac:spMkLst>
            <pc:docMk/>
            <pc:sldMk cId="3851088858" sldId="598"/>
            <ac:spMk id="4" creationId="{0053FC84-1589-4CE6-AD28-4AA4059E094F}"/>
          </ac:spMkLst>
        </pc:spChg>
        <pc:spChg chg="add del mod">
          <ac:chgData name="merve tatlıdil" userId="e05ea360fb916b3f" providerId="LiveId" clId="{80944F38-F3B2-4A1A-9283-5A17DDB519FE}" dt="2020-05-10T07:11:29.666" v="929" actId="21"/>
          <ac:spMkLst>
            <pc:docMk/>
            <pc:sldMk cId="3851088858" sldId="598"/>
            <ac:spMk id="5" creationId="{66A5483D-DC16-4E50-B31B-A941781D380F}"/>
          </ac:spMkLst>
        </pc:spChg>
        <pc:spChg chg="add mod">
          <ac:chgData name="merve tatlıdil" userId="e05ea360fb916b3f" providerId="LiveId" clId="{80944F38-F3B2-4A1A-9283-5A17DDB519FE}" dt="2020-05-10T12:56:04.551" v="1435" actId="1076"/>
          <ac:spMkLst>
            <pc:docMk/>
            <pc:sldMk cId="3851088858" sldId="598"/>
            <ac:spMk id="6" creationId="{51847FC2-6901-4EBD-AE8D-9EFC4D05A2C1}"/>
          </ac:spMkLst>
        </pc:spChg>
        <pc:spChg chg="add mod">
          <ac:chgData name="merve tatlıdil" userId="e05ea360fb916b3f" providerId="LiveId" clId="{80944F38-F3B2-4A1A-9283-5A17DDB519FE}" dt="2020-05-10T12:56:07.753" v="1436" actId="1076"/>
          <ac:spMkLst>
            <pc:docMk/>
            <pc:sldMk cId="3851088858" sldId="598"/>
            <ac:spMk id="7" creationId="{9A3A6893-8334-4C7A-9800-A0EADAACA76A}"/>
          </ac:spMkLst>
        </pc:spChg>
        <pc:spChg chg="add mod">
          <ac:chgData name="merve tatlıdil" userId="e05ea360fb916b3f" providerId="LiveId" clId="{80944F38-F3B2-4A1A-9283-5A17DDB519FE}" dt="2020-05-10T07:12:27.255" v="956" actId="1076"/>
          <ac:spMkLst>
            <pc:docMk/>
            <pc:sldMk cId="3851088858" sldId="598"/>
            <ac:spMk id="8" creationId="{5C5AD4A3-5F5F-461B-9616-77695738C049}"/>
          </ac:spMkLst>
        </pc:spChg>
        <pc:picChg chg="add mod">
          <ac:chgData name="merve tatlıdil" userId="e05ea360fb916b3f" providerId="LiveId" clId="{80944F38-F3B2-4A1A-9283-5A17DDB519FE}" dt="2020-05-10T06:54:14.163" v="761" actId="14100"/>
          <ac:picMkLst>
            <pc:docMk/>
            <pc:sldMk cId="3851088858" sldId="598"/>
            <ac:picMk id="3" creationId="{20930483-9BA3-4ACD-932D-5B9BC3DBA963}"/>
          </ac:picMkLst>
        </pc:picChg>
      </pc:sldChg>
      <pc:sldChg chg="new del">
        <pc:chgData name="merve tatlıdil" userId="e05ea360fb916b3f" providerId="LiveId" clId="{80944F38-F3B2-4A1A-9283-5A17DDB519FE}" dt="2020-05-10T09:14:53.587" v="1287" actId="2696"/>
        <pc:sldMkLst>
          <pc:docMk/>
          <pc:sldMk cId="1463523037" sldId="599"/>
        </pc:sldMkLst>
      </pc:sldChg>
      <pc:sldChg chg="addSp modSp new mod">
        <pc:chgData name="merve tatlıdil" userId="e05ea360fb916b3f" providerId="LiveId" clId="{80944F38-F3B2-4A1A-9283-5A17DDB519FE}" dt="2020-05-10T12:34:47.571" v="1367" actId="20577"/>
        <pc:sldMkLst>
          <pc:docMk/>
          <pc:sldMk cId="4109774658" sldId="599"/>
        </pc:sldMkLst>
        <pc:spChg chg="add mod">
          <ac:chgData name="merve tatlıdil" userId="e05ea360fb916b3f" providerId="LiveId" clId="{80944F38-F3B2-4A1A-9283-5A17DDB519FE}" dt="2020-05-10T12:20:18.901" v="1305" actId="14100"/>
          <ac:spMkLst>
            <pc:docMk/>
            <pc:sldMk cId="4109774658" sldId="599"/>
            <ac:spMk id="4" creationId="{7942767D-CFCF-4359-9832-872D3B01A184}"/>
          </ac:spMkLst>
        </pc:spChg>
        <pc:spChg chg="add mod">
          <ac:chgData name="merve tatlıdil" userId="e05ea360fb916b3f" providerId="LiveId" clId="{80944F38-F3B2-4A1A-9283-5A17DDB519FE}" dt="2020-05-10T12:34:47.571" v="1367" actId="20577"/>
          <ac:spMkLst>
            <pc:docMk/>
            <pc:sldMk cId="4109774658" sldId="599"/>
            <ac:spMk id="5" creationId="{2A3ADFFD-A15E-479C-92BE-00C7088F497F}"/>
          </ac:spMkLst>
        </pc:spChg>
        <pc:spChg chg="add mod">
          <ac:chgData name="merve tatlıdil" userId="e05ea360fb916b3f" providerId="LiveId" clId="{80944F38-F3B2-4A1A-9283-5A17DDB519FE}" dt="2020-05-10T12:26:57.117" v="1356" actId="1076"/>
          <ac:spMkLst>
            <pc:docMk/>
            <pc:sldMk cId="4109774658" sldId="599"/>
            <ac:spMk id="6" creationId="{F7BBF6C5-EA16-485D-ACD6-F03863F49091}"/>
          </ac:spMkLst>
        </pc:spChg>
        <pc:picChg chg="add mod">
          <ac:chgData name="merve tatlıdil" userId="e05ea360fb916b3f" providerId="LiveId" clId="{80944F38-F3B2-4A1A-9283-5A17DDB519FE}" dt="2020-05-10T12:19:43.880" v="1298" actId="14100"/>
          <ac:picMkLst>
            <pc:docMk/>
            <pc:sldMk cId="4109774658" sldId="599"/>
            <ac:picMk id="3" creationId="{1671C0A6-D09B-4506-8962-D093AD8FE61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2FF9492-F8D8-4C38-83C7-677DD967FA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977CFE4-065E-492C-BE32-BFD52FAF9E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4C9608C-97AF-40FA-8BC9-E1BE5A338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A15E-285B-4ACB-A066-9022298484CD}" type="datetimeFigureOut">
              <a:rPr lang="tr-TR" smtClean="0"/>
              <a:t>10.05.2020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7E0911E-C801-4234-A7B8-BE6762555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9ABDA4F-F9CA-4A1B-94C8-6CCAE1FCF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E0A0C-916D-49A4-8EC5-B13B5A0B81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15918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8560160-29F2-40CC-834E-731A81715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D6629078-A7B2-4C18-8714-6D5B236363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C68471E-0862-424B-B20D-7DA50D8F0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A15E-285B-4ACB-A066-9022298484CD}" type="datetimeFigureOut">
              <a:rPr lang="tr-TR" smtClean="0"/>
              <a:t>10.05.2020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12175C5-A49F-4DF0-A89A-326E3B2B1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9F1217A-2E31-4D8F-8674-D5B23C346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E0A0C-916D-49A4-8EC5-B13B5A0B81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46720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63BAE0BD-1D7E-4B22-9D78-7A30E4BCF2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0367B8C3-3E12-4721-8B61-816240C19A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5440C12-1569-4159-94D8-B6C1979E6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A15E-285B-4ACB-A066-9022298484CD}" type="datetimeFigureOut">
              <a:rPr lang="tr-TR" smtClean="0"/>
              <a:t>10.05.2020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E8D8360-F55F-4FEB-88F5-B68DBF32B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C4ADECB-BE35-42B2-BFB7-D55421C1C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E0A0C-916D-49A4-8EC5-B13B5A0B81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012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592633B-4819-4F30-A0C8-752D745A0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5FDE928-EBBE-45E6-B820-E02DAE860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7D42F96-5AAB-4E43-83BA-E984373A4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A15E-285B-4ACB-A066-9022298484CD}" type="datetimeFigureOut">
              <a:rPr lang="tr-TR" smtClean="0"/>
              <a:t>10.05.2020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A5E13FF-93AB-4BEE-B0EF-FF7EC8F34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87D2C6A-142B-4474-970D-2E90B5990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E0A0C-916D-49A4-8EC5-B13B5A0B81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17682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0352DCD-F2FD-443A-AC74-F9AAB62D1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B8054F7-876E-42EB-BB0A-C03B7BEFD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ADDAF25-CF8A-4792-870D-CBF0D4EC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A15E-285B-4ACB-A066-9022298484CD}" type="datetimeFigureOut">
              <a:rPr lang="tr-TR" smtClean="0"/>
              <a:t>10.05.2020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1417688-45B0-4F9B-8542-623ADB353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22A0A0F-951F-481A-B27E-40056B996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E0A0C-916D-49A4-8EC5-B13B5A0B81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3141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B6C27B5-2FB2-4170-996D-AA03D1404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4E5DC86-BFBA-48CD-BA8B-0B7C8CE58B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DF17247-3D9D-42DD-A0B7-315B184F9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67A079D-94E9-4332-A129-F81E66814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A15E-285B-4ACB-A066-9022298484CD}" type="datetimeFigureOut">
              <a:rPr lang="tr-TR" smtClean="0"/>
              <a:t>10.05.2020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39696D7-FE71-4842-80AD-393DBE9A2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120E5C3-0628-491A-BF3E-0F34D842D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E0A0C-916D-49A4-8EC5-B13B5A0B81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5409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3F92F62-06BF-4B9B-B6DA-631A51A14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873EF03-1960-48B5-8467-8CFB10231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13A6FB0-42E8-45BC-AF39-3020F4468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AF2B2847-0B5B-40D1-903B-E85D1D98A6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754A1DFC-773E-4FE6-86BE-917F562694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C332CFEC-3361-469B-9EC0-527E33603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A15E-285B-4ACB-A066-9022298484CD}" type="datetimeFigureOut">
              <a:rPr lang="tr-TR" smtClean="0"/>
              <a:t>10.05.2020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39B987AD-9582-46BA-9E20-CB3EB88AF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E4A5AC72-F355-44A2-AC8E-C052EB4A4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E0A0C-916D-49A4-8EC5-B13B5A0B81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4519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5F179A7-6E8A-4E4B-826B-7E13C2403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DC28CE9B-CC15-4E6F-8F18-08713A5D3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A15E-285B-4ACB-A066-9022298484CD}" type="datetimeFigureOut">
              <a:rPr lang="tr-TR" smtClean="0"/>
              <a:t>10.05.2020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522440CD-3520-4D00-BA31-DBE20182B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9BF926C7-EE09-4E77-92EB-7A249E888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E0A0C-916D-49A4-8EC5-B13B5A0B81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38542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084C30D5-8F91-43FE-94AB-E35794196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A15E-285B-4ACB-A066-9022298484CD}" type="datetimeFigureOut">
              <a:rPr lang="tr-TR" smtClean="0"/>
              <a:t>10.05.2020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4A4D2BB3-212C-470F-8B01-2C2251483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C3014F5F-0927-4065-8649-4439F8304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E0A0C-916D-49A4-8EC5-B13B5A0B81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88215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A6738A0-ACF9-4E49-A604-8970DC36B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4C420ED-BEA6-4F8A-9C11-E0BE8268D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7B31DFC-53E1-4C99-81CE-57D4F5C42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B6EC01D-7BE3-4F9A-93B6-357A033A7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A15E-285B-4ACB-A066-9022298484CD}" type="datetimeFigureOut">
              <a:rPr lang="tr-TR" smtClean="0"/>
              <a:t>10.05.2020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CDAF79A-81B0-438A-B8C3-9D48C9DF5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729007A-0389-49E7-A67C-9D71DB3C2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E0A0C-916D-49A4-8EC5-B13B5A0B81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81391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9C76CAF-B79B-4846-9875-0E1702E9C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4066CA22-EA27-4AA9-BA57-A32EEFA6DF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85B31C9C-7279-4AA0-A4CE-E5443C5042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AFF2138-40BF-4140-A426-4E0AA8013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A15E-285B-4ACB-A066-9022298484CD}" type="datetimeFigureOut">
              <a:rPr lang="tr-TR" smtClean="0"/>
              <a:t>10.05.2020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8700967-8A52-4BE9-B784-0A372764D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C071AAE-8C33-46CA-AD01-A41902E57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E0A0C-916D-49A4-8EC5-B13B5A0B81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97183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2DACA9B0-30A8-4EB0-A4A3-9A3E30693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76A1514-AA25-4C59-B7A9-04C0ED6EC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6ED0A66-8BE8-465D-9E28-C9BDFC6F9D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2A15E-285B-4ACB-A066-9022298484CD}" type="datetimeFigureOut">
              <a:rPr lang="tr-TR" smtClean="0"/>
              <a:t>10.05.2020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608C593-A9AC-4D5F-818C-B8BA48B822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5753386-E50B-4574-9EFB-E9438DE245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E0A0C-916D-49A4-8EC5-B13B5A0B81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65710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Resim 22">
            <a:extLst>
              <a:ext uri="{FF2B5EF4-FFF2-40B4-BE49-F238E27FC236}">
                <a16:creationId xmlns:a16="http://schemas.microsoft.com/office/drawing/2014/main" id="{687876EE-11BC-4E0D-89C6-3079F87E4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938" y="132216"/>
            <a:ext cx="2377646" cy="302540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2A8A7AD-2229-4583-82E8-8F744438C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545" y="599296"/>
            <a:ext cx="7826765" cy="5978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Resim 16">
            <a:extLst>
              <a:ext uri="{FF2B5EF4-FFF2-40B4-BE49-F238E27FC236}">
                <a16:creationId xmlns:a16="http://schemas.microsoft.com/office/drawing/2014/main" id="{7012E2EF-F7A1-4928-8EA4-62205E036A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15155"/>
            <a:ext cx="2354545" cy="4442845"/>
          </a:xfrm>
          <a:prstGeom prst="rect">
            <a:avLst/>
          </a:prstGeom>
        </p:spPr>
      </p:pic>
      <p:sp>
        <p:nvSpPr>
          <p:cNvPr id="2" name="Dikdörtgen 1">
            <a:extLst>
              <a:ext uri="{FF2B5EF4-FFF2-40B4-BE49-F238E27FC236}">
                <a16:creationId xmlns:a16="http://schemas.microsoft.com/office/drawing/2014/main" id="{93A61BC9-7158-4792-8CB0-347141D222D4}"/>
              </a:ext>
            </a:extLst>
          </p:cNvPr>
          <p:cNvSpPr/>
          <p:nvPr/>
        </p:nvSpPr>
        <p:spPr>
          <a:xfrm>
            <a:off x="2238556" y="1432523"/>
            <a:ext cx="651006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4400" b="1" dirty="0">
                <a:ln/>
                <a:solidFill>
                  <a:schemeClr val="bg1"/>
                </a:solidFill>
              </a:rPr>
              <a:t>Advanced </a:t>
            </a:r>
            <a:r>
              <a:rPr lang="tr-TR" sz="4400" b="1" dirty="0" err="1">
                <a:ln/>
                <a:solidFill>
                  <a:schemeClr val="bg1"/>
                </a:solidFill>
              </a:rPr>
              <a:t>Topics</a:t>
            </a:r>
            <a:r>
              <a:rPr lang="tr-TR" sz="4400" b="1" dirty="0">
                <a:ln/>
                <a:solidFill>
                  <a:schemeClr val="bg1"/>
                </a:solidFill>
              </a:rPr>
              <a:t> </a:t>
            </a:r>
            <a:r>
              <a:rPr lang="tr-TR" sz="4400" b="1" dirty="0" err="1">
                <a:ln/>
                <a:solidFill>
                  <a:schemeClr val="bg1"/>
                </a:solidFill>
              </a:rPr>
              <a:t>Lesson</a:t>
            </a:r>
            <a:r>
              <a:rPr lang="tr-TR" sz="4400" b="1" dirty="0">
                <a:ln/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tr-TR" sz="4400" b="1" dirty="0">
                <a:ln/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3E53D67C-CDED-4855-B8AD-A66FD7145BBE}"/>
              </a:ext>
            </a:extLst>
          </p:cNvPr>
          <p:cNvSpPr txBox="1"/>
          <p:nvPr/>
        </p:nvSpPr>
        <p:spPr>
          <a:xfrm>
            <a:off x="2915730" y="3429000"/>
            <a:ext cx="560429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400" b="1" dirty="0" err="1">
                <a:solidFill>
                  <a:srgbClr val="FF33CC"/>
                </a:solidFill>
              </a:rPr>
              <a:t>Student</a:t>
            </a:r>
            <a:r>
              <a:rPr lang="tr-TR" sz="3400" b="1" dirty="0">
                <a:solidFill>
                  <a:srgbClr val="FF33CC"/>
                </a:solidFill>
              </a:rPr>
              <a:t> </a:t>
            </a:r>
            <a:r>
              <a:rPr lang="tr-TR" sz="3400" b="1" dirty="0" err="1">
                <a:solidFill>
                  <a:srgbClr val="FF33CC"/>
                </a:solidFill>
              </a:rPr>
              <a:t>Performance</a:t>
            </a:r>
            <a:r>
              <a:rPr lang="tr-TR" sz="3400" b="1" dirty="0">
                <a:solidFill>
                  <a:srgbClr val="FF33CC"/>
                </a:solidFill>
              </a:rPr>
              <a:t> Data Set</a:t>
            </a:r>
            <a:endParaRPr lang="en-GB" sz="3400" b="1" dirty="0">
              <a:solidFill>
                <a:srgbClr val="FF33CC"/>
              </a:solidFill>
            </a:endParaRP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EA3B17EE-DD7E-4945-B9E4-0E0DDDB2F0FF}"/>
              </a:ext>
            </a:extLst>
          </p:cNvPr>
          <p:cNvSpPr/>
          <p:nvPr/>
        </p:nvSpPr>
        <p:spPr>
          <a:xfrm>
            <a:off x="4121349" y="4741591"/>
            <a:ext cx="3976923" cy="113877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3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Nuriye Merve Tatlıdil</a:t>
            </a:r>
          </a:p>
          <a:p>
            <a:pPr algn="ctr"/>
            <a:r>
              <a:rPr lang="tr-TR" sz="3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150212002</a:t>
            </a:r>
          </a:p>
        </p:txBody>
      </p:sp>
    </p:spTree>
    <p:extLst>
      <p:ext uri="{BB962C8B-B14F-4D97-AF65-F5344CB8AC3E}">
        <p14:creationId xmlns:p14="http://schemas.microsoft.com/office/powerpoint/2010/main" val="3981996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03E2A650-7E67-4B1B-A7C2-039858500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99" y="1064259"/>
            <a:ext cx="8586997" cy="5459633"/>
          </a:xfrm>
          <a:prstGeom prst="rect">
            <a:avLst/>
          </a:prstGeom>
        </p:spPr>
      </p:pic>
      <p:sp>
        <p:nvSpPr>
          <p:cNvPr id="10" name="Dikdörtgen 9">
            <a:extLst>
              <a:ext uri="{FF2B5EF4-FFF2-40B4-BE49-F238E27FC236}">
                <a16:creationId xmlns:a16="http://schemas.microsoft.com/office/drawing/2014/main" id="{8718B402-6222-466B-B1A0-26E58E8CD3B9}"/>
              </a:ext>
            </a:extLst>
          </p:cNvPr>
          <p:cNvSpPr/>
          <p:nvPr/>
        </p:nvSpPr>
        <p:spPr>
          <a:xfrm>
            <a:off x="378993" y="140929"/>
            <a:ext cx="41188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tr-TR" sz="5400" b="1" cap="none" spc="0" dirty="0">
                <a:ln/>
                <a:solidFill>
                  <a:srgbClr val="00B0F0"/>
                </a:solidFill>
                <a:effectLst/>
              </a:rPr>
              <a:t>KNN </a:t>
            </a:r>
            <a:r>
              <a:rPr lang="tr-TR" sz="5400" b="1" cap="none" spc="0" dirty="0" err="1">
                <a:ln/>
                <a:solidFill>
                  <a:srgbClr val="00B0F0"/>
                </a:solidFill>
                <a:effectLst/>
              </a:rPr>
              <a:t>Iteration</a:t>
            </a:r>
            <a:endParaRPr lang="tr-TR" sz="5400" b="1" cap="none" spc="0" dirty="0">
              <a:ln/>
              <a:solidFill>
                <a:srgbClr val="00B0F0"/>
              </a:solidFill>
              <a:effectLst/>
            </a:endParaRPr>
          </a:p>
        </p:txBody>
      </p:sp>
      <p:cxnSp>
        <p:nvCxnSpPr>
          <p:cNvPr id="11" name="Düz Ok Bağlayıcısı 10">
            <a:extLst>
              <a:ext uri="{FF2B5EF4-FFF2-40B4-BE49-F238E27FC236}">
                <a16:creationId xmlns:a16="http://schemas.microsoft.com/office/drawing/2014/main" id="{4D7C5CA6-756C-40C3-9CAF-217405BDBB4A}"/>
              </a:ext>
            </a:extLst>
          </p:cNvPr>
          <p:cNvCxnSpPr>
            <a:cxnSpLocks/>
          </p:cNvCxnSpPr>
          <p:nvPr/>
        </p:nvCxnSpPr>
        <p:spPr>
          <a:xfrm flipH="1">
            <a:off x="2122911" y="4303684"/>
            <a:ext cx="1309320" cy="101111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Düz Ok Bağlayıcısı 11">
            <a:extLst>
              <a:ext uri="{FF2B5EF4-FFF2-40B4-BE49-F238E27FC236}">
                <a16:creationId xmlns:a16="http://schemas.microsoft.com/office/drawing/2014/main" id="{37E78E25-24C8-4147-A79E-D33B6535E917}"/>
              </a:ext>
            </a:extLst>
          </p:cNvPr>
          <p:cNvCxnSpPr>
            <a:cxnSpLocks/>
          </p:cNvCxnSpPr>
          <p:nvPr/>
        </p:nvCxnSpPr>
        <p:spPr>
          <a:xfrm flipV="1">
            <a:off x="9196754" y="1199999"/>
            <a:ext cx="1178169" cy="85740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Düz Ok Bağlayıcısı 13">
            <a:extLst>
              <a:ext uri="{FF2B5EF4-FFF2-40B4-BE49-F238E27FC236}">
                <a16:creationId xmlns:a16="http://schemas.microsoft.com/office/drawing/2014/main" id="{7D18C93C-64B6-43C7-B54A-3D23964633D0}"/>
              </a:ext>
            </a:extLst>
          </p:cNvPr>
          <p:cNvCxnSpPr>
            <a:cxnSpLocks/>
          </p:cNvCxnSpPr>
          <p:nvPr/>
        </p:nvCxnSpPr>
        <p:spPr>
          <a:xfrm>
            <a:off x="7798777" y="3947746"/>
            <a:ext cx="2270312" cy="128541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Düz Ok Bağlayıcısı 15">
            <a:extLst>
              <a:ext uri="{FF2B5EF4-FFF2-40B4-BE49-F238E27FC236}">
                <a16:creationId xmlns:a16="http://schemas.microsoft.com/office/drawing/2014/main" id="{79561FBF-F07F-4700-93A5-EAF979470E89}"/>
              </a:ext>
            </a:extLst>
          </p:cNvPr>
          <p:cNvCxnSpPr>
            <a:cxnSpLocks/>
          </p:cNvCxnSpPr>
          <p:nvPr/>
        </p:nvCxnSpPr>
        <p:spPr>
          <a:xfrm flipV="1">
            <a:off x="5881097" y="689178"/>
            <a:ext cx="1339199" cy="102164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Düz Ok Bağlayıcısı 18">
            <a:extLst>
              <a:ext uri="{FF2B5EF4-FFF2-40B4-BE49-F238E27FC236}">
                <a16:creationId xmlns:a16="http://schemas.microsoft.com/office/drawing/2014/main" id="{C6F0C88D-0DD5-428A-A3AF-C67AD792278C}"/>
              </a:ext>
            </a:extLst>
          </p:cNvPr>
          <p:cNvCxnSpPr>
            <a:cxnSpLocks/>
          </p:cNvCxnSpPr>
          <p:nvPr/>
        </p:nvCxnSpPr>
        <p:spPr>
          <a:xfrm>
            <a:off x="4640837" y="4980692"/>
            <a:ext cx="913301" cy="135856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Metin kutusu 21">
            <a:extLst>
              <a:ext uri="{FF2B5EF4-FFF2-40B4-BE49-F238E27FC236}">
                <a16:creationId xmlns:a16="http://schemas.microsoft.com/office/drawing/2014/main" id="{6BAFB7F6-C990-4011-B3A3-ECDBC4102B35}"/>
              </a:ext>
            </a:extLst>
          </p:cNvPr>
          <p:cNvSpPr txBox="1"/>
          <p:nvPr/>
        </p:nvSpPr>
        <p:spPr>
          <a:xfrm>
            <a:off x="1055077" y="5314800"/>
            <a:ext cx="1383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b="1" dirty="0">
                <a:solidFill>
                  <a:srgbClr val="FFC000"/>
                </a:solidFill>
              </a:rPr>
              <a:t>%82.7</a:t>
            </a:r>
          </a:p>
        </p:txBody>
      </p:sp>
      <p:sp>
        <p:nvSpPr>
          <p:cNvPr id="23" name="Dikdörtgen 22">
            <a:extLst>
              <a:ext uri="{FF2B5EF4-FFF2-40B4-BE49-F238E27FC236}">
                <a16:creationId xmlns:a16="http://schemas.microsoft.com/office/drawing/2014/main" id="{BB713156-BC91-4A95-9C37-4EF03B919E2E}"/>
              </a:ext>
            </a:extLst>
          </p:cNvPr>
          <p:cNvSpPr/>
          <p:nvPr/>
        </p:nvSpPr>
        <p:spPr>
          <a:xfrm>
            <a:off x="5554138" y="6339226"/>
            <a:ext cx="10903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b="1" dirty="0">
                <a:solidFill>
                  <a:srgbClr val="FFC000"/>
                </a:solidFill>
              </a:rPr>
              <a:t>%88.7</a:t>
            </a:r>
          </a:p>
        </p:txBody>
      </p:sp>
      <p:sp>
        <p:nvSpPr>
          <p:cNvPr id="24" name="Dikdörtgen 23">
            <a:extLst>
              <a:ext uri="{FF2B5EF4-FFF2-40B4-BE49-F238E27FC236}">
                <a16:creationId xmlns:a16="http://schemas.microsoft.com/office/drawing/2014/main" id="{EB32A366-727D-4FFC-A12B-45B096DA19CF}"/>
              </a:ext>
            </a:extLst>
          </p:cNvPr>
          <p:cNvSpPr/>
          <p:nvPr/>
        </p:nvSpPr>
        <p:spPr>
          <a:xfrm>
            <a:off x="10174596" y="5130134"/>
            <a:ext cx="10903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b="1" dirty="0">
                <a:solidFill>
                  <a:srgbClr val="FFC000"/>
                </a:solidFill>
              </a:rPr>
              <a:t>%89.7</a:t>
            </a:r>
          </a:p>
        </p:txBody>
      </p:sp>
      <p:sp>
        <p:nvSpPr>
          <p:cNvPr id="25" name="Dikdörtgen 24">
            <a:extLst>
              <a:ext uri="{FF2B5EF4-FFF2-40B4-BE49-F238E27FC236}">
                <a16:creationId xmlns:a16="http://schemas.microsoft.com/office/drawing/2014/main" id="{27F08D6D-E144-4091-BAFF-F7B516F084EA}"/>
              </a:ext>
            </a:extLst>
          </p:cNvPr>
          <p:cNvSpPr/>
          <p:nvPr/>
        </p:nvSpPr>
        <p:spPr>
          <a:xfrm>
            <a:off x="7220296" y="319846"/>
            <a:ext cx="10903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b="1" dirty="0">
                <a:solidFill>
                  <a:srgbClr val="FFC000"/>
                </a:solidFill>
              </a:rPr>
              <a:t>%89.8</a:t>
            </a:r>
          </a:p>
        </p:txBody>
      </p:sp>
      <p:sp>
        <p:nvSpPr>
          <p:cNvPr id="26" name="Dikdörtgen 25">
            <a:extLst>
              <a:ext uri="{FF2B5EF4-FFF2-40B4-BE49-F238E27FC236}">
                <a16:creationId xmlns:a16="http://schemas.microsoft.com/office/drawing/2014/main" id="{053706A1-C149-41BF-8E14-D58EDDC9D5BE}"/>
              </a:ext>
            </a:extLst>
          </p:cNvPr>
          <p:cNvSpPr/>
          <p:nvPr/>
        </p:nvSpPr>
        <p:spPr>
          <a:xfrm>
            <a:off x="10069089" y="694927"/>
            <a:ext cx="8114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b="1" dirty="0">
                <a:solidFill>
                  <a:srgbClr val="FFC000"/>
                </a:solidFill>
              </a:rPr>
              <a:t>%87</a:t>
            </a:r>
          </a:p>
        </p:txBody>
      </p:sp>
      <p:sp>
        <p:nvSpPr>
          <p:cNvPr id="28" name="Dikdörtgen 27">
            <a:extLst>
              <a:ext uri="{FF2B5EF4-FFF2-40B4-BE49-F238E27FC236}">
                <a16:creationId xmlns:a16="http://schemas.microsoft.com/office/drawing/2014/main" id="{CEC878D1-1CDE-46A2-AC4A-D8F0E5722AA1}"/>
              </a:ext>
            </a:extLst>
          </p:cNvPr>
          <p:cNvSpPr/>
          <p:nvPr/>
        </p:nvSpPr>
        <p:spPr>
          <a:xfrm>
            <a:off x="8624238" y="6098754"/>
            <a:ext cx="28897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600" b="1" dirty="0">
                <a:solidFill>
                  <a:srgbClr val="CC66FF"/>
                </a:solidFill>
              </a:rPr>
              <a:t>MEAN : %87.6</a:t>
            </a:r>
          </a:p>
        </p:txBody>
      </p:sp>
    </p:spTree>
    <p:extLst>
      <p:ext uri="{BB962C8B-B14F-4D97-AF65-F5344CB8AC3E}">
        <p14:creationId xmlns:p14="http://schemas.microsoft.com/office/powerpoint/2010/main" val="1334448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20930483-9BA3-4ACD-932D-5B9BC3DBA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51847FC2-6901-4EBD-AE8D-9EFC4D05A2C1}"/>
              </a:ext>
            </a:extLst>
          </p:cNvPr>
          <p:cNvSpPr txBox="1"/>
          <p:nvPr/>
        </p:nvSpPr>
        <p:spPr>
          <a:xfrm>
            <a:off x="422851" y="1674858"/>
            <a:ext cx="449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b="1" u="sng" dirty="0" err="1"/>
              <a:t>Algorithm</a:t>
            </a:r>
            <a:r>
              <a:rPr lang="tr-TR" sz="2800" b="1" u="sng" dirty="0"/>
              <a:t> </a:t>
            </a:r>
            <a:r>
              <a:rPr lang="tr-TR" dirty="0"/>
              <a:t>       |        </a:t>
            </a:r>
            <a:r>
              <a:rPr lang="tr-TR" sz="2800" b="1" u="sng" dirty="0" err="1"/>
              <a:t>Accuracy</a:t>
            </a:r>
            <a:endParaRPr lang="en-GB" sz="2800" b="1" u="sng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9A3A6893-8334-4C7A-9800-A0EADAACA76A}"/>
              </a:ext>
            </a:extLst>
          </p:cNvPr>
          <p:cNvSpPr txBox="1"/>
          <p:nvPr/>
        </p:nvSpPr>
        <p:spPr>
          <a:xfrm>
            <a:off x="293884" y="2312232"/>
            <a:ext cx="4966281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/>
              <a:t>1    </a:t>
            </a:r>
            <a:r>
              <a:rPr lang="tr-TR" sz="2400" dirty="0" err="1"/>
              <a:t>Writing</a:t>
            </a:r>
            <a:r>
              <a:rPr lang="tr-TR" sz="2400" dirty="0"/>
              <a:t>                        %82.3</a:t>
            </a:r>
          </a:p>
          <a:p>
            <a:endParaRPr lang="tr-TR" sz="2400" dirty="0"/>
          </a:p>
          <a:p>
            <a:r>
              <a:rPr lang="tr-TR" sz="2400" dirty="0"/>
              <a:t>2     </a:t>
            </a:r>
            <a:r>
              <a:rPr lang="tr-TR" sz="2400" dirty="0" err="1"/>
              <a:t>With</a:t>
            </a:r>
            <a:r>
              <a:rPr lang="tr-TR" sz="2400" dirty="0"/>
              <a:t> </a:t>
            </a:r>
            <a:r>
              <a:rPr lang="tr-TR" sz="2400" dirty="0" err="1"/>
              <a:t>Sklearn</a:t>
            </a:r>
            <a:r>
              <a:rPr lang="tr-TR" sz="2400" dirty="0"/>
              <a:t>             %84</a:t>
            </a:r>
          </a:p>
          <a:p>
            <a:endParaRPr lang="tr-TR" sz="2400" dirty="0"/>
          </a:p>
          <a:p>
            <a:pPr marL="457200" indent="-457200">
              <a:buAutoNum type="arabicPlain" startAt="3"/>
            </a:pPr>
            <a:r>
              <a:rPr lang="tr-TR" sz="2400" dirty="0" err="1"/>
              <a:t>With</a:t>
            </a:r>
            <a:r>
              <a:rPr lang="tr-TR" sz="2400" dirty="0"/>
              <a:t> 5 </a:t>
            </a:r>
            <a:r>
              <a:rPr lang="tr-TR" sz="2400" dirty="0" err="1"/>
              <a:t>Fold</a:t>
            </a:r>
            <a:r>
              <a:rPr lang="tr-TR" sz="2400" dirty="0"/>
              <a:t>                %83.1</a:t>
            </a:r>
          </a:p>
          <a:p>
            <a:r>
              <a:rPr lang="tr-TR" sz="2400" dirty="0"/>
              <a:t>    Cross </a:t>
            </a:r>
            <a:r>
              <a:rPr lang="tr-TR" sz="2400" dirty="0" err="1"/>
              <a:t>Validation</a:t>
            </a:r>
            <a:endParaRPr lang="tr-TR" sz="2400" dirty="0"/>
          </a:p>
          <a:p>
            <a:endParaRPr lang="tr-TR" sz="2400" dirty="0"/>
          </a:p>
          <a:p>
            <a:r>
              <a:rPr lang="tr-TR" sz="2400" dirty="0"/>
              <a:t>4   </a:t>
            </a:r>
            <a:r>
              <a:rPr lang="tr-TR" sz="2400" dirty="0" err="1"/>
              <a:t>Without</a:t>
            </a:r>
            <a:r>
              <a:rPr lang="tr-TR" sz="2400" dirty="0"/>
              <a:t> g1,g2,g3       %25.9</a:t>
            </a:r>
          </a:p>
          <a:p>
            <a:r>
              <a:rPr lang="tr-TR" sz="2400" dirty="0"/>
              <a:t>       </a:t>
            </a:r>
            <a:r>
              <a:rPr lang="tr-TR" sz="2400" dirty="0" err="1"/>
              <a:t>attributes</a:t>
            </a:r>
            <a:endParaRPr lang="tr-TR" sz="2400" dirty="0"/>
          </a:p>
          <a:p>
            <a:endParaRPr lang="tr-TR" sz="2400" dirty="0"/>
          </a:p>
          <a:p>
            <a:endParaRPr lang="tr-TR" dirty="0"/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5C5AD4A3-5F5F-461B-9616-77695738C049}"/>
              </a:ext>
            </a:extLst>
          </p:cNvPr>
          <p:cNvSpPr/>
          <p:nvPr/>
        </p:nvSpPr>
        <p:spPr>
          <a:xfrm>
            <a:off x="0" y="637374"/>
            <a:ext cx="64714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tr-TR" sz="5400" b="1" cap="none" spc="0" dirty="0" err="1">
                <a:ln/>
                <a:solidFill>
                  <a:srgbClr val="FF33CC"/>
                </a:solidFill>
                <a:effectLst/>
              </a:rPr>
              <a:t>Naive</a:t>
            </a:r>
            <a:r>
              <a:rPr lang="tr-TR" sz="5400" b="1" cap="none" spc="0" dirty="0">
                <a:ln/>
                <a:solidFill>
                  <a:srgbClr val="FF33CC"/>
                </a:solidFill>
                <a:effectLst/>
              </a:rPr>
              <a:t> </a:t>
            </a:r>
            <a:r>
              <a:rPr lang="tr-TR" sz="5400" b="1" cap="none" spc="0" dirty="0" err="1">
                <a:ln/>
                <a:solidFill>
                  <a:srgbClr val="FF33CC"/>
                </a:solidFill>
                <a:effectLst/>
              </a:rPr>
              <a:t>Bayes</a:t>
            </a:r>
            <a:r>
              <a:rPr lang="tr-TR" sz="5400" b="1" cap="none" spc="0" dirty="0">
                <a:ln/>
                <a:solidFill>
                  <a:srgbClr val="FF33CC"/>
                </a:solidFill>
                <a:effectLst/>
              </a:rPr>
              <a:t> </a:t>
            </a:r>
            <a:r>
              <a:rPr lang="tr-TR" sz="5400" b="1" cap="none" spc="0" dirty="0" err="1">
                <a:ln/>
                <a:solidFill>
                  <a:srgbClr val="FF33CC"/>
                </a:solidFill>
                <a:effectLst/>
              </a:rPr>
              <a:t>Evalution</a:t>
            </a:r>
            <a:endParaRPr lang="tr-TR" sz="5400" b="1" cap="none" spc="0" dirty="0">
              <a:ln/>
              <a:solidFill>
                <a:srgbClr val="FF33CC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51088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>
            <a:extLst>
              <a:ext uri="{FF2B5EF4-FFF2-40B4-BE49-F238E27FC236}">
                <a16:creationId xmlns:a16="http://schemas.microsoft.com/office/drawing/2014/main" id="{4C13AE68-A0CC-47F8-946D-9CC3CA7B5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615" y="741746"/>
            <a:ext cx="7050854" cy="6054708"/>
          </a:xfrm>
          <a:prstGeom prst="rect">
            <a:avLst/>
          </a:prstGeom>
        </p:spPr>
      </p:pic>
      <p:sp>
        <p:nvSpPr>
          <p:cNvPr id="3" name="Dikdörtgen 2">
            <a:extLst>
              <a:ext uri="{FF2B5EF4-FFF2-40B4-BE49-F238E27FC236}">
                <a16:creationId xmlns:a16="http://schemas.microsoft.com/office/drawing/2014/main" id="{A5E77F01-EA41-4734-8036-D311CF4EF1D6}"/>
              </a:ext>
            </a:extLst>
          </p:cNvPr>
          <p:cNvSpPr/>
          <p:nvPr/>
        </p:nvSpPr>
        <p:spPr>
          <a:xfrm>
            <a:off x="0" y="61546"/>
            <a:ext cx="1172596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tr-TR" sz="4800" b="1" cap="none" spc="0" dirty="0" err="1">
                <a:ln/>
                <a:solidFill>
                  <a:srgbClr val="CC66FF"/>
                </a:solidFill>
                <a:effectLst/>
              </a:rPr>
              <a:t>Random</a:t>
            </a:r>
            <a:r>
              <a:rPr lang="tr-TR" sz="4800" b="1" cap="none" spc="0" dirty="0">
                <a:ln/>
                <a:solidFill>
                  <a:srgbClr val="CC66FF"/>
                </a:solidFill>
                <a:effectLst/>
              </a:rPr>
              <a:t> </a:t>
            </a:r>
            <a:r>
              <a:rPr lang="tr-TR" sz="4800" b="1" cap="none" spc="0" dirty="0" err="1">
                <a:ln/>
                <a:solidFill>
                  <a:srgbClr val="CC66FF"/>
                </a:solidFill>
                <a:effectLst/>
              </a:rPr>
              <a:t>Forest</a:t>
            </a:r>
            <a:r>
              <a:rPr lang="tr-TR" sz="4800" b="1" dirty="0">
                <a:ln/>
                <a:solidFill>
                  <a:srgbClr val="CC66FF"/>
                </a:solidFill>
              </a:rPr>
              <a:t> : </a:t>
            </a:r>
            <a:r>
              <a:rPr lang="tr-TR" sz="4800" b="1" dirty="0" err="1">
                <a:ln/>
                <a:solidFill>
                  <a:srgbClr val="CC66FF"/>
                </a:solidFill>
              </a:rPr>
              <a:t>Variable</a:t>
            </a:r>
            <a:r>
              <a:rPr lang="tr-TR" sz="4800" b="1" dirty="0">
                <a:ln/>
                <a:solidFill>
                  <a:srgbClr val="CC66FF"/>
                </a:solidFill>
              </a:rPr>
              <a:t> </a:t>
            </a:r>
            <a:r>
              <a:rPr lang="tr-TR" sz="4800" b="1" dirty="0" err="1">
                <a:ln/>
                <a:solidFill>
                  <a:srgbClr val="CC66FF"/>
                </a:solidFill>
              </a:rPr>
              <a:t>Significance</a:t>
            </a:r>
            <a:r>
              <a:rPr lang="tr-TR" sz="4800" b="1" dirty="0">
                <a:ln/>
                <a:solidFill>
                  <a:srgbClr val="CC66FF"/>
                </a:solidFill>
              </a:rPr>
              <a:t> </a:t>
            </a:r>
            <a:r>
              <a:rPr lang="tr-TR" sz="4800" b="1" dirty="0" err="1">
                <a:ln/>
                <a:solidFill>
                  <a:srgbClr val="CC66FF"/>
                </a:solidFill>
              </a:rPr>
              <a:t>Levels</a:t>
            </a:r>
            <a:r>
              <a:rPr lang="tr-TR" sz="4800" b="1" dirty="0">
                <a:ln/>
                <a:solidFill>
                  <a:srgbClr val="CC66FF"/>
                </a:solidFill>
              </a:rPr>
              <a:t>  </a:t>
            </a:r>
            <a:endParaRPr lang="tr-TR" sz="4800" b="1" cap="none" spc="0" dirty="0">
              <a:ln/>
              <a:solidFill>
                <a:srgbClr val="CC66F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92790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54D2780B-5439-4E8D-B894-83EF7B469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642" cy="6858000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8CCC5D29-1FDF-4025-A5A1-94B24010580E}"/>
              </a:ext>
            </a:extLst>
          </p:cNvPr>
          <p:cNvSpPr txBox="1"/>
          <p:nvPr/>
        </p:nvSpPr>
        <p:spPr>
          <a:xfrm>
            <a:off x="563528" y="2006808"/>
            <a:ext cx="449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b="1" u="sng" dirty="0" err="1"/>
              <a:t>Algorithm</a:t>
            </a:r>
            <a:r>
              <a:rPr lang="tr-TR" sz="2800" b="1" u="sng" dirty="0"/>
              <a:t> </a:t>
            </a:r>
            <a:r>
              <a:rPr lang="tr-TR" dirty="0"/>
              <a:t>       |        </a:t>
            </a:r>
            <a:r>
              <a:rPr lang="tr-TR" sz="2800" b="1" u="sng" dirty="0" err="1"/>
              <a:t>Accuracy</a:t>
            </a:r>
            <a:endParaRPr lang="en-GB" sz="2800" b="1" u="sng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45D2DFBE-4376-4133-9F9C-F64D6AB19445}"/>
              </a:ext>
            </a:extLst>
          </p:cNvPr>
          <p:cNvSpPr txBox="1"/>
          <p:nvPr/>
        </p:nvSpPr>
        <p:spPr>
          <a:xfrm>
            <a:off x="329054" y="2732024"/>
            <a:ext cx="496628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/>
              <a:t>1         KNN                        %87</a:t>
            </a:r>
          </a:p>
          <a:p>
            <a:r>
              <a:rPr lang="tr-TR" sz="2400" dirty="0"/>
              <a:t> </a:t>
            </a:r>
          </a:p>
          <a:p>
            <a:r>
              <a:rPr lang="tr-TR" sz="2400" dirty="0"/>
              <a:t>2     </a:t>
            </a:r>
            <a:r>
              <a:rPr lang="tr-TR" sz="2400" dirty="0" err="1"/>
              <a:t>Naive</a:t>
            </a:r>
            <a:r>
              <a:rPr lang="tr-TR" sz="2400" dirty="0"/>
              <a:t> </a:t>
            </a:r>
            <a:r>
              <a:rPr lang="tr-TR" sz="2400" dirty="0" err="1"/>
              <a:t>Bayes</a:t>
            </a:r>
            <a:r>
              <a:rPr lang="tr-TR" sz="2400" dirty="0"/>
              <a:t>              %79</a:t>
            </a:r>
          </a:p>
          <a:p>
            <a:endParaRPr lang="tr-TR" sz="2400" dirty="0"/>
          </a:p>
          <a:p>
            <a:r>
              <a:rPr lang="tr-TR" sz="2400" dirty="0"/>
              <a:t>3         SVM                       %99.9</a:t>
            </a:r>
          </a:p>
          <a:p>
            <a:endParaRPr lang="tr-TR" sz="2400" dirty="0"/>
          </a:p>
          <a:p>
            <a:r>
              <a:rPr lang="tr-TR" sz="2400" dirty="0"/>
              <a:t>4    </a:t>
            </a:r>
            <a:r>
              <a:rPr lang="tr-TR" sz="2400" dirty="0" err="1"/>
              <a:t>Random</a:t>
            </a:r>
            <a:r>
              <a:rPr lang="tr-TR" sz="2400" dirty="0"/>
              <a:t> </a:t>
            </a:r>
            <a:r>
              <a:rPr lang="tr-TR" sz="2400" dirty="0" err="1"/>
              <a:t>Forest</a:t>
            </a:r>
            <a:r>
              <a:rPr lang="tr-TR" sz="2400" dirty="0"/>
              <a:t>          %94</a:t>
            </a:r>
          </a:p>
          <a:p>
            <a:endParaRPr lang="tr-TR" dirty="0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BE8D5997-7125-4C75-9B8E-7553E5655205}"/>
              </a:ext>
            </a:extLst>
          </p:cNvPr>
          <p:cNvSpPr/>
          <p:nvPr/>
        </p:nvSpPr>
        <p:spPr>
          <a:xfrm>
            <a:off x="218451" y="637373"/>
            <a:ext cx="58918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tr-TR" sz="5400" b="1" cap="none" spc="0" dirty="0" err="1">
                <a:ln/>
                <a:solidFill>
                  <a:srgbClr val="92D050"/>
                </a:solidFill>
                <a:effectLst/>
              </a:rPr>
              <a:t>Algorithm</a:t>
            </a:r>
            <a:r>
              <a:rPr lang="tr-TR" sz="5400" b="1" cap="none" spc="0" dirty="0">
                <a:ln/>
                <a:solidFill>
                  <a:srgbClr val="92D050"/>
                </a:solidFill>
                <a:effectLst/>
              </a:rPr>
              <a:t> </a:t>
            </a:r>
            <a:r>
              <a:rPr lang="tr-TR" sz="5400" b="1" cap="none" spc="0" dirty="0" err="1">
                <a:ln/>
                <a:solidFill>
                  <a:srgbClr val="92D050"/>
                </a:solidFill>
                <a:effectLst/>
              </a:rPr>
              <a:t>Evalution</a:t>
            </a:r>
            <a:endParaRPr lang="tr-TR" sz="5400" b="1" cap="none" spc="0" dirty="0">
              <a:ln/>
              <a:solidFill>
                <a:srgbClr val="92D05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11551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1B27991D-7321-4342-8990-74CC3A0A3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4" name="Dikdörtgen 3">
            <a:extLst>
              <a:ext uri="{FF2B5EF4-FFF2-40B4-BE49-F238E27FC236}">
                <a16:creationId xmlns:a16="http://schemas.microsoft.com/office/drawing/2014/main" id="{1D17EB21-83BE-4860-BD59-8E3DC888036F}"/>
              </a:ext>
            </a:extLst>
          </p:cNvPr>
          <p:cNvSpPr/>
          <p:nvPr/>
        </p:nvSpPr>
        <p:spPr>
          <a:xfrm>
            <a:off x="689119" y="426358"/>
            <a:ext cx="69627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tr-TR" sz="5400" b="1" cap="none" spc="0" dirty="0">
                <a:ln/>
                <a:solidFill>
                  <a:srgbClr val="FF6600"/>
                </a:solidFill>
                <a:effectLst/>
              </a:rPr>
              <a:t>Model </a:t>
            </a:r>
            <a:r>
              <a:rPr lang="tr-TR" sz="5400" b="1" cap="none" spc="0" dirty="0" err="1">
                <a:ln/>
                <a:solidFill>
                  <a:srgbClr val="FF6600"/>
                </a:solidFill>
                <a:effectLst/>
              </a:rPr>
              <a:t>Tuning</a:t>
            </a:r>
            <a:r>
              <a:rPr lang="tr-TR" sz="5400" b="1" cap="none" spc="0" dirty="0">
                <a:ln/>
                <a:solidFill>
                  <a:srgbClr val="FF6600"/>
                </a:solidFill>
                <a:effectLst/>
              </a:rPr>
              <a:t> </a:t>
            </a:r>
            <a:r>
              <a:rPr lang="tr-TR" sz="5400" b="1" cap="none" spc="0" dirty="0" err="1">
                <a:ln/>
                <a:solidFill>
                  <a:srgbClr val="FF6600"/>
                </a:solidFill>
                <a:effectLst/>
              </a:rPr>
              <a:t>Evalution</a:t>
            </a:r>
            <a:endParaRPr lang="tr-TR" sz="5400" b="1" cap="none" spc="0" dirty="0">
              <a:ln/>
              <a:solidFill>
                <a:srgbClr val="FF6600"/>
              </a:solidFill>
              <a:effectLst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65D091D0-5BC8-42E5-BA4E-8C4921C7BF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63" y="1349688"/>
            <a:ext cx="4321567" cy="4807136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291958E6-1AB4-429A-BB1F-65D4A82658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991" y="1349688"/>
            <a:ext cx="6029009" cy="488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671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1671C0A6-D09B-4506-8962-D093AD8FE6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" y="0"/>
            <a:ext cx="12187147" cy="6857999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7942767D-CFCF-4359-9832-872D3B01A184}"/>
              </a:ext>
            </a:extLst>
          </p:cNvPr>
          <p:cNvSpPr txBox="1"/>
          <p:nvPr/>
        </p:nvSpPr>
        <p:spPr>
          <a:xfrm>
            <a:off x="8739553" y="1918885"/>
            <a:ext cx="3209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u="sng" dirty="0" err="1"/>
              <a:t>Algorithm</a:t>
            </a:r>
            <a:r>
              <a:rPr lang="tr-TR" sz="2000" b="1" u="sng" dirty="0"/>
              <a:t> </a:t>
            </a:r>
            <a:r>
              <a:rPr lang="tr-TR" dirty="0"/>
              <a:t>       |        </a:t>
            </a:r>
            <a:r>
              <a:rPr lang="tr-TR" sz="2000" b="1" u="sng" dirty="0" err="1"/>
              <a:t>Accuracy</a:t>
            </a:r>
            <a:endParaRPr lang="en-GB" sz="2000" b="1" u="sng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2A3ADFFD-A15E-479C-92BE-00C7088F497F}"/>
              </a:ext>
            </a:extLst>
          </p:cNvPr>
          <p:cNvSpPr txBox="1"/>
          <p:nvPr/>
        </p:nvSpPr>
        <p:spPr>
          <a:xfrm>
            <a:off x="8400393" y="2389124"/>
            <a:ext cx="3715407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/>
              <a:t>         KNN                    %43.7</a:t>
            </a:r>
          </a:p>
          <a:p>
            <a:r>
              <a:rPr lang="tr-TR" sz="2400" dirty="0"/>
              <a:t> </a:t>
            </a:r>
          </a:p>
          <a:p>
            <a:r>
              <a:rPr lang="tr-TR" sz="2400" dirty="0"/>
              <a:t>     </a:t>
            </a:r>
            <a:r>
              <a:rPr lang="tr-TR" sz="2400" dirty="0" err="1"/>
              <a:t>Naive</a:t>
            </a:r>
            <a:r>
              <a:rPr lang="tr-TR" sz="2400" dirty="0"/>
              <a:t> </a:t>
            </a:r>
            <a:r>
              <a:rPr lang="tr-TR" sz="2400" dirty="0" err="1"/>
              <a:t>Bayes</a:t>
            </a:r>
            <a:r>
              <a:rPr lang="tr-TR" sz="2400" dirty="0"/>
              <a:t>           %25.9</a:t>
            </a:r>
          </a:p>
          <a:p>
            <a:endParaRPr lang="tr-TR" sz="2400" dirty="0"/>
          </a:p>
          <a:p>
            <a:r>
              <a:rPr lang="tr-TR" sz="2400" dirty="0"/>
              <a:t>         SVM                    %45.9</a:t>
            </a:r>
          </a:p>
          <a:p>
            <a:endParaRPr lang="tr-TR" sz="2400" dirty="0"/>
          </a:p>
          <a:p>
            <a:r>
              <a:rPr lang="tr-TR" sz="2400" dirty="0"/>
              <a:t>    </a:t>
            </a:r>
            <a:r>
              <a:rPr lang="tr-TR" sz="2400" dirty="0" err="1"/>
              <a:t>Random</a:t>
            </a:r>
            <a:r>
              <a:rPr lang="tr-TR" sz="2400" dirty="0"/>
              <a:t> </a:t>
            </a:r>
            <a:r>
              <a:rPr lang="tr-TR" sz="2400" dirty="0" err="1"/>
              <a:t>Forest</a:t>
            </a:r>
            <a:r>
              <a:rPr lang="tr-TR" sz="2400" dirty="0"/>
              <a:t>      %43.8</a:t>
            </a:r>
          </a:p>
          <a:p>
            <a:endParaRPr lang="tr-TR" dirty="0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F7BBF6C5-EA16-485D-ACD6-F03863F49091}"/>
              </a:ext>
            </a:extLst>
          </p:cNvPr>
          <p:cNvSpPr/>
          <p:nvPr/>
        </p:nvSpPr>
        <p:spPr>
          <a:xfrm>
            <a:off x="4549862" y="128445"/>
            <a:ext cx="739888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tr-TR" sz="4800" b="1" cap="none" spc="0" dirty="0" err="1">
                <a:ln/>
                <a:solidFill>
                  <a:srgbClr val="FFFF00"/>
                </a:solidFill>
                <a:effectLst/>
              </a:rPr>
              <a:t>Without</a:t>
            </a:r>
            <a:r>
              <a:rPr lang="tr-TR" sz="4800" b="1" cap="none" spc="0" dirty="0">
                <a:ln/>
                <a:solidFill>
                  <a:srgbClr val="FFFF00"/>
                </a:solidFill>
                <a:effectLst/>
              </a:rPr>
              <a:t> G1,G2,G3 </a:t>
            </a:r>
            <a:r>
              <a:rPr lang="tr-TR" sz="4800" b="1" cap="none" spc="0" dirty="0" err="1">
                <a:ln/>
                <a:solidFill>
                  <a:srgbClr val="FFFF00"/>
                </a:solidFill>
                <a:effectLst/>
              </a:rPr>
              <a:t>Evalution</a:t>
            </a:r>
            <a:endParaRPr lang="tr-TR" sz="4800" b="1" cap="none" spc="0" dirty="0">
              <a:ln/>
              <a:solidFill>
                <a:srgbClr val="FFFF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09774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E9E2497E-3091-43CA-BE6B-9CC8AC2890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4"/>
            <a:ext cx="12192000" cy="6855616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A323AF71-FE75-4973-9B7B-A0B5CF4C7A8F}"/>
              </a:ext>
            </a:extLst>
          </p:cNvPr>
          <p:cNvSpPr txBox="1"/>
          <p:nvPr/>
        </p:nvSpPr>
        <p:spPr>
          <a:xfrm>
            <a:off x="693489" y="671119"/>
            <a:ext cx="4412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800" dirty="0" err="1">
                <a:latin typeface="Segoe Script" panose="030B0504020000000003" pitchFamily="66" charset="0"/>
              </a:rPr>
              <a:t>Thank</a:t>
            </a:r>
            <a:r>
              <a:rPr lang="tr-TR" sz="4800" dirty="0">
                <a:latin typeface="Segoe Script" panose="030B0504020000000003" pitchFamily="66" charset="0"/>
              </a:rPr>
              <a:t> </a:t>
            </a:r>
            <a:r>
              <a:rPr lang="tr-TR" sz="4800" dirty="0" err="1">
                <a:latin typeface="Segoe Script" panose="030B0504020000000003" pitchFamily="66" charset="0"/>
              </a:rPr>
              <a:t>you</a:t>
            </a:r>
            <a:r>
              <a:rPr lang="tr-TR" sz="4800" dirty="0">
                <a:latin typeface="Segoe Script" panose="030B0504020000000003" pitchFamily="66" charset="0"/>
              </a:rPr>
              <a:t> </a:t>
            </a:r>
            <a:endParaRPr lang="en-GB" sz="4800" dirty="0">
              <a:latin typeface="Segoe Script" panose="030B05040200000000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321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>
            <a:extLst>
              <a:ext uri="{FF2B5EF4-FFF2-40B4-BE49-F238E27FC236}">
                <a16:creationId xmlns:a16="http://schemas.microsoft.com/office/drawing/2014/main" id="{0E77964E-82F3-486D-AC13-28DF1584DCB9}"/>
              </a:ext>
            </a:extLst>
          </p:cNvPr>
          <p:cNvSpPr/>
          <p:nvPr/>
        </p:nvSpPr>
        <p:spPr>
          <a:xfrm>
            <a:off x="9348309" y="3244724"/>
            <a:ext cx="1464730" cy="1464728"/>
          </a:xfrm>
          <a:prstGeom prst="ellipse">
            <a:avLst/>
          </a:prstGeom>
          <a:solidFill>
            <a:schemeClr val="accent6">
              <a:alpha val="1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8B9C6D0-3688-4A30-BF0A-B21713DA7795}"/>
              </a:ext>
            </a:extLst>
          </p:cNvPr>
          <p:cNvSpPr/>
          <p:nvPr/>
        </p:nvSpPr>
        <p:spPr>
          <a:xfrm>
            <a:off x="7358805" y="3244724"/>
            <a:ext cx="1464730" cy="1464728"/>
          </a:xfrm>
          <a:prstGeom prst="ellipse">
            <a:avLst/>
          </a:prstGeom>
          <a:solidFill>
            <a:schemeClr val="accent5">
              <a:alpha val="1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2C64199-8920-4B40-9E97-B69DDABC62D8}"/>
              </a:ext>
            </a:extLst>
          </p:cNvPr>
          <p:cNvSpPr/>
          <p:nvPr/>
        </p:nvSpPr>
        <p:spPr>
          <a:xfrm>
            <a:off x="5317035" y="3244724"/>
            <a:ext cx="1464730" cy="1464728"/>
          </a:xfrm>
          <a:prstGeom prst="ellipse">
            <a:avLst/>
          </a:prstGeom>
          <a:solidFill>
            <a:schemeClr val="accent4">
              <a:alpha val="1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06A14E4-708D-4699-8C46-DC1A8D7B5CD2}"/>
              </a:ext>
            </a:extLst>
          </p:cNvPr>
          <p:cNvSpPr/>
          <p:nvPr/>
        </p:nvSpPr>
        <p:spPr>
          <a:xfrm>
            <a:off x="3420462" y="3244724"/>
            <a:ext cx="1464730" cy="1464728"/>
          </a:xfrm>
          <a:prstGeom prst="ellipse">
            <a:avLst/>
          </a:prstGeom>
          <a:solidFill>
            <a:schemeClr val="accent2">
              <a:alpha val="1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F7B8CD3-367D-407A-B6EF-6847832763FB}"/>
              </a:ext>
            </a:extLst>
          </p:cNvPr>
          <p:cNvSpPr/>
          <p:nvPr/>
        </p:nvSpPr>
        <p:spPr>
          <a:xfrm>
            <a:off x="1378274" y="3244724"/>
            <a:ext cx="1464730" cy="1464728"/>
          </a:xfrm>
          <a:prstGeom prst="ellipse">
            <a:avLst/>
          </a:prstGeom>
          <a:solidFill>
            <a:schemeClr val="accent1">
              <a:alpha val="1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E76D77BB-46F8-4A0E-8125-C7171B9A620F}"/>
              </a:ext>
            </a:extLst>
          </p:cNvPr>
          <p:cNvGrpSpPr/>
          <p:nvPr/>
        </p:nvGrpSpPr>
        <p:grpSpPr>
          <a:xfrm>
            <a:off x="5593830" y="3517738"/>
            <a:ext cx="906777" cy="906777"/>
            <a:chOff x="5757333" y="2943779"/>
            <a:chExt cx="795498" cy="795498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33263B5C-140D-48C8-BFE4-CBB17CA90069}"/>
                </a:ext>
              </a:extLst>
            </p:cNvPr>
            <p:cNvGrpSpPr/>
            <p:nvPr/>
          </p:nvGrpSpPr>
          <p:grpSpPr>
            <a:xfrm>
              <a:off x="5995780" y="3294766"/>
              <a:ext cx="449164" cy="265293"/>
              <a:chOff x="7175537" y="4438243"/>
              <a:chExt cx="347386" cy="205179"/>
            </a:xfrm>
            <a:solidFill>
              <a:srgbClr val="00B050"/>
            </a:solidFill>
          </p:grpSpPr>
          <p:sp>
            <p:nvSpPr>
              <p:cNvPr id="86" name="Rectangle: Rounded Corners 85">
                <a:extLst>
                  <a:ext uri="{FF2B5EF4-FFF2-40B4-BE49-F238E27FC236}">
                    <a16:creationId xmlns:a16="http://schemas.microsoft.com/office/drawing/2014/main" id="{338DAF15-C288-4FD5-945E-B1A65D46DD90}"/>
                  </a:ext>
                </a:extLst>
              </p:cNvPr>
              <p:cNvSpPr/>
              <p:nvPr/>
            </p:nvSpPr>
            <p:spPr>
              <a:xfrm rot="2700000">
                <a:off x="7120649" y="4493131"/>
                <a:ext cx="205179" cy="95403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: Rounded Corners 86">
                <a:extLst>
                  <a:ext uri="{FF2B5EF4-FFF2-40B4-BE49-F238E27FC236}">
                    <a16:creationId xmlns:a16="http://schemas.microsoft.com/office/drawing/2014/main" id="{9F592AA7-4FE8-46B5-8D00-76DD5E2BEEB7}"/>
                  </a:ext>
                </a:extLst>
              </p:cNvPr>
              <p:cNvSpPr/>
              <p:nvPr/>
            </p:nvSpPr>
            <p:spPr>
              <a:xfrm rot="8100000">
                <a:off x="7183296" y="4445599"/>
                <a:ext cx="339627" cy="9540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B09008DF-833E-4872-BD2C-6CB93A801CC6}"/>
                </a:ext>
              </a:extLst>
            </p:cNvPr>
            <p:cNvSpPr/>
            <p:nvPr/>
          </p:nvSpPr>
          <p:spPr>
            <a:xfrm>
              <a:off x="5757333" y="2943779"/>
              <a:ext cx="795498" cy="795498"/>
            </a:xfrm>
            <a:prstGeom prst="ellipse">
              <a:avLst/>
            </a:prstGeom>
            <a:noFill/>
            <a:ln w="889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Arrow: Chevron 1">
            <a:extLst>
              <a:ext uri="{FF2B5EF4-FFF2-40B4-BE49-F238E27FC236}">
                <a16:creationId xmlns:a16="http://schemas.microsoft.com/office/drawing/2014/main" id="{1E03A10B-40C2-429B-A1A2-7E760590AD8F}"/>
              </a:ext>
            </a:extLst>
          </p:cNvPr>
          <p:cNvSpPr/>
          <p:nvPr/>
        </p:nvSpPr>
        <p:spPr>
          <a:xfrm>
            <a:off x="905608" y="1746292"/>
            <a:ext cx="2163881" cy="858321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7F2E402E-66F1-4FCA-9452-07D806ACA563}"/>
              </a:ext>
            </a:extLst>
          </p:cNvPr>
          <p:cNvSpPr/>
          <p:nvPr/>
        </p:nvSpPr>
        <p:spPr>
          <a:xfrm>
            <a:off x="2999276" y="1766859"/>
            <a:ext cx="2163881" cy="830997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A8DB0CA2-0AD8-40CF-9EAE-24636F6BE1A6}"/>
              </a:ext>
            </a:extLst>
          </p:cNvPr>
          <p:cNvSpPr/>
          <p:nvPr/>
        </p:nvSpPr>
        <p:spPr>
          <a:xfrm>
            <a:off x="5092943" y="1773616"/>
            <a:ext cx="2117078" cy="830997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7E6ADA69-2377-458F-8AA1-32DD93A340BE}"/>
              </a:ext>
            </a:extLst>
          </p:cNvPr>
          <p:cNvSpPr/>
          <p:nvPr/>
        </p:nvSpPr>
        <p:spPr>
          <a:xfrm>
            <a:off x="7186610" y="1773616"/>
            <a:ext cx="2006113" cy="830997"/>
          </a:xfrm>
          <a:prstGeom prst="chevr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454C02BF-4E44-4F11-891A-CD23E8F1435B}"/>
              </a:ext>
            </a:extLst>
          </p:cNvPr>
          <p:cNvSpPr/>
          <p:nvPr/>
        </p:nvSpPr>
        <p:spPr>
          <a:xfrm>
            <a:off x="9192723" y="1773616"/>
            <a:ext cx="2093667" cy="830997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BD8022-7C49-470B-9483-21E5F63480D9}"/>
              </a:ext>
            </a:extLst>
          </p:cNvPr>
          <p:cNvSpPr txBox="1"/>
          <p:nvPr/>
        </p:nvSpPr>
        <p:spPr>
          <a:xfrm>
            <a:off x="553182" y="347455"/>
            <a:ext cx="65418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6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Timeline</a:t>
            </a:r>
            <a:endParaRPr lang="en-GB" sz="60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1C13F8-8C78-4F88-AB23-F329C1824EF1}"/>
              </a:ext>
            </a:extLst>
          </p:cNvPr>
          <p:cNvCxnSpPr>
            <a:cxnSpLocks/>
            <a:stCxn id="2" idx="2"/>
            <a:endCxn id="17" idx="0"/>
          </p:cNvCxnSpPr>
          <p:nvPr/>
        </p:nvCxnSpPr>
        <p:spPr>
          <a:xfrm>
            <a:off x="1772968" y="2604613"/>
            <a:ext cx="337671" cy="6401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5281380-0B8F-4478-AA4B-78F14E648688}"/>
              </a:ext>
            </a:extLst>
          </p:cNvPr>
          <p:cNvCxnSpPr>
            <a:cxnSpLocks/>
            <a:stCxn id="3" idx="2"/>
            <a:endCxn id="24" idx="0"/>
          </p:cNvCxnSpPr>
          <p:nvPr/>
        </p:nvCxnSpPr>
        <p:spPr>
          <a:xfrm>
            <a:off x="3873467" y="2597856"/>
            <a:ext cx="279360" cy="64686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5AF125C-6B80-417C-B6FD-A5DBF0D04202}"/>
              </a:ext>
            </a:extLst>
          </p:cNvPr>
          <p:cNvCxnSpPr>
            <a:cxnSpLocks/>
            <a:stCxn id="5" idx="2"/>
            <a:endCxn id="32" idx="0"/>
          </p:cNvCxnSpPr>
          <p:nvPr/>
        </p:nvCxnSpPr>
        <p:spPr>
          <a:xfrm>
            <a:off x="5943733" y="2604613"/>
            <a:ext cx="105667" cy="640111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9464EDA-95F9-4BE9-8724-ED55660785EB}"/>
              </a:ext>
            </a:extLst>
          </p:cNvPr>
          <p:cNvCxnSpPr>
            <a:cxnSpLocks/>
            <a:stCxn id="6" idx="2"/>
            <a:endCxn id="39" idx="0"/>
          </p:cNvCxnSpPr>
          <p:nvPr/>
        </p:nvCxnSpPr>
        <p:spPr>
          <a:xfrm>
            <a:off x="7981917" y="2604613"/>
            <a:ext cx="109253" cy="640111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5C0D21E-5FB2-45B7-9E65-6F790157750A}"/>
              </a:ext>
            </a:extLst>
          </p:cNvPr>
          <p:cNvCxnSpPr>
            <a:cxnSpLocks/>
            <a:stCxn id="7" idx="2"/>
            <a:endCxn id="44" idx="0"/>
          </p:cNvCxnSpPr>
          <p:nvPr/>
        </p:nvCxnSpPr>
        <p:spPr>
          <a:xfrm>
            <a:off x="10031807" y="2604613"/>
            <a:ext cx="48867" cy="64011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2450525-F18B-445F-875C-0B03102F8B0B}"/>
              </a:ext>
            </a:extLst>
          </p:cNvPr>
          <p:cNvGrpSpPr/>
          <p:nvPr/>
        </p:nvGrpSpPr>
        <p:grpSpPr>
          <a:xfrm>
            <a:off x="1723335" y="3482581"/>
            <a:ext cx="783073" cy="955149"/>
            <a:chOff x="7931851" y="2464731"/>
            <a:chExt cx="1002842" cy="1223210"/>
          </a:xfrm>
          <a:solidFill>
            <a:schemeClr val="tx1"/>
          </a:solidFill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9995895-1847-4C0E-9F81-993F681B55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20806" y="2650831"/>
              <a:ext cx="623981" cy="1037110"/>
            </a:xfrm>
            <a:custGeom>
              <a:avLst/>
              <a:gdLst>
                <a:gd name="T0" fmla="*/ 674 w 750"/>
                <a:gd name="T1" fmla="*/ 602 h 1237"/>
                <a:gd name="T2" fmla="*/ 750 w 750"/>
                <a:gd name="T3" fmla="*/ 376 h 1237"/>
                <a:gd name="T4" fmla="*/ 638 w 750"/>
                <a:gd name="T5" fmla="*/ 110 h 1237"/>
                <a:gd name="T6" fmla="*/ 370 w 750"/>
                <a:gd name="T7" fmla="*/ 2 h 1237"/>
                <a:gd name="T8" fmla="*/ 110 w 750"/>
                <a:gd name="T9" fmla="*/ 112 h 1237"/>
                <a:gd name="T10" fmla="*/ 1 w 750"/>
                <a:gd name="T11" fmla="*/ 373 h 1237"/>
                <a:gd name="T12" fmla="*/ 77 w 750"/>
                <a:gd name="T13" fmla="*/ 603 h 1237"/>
                <a:gd name="T14" fmla="*/ 205 w 750"/>
                <a:gd name="T15" fmla="*/ 976 h 1237"/>
                <a:gd name="T16" fmla="*/ 205 w 750"/>
                <a:gd name="T17" fmla="*/ 1120 h 1237"/>
                <a:gd name="T18" fmla="*/ 321 w 750"/>
                <a:gd name="T19" fmla="*/ 1237 h 1237"/>
                <a:gd name="T20" fmla="*/ 430 w 750"/>
                <a:gd name="T21" fmla="*/ 1237 h 1237"/>
                <a:gd name="T22" fmla="*/ 546 w 750"/>
                <a:gd name="T23" fmla="*/ 1120 h 1237"/>
                <a:gd name="T24" fmla="*/ 546 w 750"/>
                <a:gd name="T25" fmla="*/ 976 h 1237"/>
                <a:gd name="T26" fmla="*/ 674 w 750"/>
                <a:gd name="T27" fmla="*/ 602 h 1237"/>
                <a:gd name="T28" fmla="*/ 116 w 750"/>
                <a:gd name="T29" fmla="*/ 574 h 1237"/>
                <a:gd name="T30" fmla="*/ 49 w 750"/>
                <a:gd name="T31" fmla="*/ 373 h 1237"/>
                <a:gd name="T32" fmla="*/ 371 w 750"/>
                <a:gd name="T33" fmla="*/ 50 h 1237"/>
                <a:gd name="T34" fmla="*/ 605 w 750"/>
                <a:gd name="T35" fmla="*/ 144 h 1237"/>
                <a:gd name="T36" fmla="*/ 702 w 750"/>
                <a:gd name="T37" fmla="*/ 376 h 1237"/>
                <a:gd name="T38" fmla="*/ 636 w 750"/>
                <a:gd name="T39" fmla="*/ 573 h 1237"/>
                <a:gd name="T40" fmla="*/ 498 w 750"/>
                <a:gd name="T41" fmla="*/ 967 h 1237"/>
                <a:gd name="T42" fmla="*/ 253 w 750"/>
                <a:gd name="T43" fmla="*/ 967 h 1237"/>
                <a:gd name="T44" fmla="*/ 116 w 750"/>
                <a:gd name="T45" fmla="*/ 574 h 1237"/>
                <a:gd name="T46" fmla="*/ 253 w 750"/>
                <a:gd name="T47" fmla="*/ 1104 h 1237"/>
                <a:gd name="T48" fmla="*/ 253 w 750"/>
                <a:gd name="T49" fmla="*/ 1085 h 1237"/>
                <a:gd name="T50" fmla="*/ 498 w 750"/>
                <a:gd name="T51" fmla="*/ 1113 h 1237"/>
                <a:gd name="T52" fmla="*/ 498 w 750"/>
                <a:gd name="T53" fmla="*/ 1120 h 1237"/>
                <a:gd name="T54" fmla="*/ 497 w 750"/>
                <a:gd name="T55" fmla="*/ 1132 h 1237"/>
                <a:gd name="T56" fmla="*/ 253 w 750"/>
                <a:gd name="T57" fmla="*/ 1104 h 1237"/>
                <a:gd name="T58" fmla="*/ 253 w 750"/>
                <a:gd name="T59" fmla="*/ 1036 h 1237"/>
                <a:gd name="T60" fmla="*/ 253 w 750"/>
                <a:gd name="T61" fmla="*/ 1015 h 1237"/>
                <a:gd name="T62" fmla="*/ 498 w 750"/>
                <a:gd name="T63" fmla="*/ 1015 h 1237"/>
                <a:gd name="T64" fmla="*/ 498 w 750"/>
                <a:gd name="T65" fmla="*/ 1064 h 1237"/>
                <a:gd name="T66" fmla="*/ 253 w 750"/>
                <a:gd name="T67" fmla="*/ 1036 h 1237"/>
                <a:gd name="T68" fmla="*/ 321 w 750"/>
                <a:gd name="T69" fmla="*/ 1189 h 1237"/>
                <a:gd name="T70" fmla="*/ 262 w 750"/>
                <a:gd name="T71" fmla="*/ 1153 h 1237"/>
                <a:gd name="T72" fmla="*/ 468 w 750"/>
                <a:gd name="T73" fmla="*/ 1177 h 1237"/>
                <a:gd name="T74" fmla="*/ 430 w 750"/>
                <a:gd name="T75" fmla="*/ 1189 h 1237"/>
                <a:gd name="T76" fmla="*/ 321 w 750"/>
                <a:gd name="T77" fmla="*/ 1189 h 1237"/>
                <a:gd name="T78" fmla="*/ 321 w 750"/>
                <a:gd name="T79" fmla="*/ 1189 h 1237"/>
                <a:gd name="T80" fmla="*/ 321 w 750"/>
                <a:gd name="T81" fmla="*/ 1189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0" h="1237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A1F4D50F-482B-420C-A2C1-E498EB2376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93151" y="2944496"/>
              <a:ext cx="44264" cy="75201"/>
            </a:xfrm>
            <a:custGeom>
              <a:avLst/>
              <a:gdLst>
                <a:gd name="T0" fmla="*/ 51 w 53"/>
                <a:gd name="T1" fmla="*/ 62 h 90"/>
                <a:gd name="T2" fmla="*/ 48 w 53"/>
                <a:gd name="T3" fmla="*/ 24 h 90"/>
                <a:gd name="T4" fmla="*/ 25 w 53"/>
                <a:gd name="T5" fmla="*/ 0 h 90"/>
                <a:gd name="T6" fmla="*/ 0 w 53"/>
                <a:gd name="T7" fmla="*/ 23 h 90"/>
                <a:gd name="T8" fmla="*/ 4 w 53"/>
                <a:gd name="T9" fmla="*/ 69 h 90"/>
                <a:gd name="T10" fmla="*/ 27 w 53"/>
                <a:gd name="T11" fmla="*/ 90 h 90"/>
                <a:gd name="T12" fmla="*/ 31 w 53"/>
                <a:gd name="T13" fmla="*/ 90 h 90"/>
                <a:gd name="T14" fmla="*/ 51 w 53"/>
                <a:gd name="T15" fmla="*/ 62 h 90"/>
                <a:gd name="T16" fmla="*/ 51 w 53"/>
                <a:gd name="T17" fmla="*/ 62 h 90"/>
                <a:gd name="T18" fmla="*/ 51 w 53"/>
                <a:gd name="T19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ACBC37C6-6E77-488B-9DFE-72B2AC54B8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15045" y="3044923"/>
              <a:ext cx="160397" cy="257493"/>
            </a:xfrm>
            <a:custGeom>
              <a:avLst/>
              <a:gdLst>
                <a:gd name="T0" fmla="*/ 166 w 193"/>
                <a:gd name="T1" fmla="*/ 307 h 307"/>
                <a:gd name="T2" fmla="*/ 174 w 193"/>
                <a:gd name="T3" fmla="*/ 306 h 307"/>
                <a:gd name="T4" fmla="*/ 189 w 193"/>
                <a:gd name="T5" fmla="*/ 275 h 307"/>
                <a:gd name="T6" fmla="*/ 71 w 193"/>
                <a:gd name="T7" fmla="*/ 51 h 307"/>
                <a:gd name="T8" fmla="*/ 49 w 193"/>
                <a:gd name="T9" fmla="*/ 16 h 307"/>
                <a:gd name="T10" fmla="*/ 16 w 193"/>
                <a:gd name="T11" fmla="*/ 6 h 307"/>
                <a:gd name="T12" fmla="*/ 6 w 193"/>
                <a:gd name="T13" fmla="*/ 38 h 307"/>
                <a:gd name="T14" fmla="*/ 33 w 193"/>
                <a:gd name="T15" fmla="*/ 80 h 307"/>
                <a:gd name="T16" fmla="*/ 143 w 193"/>
                <a:gd name="T17" fmla="*/ 290 h 307"/>
                <a:gd name="T18" fmla="*/ 166 w 193"/>
                <a:gd name="T19" fmla="*/ 307 h 307"/>
                <a:gd name="T20" fmla="*/ 166 w 193"/>
                <a:gd name="T21" fmla="*/ 307 h 307"/>
                <a:gd name="T22" fmla="*/ 166 w 193"/>
                <a:gd name="T23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307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" name="Freeform 8">
              <a:extLst>
                <a:ext uri="{FF2B5EF4-FFF2-40B4-BE49-F238E27FC236}">
                  <a16:creationId xmlns:a16="http://schemas.microsoft.com/office/drawing/2014/main" id="{D3A6035D-76D2-4F03-9254-E66D302FF6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85816" y="3030644"/>
              <a:ext cx="71870" cy="89004"/>
            </a:xfrm>
            <a:custGeom>
              <a:avLst/>
              <a:gdLst>
                <a:gd name="T0" fmla="*/ 69 w 86"/>
                <a:gd name="T1" fmla="*/ 5 h 106"/>
                <a:gd name="T2" fmla="*/ 37 w 86"/>
                <a:gd name="T3" fmla="*/ 18 h 106"/>
                <a:gd name="T4" fmla="*/ 8 w 86"/>
                <a:gd name="T5" fmla="*/ 68 h 106"/>
                <a:gd name="T6" fmla="*/ 12 w 86"/>
                <a:gd name="T7" fmla="*/ 102 h 106"/>
                <a:gd name="T8" fmla="*/ 27 w 86"/>
                <a:gd name="T9" fmla="*/ 106 h 106"/>
                <a:gd name="T10" fmla="*/ 46 w 86"/>
                <a:gd name="T11" fmla="*/ 97 h 106"/>
                <a:gd name="T12" fmla="*/ 81 w 86"/>
                <a:gd name="T13" fmla="*/ 37 h 106"/>
                <a:gd name="T14" fmla="*/ 69 w 86"/>
                <a:gd name="T15" fmla="*/ 5 h 106"/>
                <a:gd name="T16" fmla="*/ 69 w 86"/>
                <a:gd name="T17" fmla="*/ 5 h 106"/>
                <a:gd name="T18" fmla="*/ 69 w 86"/>
                <a:gd name="T19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6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A87D33A6-238B-418D-AAD9-A172DF9F52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13044" y="2724603"/>
              <a:ext cx="259397" cy="282719"/>
            </a:xfrm>
            <a:custGeom>
              <a:avLst/>
              <a:gdLst>
                <a:gd name="T0" fmla="*/ 24 w 312"/>
                <a:gd name="T1" fmla="*/ 48 h 337"/>
                <a:gd name="T2" fmla="*/ 264 w 312"/>
                <a:gd name="T3" fmla="*/ 288 h 337"/>
                <a:gd name="T4" fmla="*/ 263 w 312"/>
                <a:gd name="T5" fmla="*/ 311 h 337"/>
                <a:gd name="T6" fmla="*/ 285 w 312"/>
                <a:gd name="T7" fmla="*/ 337 h 337"/>
                <a:gd name="T8" fmla="*/ 287 w 312"/>
                <a:gd name="T9" fmla="*/ 337 h 337"/>
                <a:gd name="T10" fmla="*/ 311 w 312"/>
                <a:gd name="T11" fmla="*/ 315 h 337"/>
                <a:gd name="T12" fmla="*/ 312 w 312"/>
                <a:gd name="T13" fmla="*/ 288 h 337"/>
                <a:gd name="T14" fmla="*/ 24 w 312"/>
                <a:gd name="T15" fmla="*/ 0 h 337"/>
                <a:gd name="T16" fmla="*/ 0 w 312"/>
                <a:gd name="T17" fmla="*/ 24 h 337"/>
                <a:gd name="T18" fmla="*/ 24 w 312"/>
                <a:gd name="T19" fmla="*/ 48 h 337"/>
                <a:gd name="T20" fmla="*/ 24 w 312"/>
                <a:gd name="T21" fmla="*/ 48 h 337"/>
                <a:gd name="T22" fmla="*/ 24 w 312"/>
                <a:gd name="T23" fmla="*/ 4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337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8B10EBDF-4104-4461-8020-FAE692BEF7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13044" y="2464731"/>
              <a:ext cx="39980" cy="152306"/>
            </a:xfrm>
            <a:custGeom>
              <a:avLst/>
              <a:gdLst>
                <a:gd name="T0" fmla="*/ 24 w 48"/>
                <a:gd name="T1" fmla="*/ 182 h 182"/>
                <a:gd name="T2" fmla="*/ 48 w 48"/>
                <a:gd name="T3" fmla="*/ 158 h 182"/>
                <a:gd name="T4" fmla="*/ 48 w 48"/>
                <a:gd name="T5" fmla="*/ 24 h 182"/>
                <a:gd name="T6" fmla="*/ 24 w 48"/>
                <a:gd name="T7" fmla="*/ 0 h 182"/>
                <a:gd name="T8" fmla="*/ 0 w 48"/>
                <a:gd name="T9" fmla="*/ 24 h 182"/>
                <a:gd name="T10" fmla="*/ 0 w 48"/>
                <a:gd name="T11" fmla="*/ 158 h 182"/>
                <a:gd name="T12" fmla="*/ 24 w 48"/>
                <a:gd name="T13" fmla="*/ 182 h 182"/>
                <a:gd name="T14" fmla="*/ 24 w 48"/>
                <a:gd name="T15" fmla="*/ 182 h 182"/>
                <a:gd name="T16" fmla="*/ 24 w 48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82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5" name="Freeform 11">
              <a:extLst>
                <a:ext uri="{FF2B5EF4-FFF2-40B4-BE49-F238E27FC236}">
                  <a16:creationId xmlns:a16="http://schemas.microsoft.com/office/drawing/2014/main" id="{B5FF8AC1-F832-436D-ABAA-666A6EC07B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69830" y="2526606"/>
              <a:ext cx="101379" cy="140883"/>
            </a:xfrm>
            <a:custGeom>
              <a:avLst/>
              <a:gdLst>
                <a:gd name="T0" fmla="*/ 74 w 122"/>
                <a:gd name="T1" fmla="*/ 156 h 168"/>
                <a:gd name="T2" fmla="*/ 94 w 122"/>
                <a:gd name="T3" fmla="*/ 168 h 168"/>
                <a:gd name="T4" fmla="*/ 106 w 122"/>
                <a:gd name="T5" fmla="*/ 165 h 168"/>
                <a:gd name="T6" fmla="*/ 115 w 122"/>
                <a:gd name="T7" fmla="*/ 132 h 168"/>
                <a:gd name="T8" fmla="*/ 48 w 122"/>
                <a:gd name="T9" fmla="*/ 15 h 168"/>
                <a:gd name="T10" fmla="*/ 15 w 122"/>
                <a:gd name="T11" fmla="*/ 7 h 168"/>
                <a:gd name="T12" fmla="*/ 6 w 122"/>
                <a:gd name="T13" fmla="*/ 39 h 168"/>
                <a:gd name="T14" fmla="*/ 74 w 122"/>
                <a:gd name="T15" fmla="*/ 156 h 168"/>
                <a:gd name="T16" fmla="*/ 74 w 122"/>
                <a:gd name="T17" fmla="*/ 156 h 168"/>
                <a:gd name="T18" fmla="*/ 74 w 122"/>
                <a:gd name="T1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6" name="Freeform 12">
              <a:extLst>
                <a:ext uri="{FF2B5EF4-FFF2-40B4-BE49-F238E27FC236}">
                  <a16:creationId xmlns:a16="http://schemas.microsoft.com/office/drawing/2014/main" id="{1500C415-B335-4062-9E92-C8DC4A09E1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30507" y="3132975"/>
              <a:ext cx="142311" cy="99951"/>
            </a:xfrm>
            <a:custGeom>
              <a:avLst/>
              <a:gdLst>
                <a:gd name="T0" fmla="*/ 155 w 171"/>
                <a:gd name="T1" fmla="*/ 74 h 119"/>
                <a:gd name="T2" fmla="*/ 39 w 171"/>
                <a:gd name="T3" fmla="*/ 7 h 119"/>
                <a:gd name="T4" fmla="*/ 6 w 171"/>
                <a:gd name="T5" fmla="*/ 15 h 119"/>
                <a:gd name="T6" fmla="*/ 15 w 171"/>
                <a:gd name="T7" fmla="*/ 48 h 119"/>
                <a:gd name="T8" fmla="*/ 131 w 171"/>
                <a:gd name="T9" fmla="*/ 115 h 119"/>
                <a:gd name="T10" fmla="*/ 143 w 171"/>
                <a:gd name="T11" fmla="*/ 119 h 119"/>
                <a:gd name="T12" fmla="*/ 164 w 171"/>
                <a:gd name="T13" fmla="*/ 107 h 119"/>
                <a:gd name="T14" fmla="*/ 155 w 171"/>
                <a:gd name="T15" fmla="*/ 74 h 119"/>
                <a:gd name="T16" fmla="*/ 155 w 171"/>
                <a:gd name="T17" fmla="*/ 74 h 119"/>
                <a:gd name="T18" fmla="*/ 155 w 171"/>
                <a:gd name="T19" fmla="*/ 7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2EBFA7F6-F8C4-4673-9A7E-8BABF1EDD1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93726" y="2704613"/>
              <a:ext cx="142311" cy="98999"/>
            </a:xfrm>
            <a:custGeom>
              <a:avLst/>
              <a:gdLst>
                <a:gd name="T0" fmla="*/ 15 w 171"/>
                <a:gd name="T1" fmla="*/ 48 h 118"/>
                <a:gd name="T2" fmla="*/ 132 w 171"/>
                <a:gd name="T3" fmla="*/ 115 h 118"/>
                <a:gd name="T4" fmla="*/ 144 w 171"/>
                <a:gd name="T5" fmla="*/ 118 h 118"/>
                <a:gd name="T6" fmla="*/ 165 w 171"/>
                <a:gd name="T7" fmla="*/ 106 h 118"/>
                <a:gd name="T8" fmla="*/ 156 w 171"/>
                <a:gd name="T9" fmla="*/ 74 h 118"/>
                <a:gd name="T10" fmla="*/ 39 w 171"/>
                <a:gd name="T11" fmla="*/ 6 h 118"/>
                <a:gd name="T12" fmla="*/ 7 w 171"/>
                <a:gd name="T13" fmla="*/ 15 h 118"/>
                <a:gd name="T14" fmla="*/ 15 w 171"/>
                <a:gd name="T15" fmla="*/ 48 h 118"/>
                <a:gd name="T16" fmla="*/ 15 w 171"/>
                <a:gd name="T17" fmla="*/ 48 h 118"/>
                <a:gd name="T18" fmla="*/ 15 w 171"/>
                <a:gd name="T19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AA4B621A-F767-4F38-B62C-BD46A32DAC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82387" y="2949255"/>
              <a:ext cx="152306" cy="40457"/>
            </a:xfrm>
            <a:custGeom>
              <a:avLst/>
              <a:gdLst>
                <a:gd name="T0" fmla="*/ 159 w 183"/>
                <a:gd name="T1" fmla="*/ 0 h 48"/>
                <a:gd name="T2" fmla="*/ 24 w 183"/>
                <a:gd name="T3" fmla="*/ 0 h 48"/>
                <a:gd name="T4" fmla="*/ 0 w 183"/>
                <a:gd name="T5" fmla="*/ 24 h 48"/>
                <a:gd name="T6" fmla="*/ 24 w 183"/>
                <a:gd name="T7" fmla="*/ 48 h 48"/>
                <a:gd name="T8" fmla="*/ 159 w 183"/>
                <a:gd name="T9" fmla="*/ 48 h 48"/>
                <a:gd name="T10" fmla="*/ 183 w 183"/>
                <a:gd name="T11" fmla="*/ 24 h 48"/>
                <a:gd name="T12" fmla="*/ 159 w 183"/>
                <a:gd name="T13" fmla="*/ 0 h 48"/>
                <a:gd name="T14" fmla="*/ 159 w 183"/>
                <a:gd name="T15" fmla="*/ 0 h 48"/>
                <a:gd name="T16" fmla="*/ 159 w 183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48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9" name="Freeform 15">
              <a:extLst>
                <a:ext uri="{FF2B5EF4-FFF2-40B4-BE49-F238E27FC236}">
                  <a16:creationId xmlns:a16="http://schemas.microsoft.com/office/drawing/2014/main" id="{87671456-4A3B-4E30-AC99-193D321FCF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31851" y="2949255"/>
              <a:ext cx="151355" cy="40457"/>
            </a:xfrm>
            <a:custGeom>
              <a:avLst/>
              <a:gdLst>
                <a:gd name="T0" fmla="*/ 182 w 182"/>
                <a:gd name="T1" fmla="*/ 24 h 48"/>
                <a:gd name="T2" fmla="*/ 158 w 182"/>
                <a:gd name="T3" fmla="*/ 0 h 48"/>
                <a:gd name="T4" fmla="*/ 24 w 182"/>
                <a:gd name="T5" fmla="*/ 0 h 48"/>
                <a:gd name="T6" fmla="*/ 0 w 182"/>
                <a:gd name="T7" fmla="*/ 24 h 48"/>
                <a:gd name="T8" fmla="*/ 24 w 182"/>
                <a:gd name="T9" fmla="*/ 48 h 48"/>
                <a:gd name="T10" fmla="*/ 158 w 182"/>
                <a:gd name="T11" fmla="*/ 48 h 48"/>
                <a:gd name="T12" fmla="*/ 182 w 182"/>
                <a:gd name="T13" fmla="*/ 24 h 48"/>
                <a:gd name="T14" fmla="*/ 182 w 182"/>
                <a:gd name="T15" fmla="*/ 24 h 48"/>
                <a:gd name="T16" fmla="*/ 182 w 182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48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" name="Freeform 16">
              <a:extLst>
                <a:ext uri="{FF2B5EF4-FFF2-40B4-BE49-F238E27FC236}">
                  <a16:creationId xmlns:a16="http://schemas.microsoft.com/office/drawing/2014/main" id="{B3D79B3F-2E86-43C5-A9CD-6926591281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30507" y="2704613"/>
              <a:ext cx="142311" cy="98999"/>
            </a:xfrm>
            <a:custGeom>
              <a:avLst/>
              <a:gdLst>
                <a:gd name="T0" fmla="*/ 27 w 171"/>
                <a:gd name="T1" fmla="*/ 118 h 118"/>
                <a:gd name="T2" fmla="*/ 39 w 171"/>
                <a:gd name="T3" fmla="*/ 115 h 118"/>
                <a:gd name="T4" fmla="*/ 155 w 171"/>
                <a:gd name="T5" fmla="*/ 48 h 118"/>
                <a:gd name="T6" fmla="*/ 164 w 171"/>
                <a:gd name="T7" fmla="*/ 15 h 118"/>
                <a:gd name="T8" fmla="*/ 131 w 171"/>
                <a:gd name="T9" fmla="*/ 6 h 118"/>
                <a:gd name="T10" fmla="*/ 15 w 171"/>
                <a:gd name="T11" fmla="*/ 74 h 118"/>
                <a:gd name="T12" fmla="*/ 6 w 171"/>
                <a:gd name="T13" fmla="*/ 106 h 118"/>
                <a:gd name="T14" fmla="*/ 27 w 171"/>
                <a:gd name="T15" fmla="*/ 118 h 118"/>
                <a:gd name="T16" fmla="*/ 27 w 171"/>
                <a:gd name="T17" fmla="*/ 118 h 118"/>
                <a:gd name="T18" fmla="*/ 27 w 171"/>
                <a:gd name="T1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" name="Freeform 17">
              <a:extLst>
                <a:ext uri="{FF2B5EF4-FFF2-40B4-BE49-F238E27FC236}">
                  <a16:creationId xmlns:a16="http://schemas.microsoft.com/office/drawing/2014/main" id="{6B0837FD-BCC3-449B-AF32-FC517E964F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93726" y="3132975"/>
              <a:ext cx="142311" cy="99951"/>
            </a:xfrm>
            <a:custGeom>
              <a:avLst/>
              <a:gdLst>
                <a:gd name="T0" fmla="*/ 132 w 171"/>
                <a:gd name="T1" fmla="*/ 7 h 119"/>
                <a:gd name="T2" fmla="*/ 15 w 171"/>
                <a:gd name="T3" fmla="*/ 74 h 119"/>
                <a:gd name="T4" fmla="*/ 7 w 171"/>
                <a:gd name="T5" fmla="*/ 107 h 119"/>
                <a:gd name="T6" fmla="*/ 28 w 171"/>
                <a:gd name="T7" fmla="*/ 119 h 119"/>
                <a:gd name="T8" fmla="*/ 39 w 171"/>
                <a:gd name="T9" fmla="*/ 115 h 119"/>
                <a:gd name="T10" fmla="*/ 156 w 171"/>
                <a:gd name="T11" fmla="*/ 48 h 119"/>
                <a:gd name="T12" fmla="*/ 165 w 171"/>
                <a:gd name="T13" fmla="*/ 15 h 119"/>
                <a:gd name="T14" fmla="*/ 132 w 171"/>
                <a:gd name="T15" fmla="*/ 7 h 119"/>
                <a:gd name="T16" fmla="*/ 132 w 171"/>
                <a:gd name="T17" fmla="*/ 7 h 119"/>
                <a:gd name="T18" fmla="*/ 132 w 171"/>
                <a:gd name="T19" fmla="*/ 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" name="Freeform 18">
              <a:extLst>
                <a:ext uri="{FF2B5EF4-FFF2-40B4-BE49-F238E27FC236}">
                  <a16:creationId xmlns:a16="http://schemas.microsoft.com/office/drawing/2014/main" id="{6677223A-2AE1-4A8F-8204-15AB7F85AE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95336" y="2526606"/>
              <a:ext cx="101379" cy="140883"/>
            </a:xfrm>
            <a:custGeom>
              <a:avLst/>
              <a:gdLst>
                <a:gd name="T0" fmla="*/ 15 w 122"/>
                <a:gd name="T1" fmla="*/ 165 h 168"/>
                <a:gd name="T2" fmla="*/ 27 w 122"/>
                <a:gd name="T3" fmla="*/ 168 h 168"/>
                <a:gd name="T4" fmla="*/ 48 w 122"/>
                <a:gd name="T5" fmla="*/ 156 h 168"/>
                <a:gd name="T6" fmla="*/ 115 w 122"/>
                <a:gd name="T7" fmla="*/ 39 h 168"/>
                <a:gd name="T8" fmla="*/ 107 w 122"/>
                <a:gd name="T9" fmla="*/ 7 h 168"/>
                <a:gd name="T10" fmla="*/ 74 w 122"/>
                <a:gd name="T11" fmla="*/ 15 h 168"/>
                <a:gd name="T12" fmla="*/ 7 w 122"/>
                <a:gd name="T13" fmla="*/ 132 h 168"/>
                <a:gd name="T14" fmla="*/ 15 w 122"/>
                <a:gd name="T15" fmla="*/ 165 h 168"/>
                <a:gd name="T16" fmla="*/ 15 w 122"/>
                <a:gd name="T17" fmla="*/ 165 h 168"/>
                <a:gd name="T18" fmla="*/ 15 w 122"/>
                <a:gd name="T19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6B5AA69-4FFB-45B3-8DC6-0C1B70F009A1}"/>
              </a:ext>
            </a:extLst>
          </p:cNvPr>
          <p:cNvGrpSpPr/>
          <p:nvPr/>
        </p:nvGrpSpPr>
        <p:grpSpPr>
          <a:xfrm>
            <a:off x="3713947" y="3538314"/>
            <a:ext cx="877760" cy="877548"/>
            <a:chOff x="2700338" y="8651875"/>
            <a:chExt cx="6545262" cy="6543675"/>
          </a:xfrm>
          <a:solidFill>
            <a:schemeClr val="tx1"/>
          </a:solidFill>
        </p:grpSpPr>
        <p:sp>
          <p:nvSpPr>
            <p:cNvPr id="68" name="Freeform 18">
              <a:extLst>
                <a:ext uri="{FF2B5EF4-FFF2-40B4-BE49-F238E27FC236}">
                  <a16:creationId xmlns:a16="http://schemas.microsoft.com/office/drawing/2014/main" id="{30FFEE61-CA56-4811-B5E2-5BFBB65D77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00338" y="10820400"/>
              <a:ext cx="4376737" cy="4375150"/>
            </a:xfrm>
            <a:custGeom>
              <a:avLst/>
              <a:gdLst>
                <a:gd name="T0" fmla="*/ 477 w 1376"/>
                <a:gd name="T1" fmla="*/ 1360 h 1376"/>
                <a:gd name="T2" fmla="*/ 312 w 1376"/>
                <a:gd name="T3" fmla="*/ 1212 h 1376"/>
                <a:gd name="T4" fmla="*/ 237 w 1376"/>
                <a:gd name="T5" fmla="*/ 1044 h 1376"/>
                <a:gd name="T6" fmla="*/ 64 w 1376"/>
                <a:gd name="T7" fmla="*/ 1013 h 1376"/>
                <a:gd name="T8" fmla="*/ 51 w 1376"/>
                <a:gd name="T9" fmla="*/ 793 h 1376"/>
                <a:gd name="T10" fmla="*/ 117 w 1376"/>
                <a:gd name="T11" fmla="*/ 621 h 1376"/>
                <a:gd name="T12" fmla="*/ 16 w 1376"/>
                <a:gd name="T13" fmla="*/ 476 h 1376"/>
                <a:gd name="T14" fmla="*/ 164 w 1376"/>
                <a:gd name="T15" fmla="*/ 312 h 1376"/>
                <a:gd name="T16" fmla="*/ 332 w 1376"/>
                <a:gd name="T17" fmla="*/ 237 h 1376"/>
                <a:gd name="T18" fmla="*/ 363 w 1376"/>
                <a:gd name="T19" fmla="*/ 63 h 1376"/>
                <a:gd name="T20" fmla="*/ 583 w 1376"/>
                <a:gd name="T21" fmla="*/ 51 h 1376"/>
                <a:gd name="T22" fmla="*/ 755 w 1376"/>
                <a:gd name="T23" fmla="*/ 116 h 1376"/>
                <a:gd name="T24" fmla="*/ 900 w 1376"/>
                <a:gd name="T25" fmla="*/ 16 h 1376"/>
                <a:gd name="T26" fmla="*/ 1064 w 1376"/>
                <a:gd name="T27" fmla="*/ 163 h 1376"/>
                <a:gd name="T28" fmla="*/ 1139 w 1376"/>
                <a:gd name="T29" fmla="*/ 331 h 1376"/>
                <a:gd name="T30" fmla="*/ 1313 w 1376"/>
                <a:gd name="T31" fmla="*/ 362 h 1376"/>
                <a:gd name="T32" fmla="*/ 1360 w 1376"/>
                <a:gd name="T33" fmla="*/ 476 h 1376"/>
                <a:gd name="T34" fmla="*/ 1260 w 1376"/>
                <a:gd name="T35" fmla="*/ 621 h 1376"/>
                <a:gd name="T36" fmla="*/ 1325 w 1376"/>
                <a:gd name="T37" fmla="*/ 793 h 1376"/>
                <a:gd name="T38" fmla="*/ 1313 w 1376"/>
                <a:gd name="T39" fmla="*/ 1013 h 1376"/>
                <a:gd name="T40" fmla="*/ 1139 w 1376"/>
                <a:gd name="T41" fmla="*/ 1044 h 1376"/>
                <a:gd name="T42" fmla="*/ 1064 w 1376"/>
                <a:gd name="T43" fmla="*/ 1212 h 1376"/>
                <a:gd name="T44" fmla="*/ 900 w 1376"/>
                <a:gd name="T45" fmla="*/ 1360 h 1376"/>
                <a:gd name="T46" fmla="*/ 755 w 1376"/>
                <a:gd name="T47" fmla="*/ 1259 h 1376"/>
                <a:gd name="T48" fmla="*/ 583 w 1376"/>
                <a:gd name="T49" fmla="*/ 1325 h 1376"/>
                <a:gd name="T50" fmla="*/ 403 w 1376"/>
                <a:gd name="T51" fmla="*/ 1230 h 1376"/>
                <a:gd name="T52" fmla="*/ 544 w 1376"/>
                <a:gd name="T53" fmla="*/ 1210 h 1376"/>
                <a:gd name="T54" fmla="*/ 748 w 1376"/>
                <a:gd name="T55" fmla="*/ 1167 h 1376"/>
                <a:gd name="T56" fmla="*/ 870 w 1376"/>
                <a:gd name="T57" fmla="*/ 1273 h 1376"/>
                <a:gd name="T58" fmla="*/ 956 w 1376"/>
                <a:gd name="T59" fmla="*/ 1159 h 1376"/>
                <a:gd name="T60" fmla="*/ 1070 w 1376"/>
                <a:gd name="T61" fmla="*/ 985 h 1376"/>
                <a:gd name="T62" fmla="*/ 1230 w 1376"/>
                <a:gd name="T63" fmla="*/ 973 h 1376"/>
                <a:gd name="T64" fmla="*/ 1211 w 1376"/>
                <a:gd name="T65" fmla="*/ 832 h 1376"/>
                <a:gd name="T66" fmla="*/ 1168 w 1376"/>
                <a:gd name="T67" fmla="*/ 628 h 1376"/>
                <a:gd name="T68" fmla="*/ 1274 w 1376"/>
                <a:gd name="T69" fmla="*/ 506 h 1376"/>
                <a:gd name="T70" fmla="*/ 1160 w 1376"/>
                <a:gd name="T71" fmla="*/ 420 h 1376"/>
                <a:gd name="T72" fmla="*/ 986 w 1376"/>
                <a:gd name="T73" fmla="*/ 306 h 1376"/>
                <a:gd name="T74" fmla="*/ 974 w 1376"/>
                <a:gd name="T75" fmla="*/ 146 h 1376"/>
                <a:gd name="T76" fmla="*/ 833 w 1376"/>
                <a:gd name="T77" fmla="*/ 165 h 1376"/>
                <a:gd name="T78" fmla="*/ 629 w 1376"/>
                <a:gd name="T79" fmla="*/ 208 h 1376"/>
                <a:gd name="T80" fmla="*/ 507 w 1376"/>
                <a:gd name="T81" fmla="*/ 102 h 1376"/>
                <a:gd name="T82" fmla="*/ 421 w 1376"/>
                <a:gd name="T83" fmla="*/ 216 h 1376"/>
                <a:gd name="T84" fmla="*/ 307 w 1376"/>
                <a:gd name="T85" fmla="*/ 390 h 1376"/>
                <a:gd name="T86" fmla="*/ 146 w 1376"/>
                <a:gd name="T87" fmla="*/ 402 h 1376"/>
                <a:gd name="T88" fmla="*/ 166 w 1376"/>
                <a:gd name="T89" fmla="*/ 543 h 1376"/>
                <a:gd name="T90" fmla="*/ 209 w 1376"/>
                <a:gd name="T91" fmla="*/ 747 h 1376"/>
                <a:gd name="T92" fmla="*/ 103 w 1376"/>
                <a:gd name="T93" fmla="*/ 869 h 1376"/>
                <a:gd name="T94" fmla="*/ 217 w 1376"/>
                <a:gd name="T95" fmla="*/ 955 h 1376"/>
                <a:gd name="T96" fmla="*/ 391 w 1376"/>
                <a:gd name="T97" fmla="*/ 1069 h 1376"/>
                <a:gd name="T98" fmla="*/ 403 w 1376"/>
                <a:gd name="T99" fmla="*/ 1230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76" h="1376">
                  <a:moveTo>
                    <a:pt x="509" y="1366"/>
                  </a:moveTo>
                  <a:cubicBezTo>
                    <a:pt x="498" y="1366"/>
                    <a:pt x="487" y="1364"/>
                    <a:pt x="477" y="1360"/>
                  </a:cubicBezTo>
                  <a:cubicBezTo>
                    <a:pt x="363" y="1312"/>
                    <a:pt x="363" y="1312"/>
                    <a:pt x="363" y="1312"/>
                  </a:cubicBezTo>
                  <a:cubicBezTo>
                    <a:pt x="324" y="1296"/>
                    <a:pt x="302" y="1253"/>
                    <a:pt x="312" y="1212"/>
                  </a:cubicBezTo>
                  <a:cubicBezTo>
                    <a:pt x="319" y="1188"/>
                    <a:pt x="325" y="1163"/>
                    <a:pt x="332" y="1139"/>
                  </a:cubicBezTo>
                  <a:cubicBezTo>
                    <a:pt x="297" y="1111"/>
                    <a:pt x="265" y="1079"/>
                    <a:pt x="237" y="1044"/>
                  </a:cubicBezTo>
                  <a:cubicBezTo>
                    <a:pt x="213" y="1051"/>
                    <a:pt x="188" y="1057"/>
                    <a:pt x="164" y="1064"/>
                  </a:cubicBezTo>
                  <a:cubicBezTo>
                    <a:pt x="123" y="1074"/>
                    <a:pt x="80" y="1052"/>
                    <a:pt x="64" y="1013"/>
                  </a:cubicBezTo>
                  <a:cubicBezTo>
                    <a:pt x="16" y="899"/>
                    <a:pt x="16" y="899"/>
                    <a:pt x="16" y="899"/>
                  </a:cubicBezTo>
                  <a:cubicBezTo>
                    <a:pt x="0" y="860"/>
                    <a:pt x="15" y="815"/>
                    <a:pt x="51" y="793"/>
                  </a:cubicBezTo>
                  <a:cubicBezTo>
                    <a:pt x="73" y="780"/>
                    <a:pt x="95" y="767"/>
                    <a:pt x="117" y="754"/>
                  </a:cubicBezTo>
                  <a:cubicBezTo>
                    <a:pt x="112" y="710"/>
                    <a:pt x="112" y="665"/>
                    <a:pt x="117" y="621"/>
                  </a:cubicBezTo>
                  <a:cubicBezTo>
                    <a:pt x="95" y="608"/>
                    <a:pt x="73" y="595"/>
                    <a:pt x="51" y="582"/>
                  </a:cubicBezTo>
                  <a:cubicBezTo>
                    <a:pt x="15" y="561"/>
                    <a:pt x="0" y="515"/>
                    <a:pt x="16" y="476"/>
                  </a:cubicBezTo>
                  <a:cubicBezTo>
                    <a:pt x="64" y="362"/>
                    <a:pt x="64" y="362"/>
                    <a:pt x="64" y="362"/>
                  </a:cubicBezTo>
                  <a:cubicBezTo>
                    <a:pt x="80" y="323"/>
                    <a:pt x="123" y="301"/>
                    <a:pt x="164" y="312"/>
                  </a:cubicBezTo>
                  <a:cubicBezTo>
                    <a:pt x="188" y="318"/>
                    <a:pt x="213" y="324"/>
                    <a:pt x="237" y="331"/>
                  </a:cubicBezTo>
                  <a:cubicBezTo>
                    <a:pt x="265" y="296"/>
                    <a:pt x="297" y="264"/>
                    <a:pt x="332" y="237"/>
                  </a:cubicBezTo>
                  <a:cubicBezTo>
                    <a:pt x="325" y="212"/>
                    <a:pt x="319" y="187"/>
                    <a:pt x="312" y="163"/>
                  </a:cubicBezTo>
                  <a:cubicBezTo>
                    <a:pt x="302" y="122"/>
                    <a:pt x="324" y="79"/>
                    <a:pt x="363" y="63"/>
                  </a:cubicBezTo>
                  <a:cubicBezTo>
                    <a:pt x="477" y="16"/>
                    <a:pt x="477" y="16"/>
                    <a:pt x="477" y="16"/>
                  </a:cubicBezTo>
                  <a:cubicBezTo>
                    <a:pt x="516" y="0"/>
                    <a:pt x="561" y="15"/>
                    <a:pt x="583" y="51"/>
                  </a:cubicBezTo>
                  <a:cubicBezTo>
                    <a:pt x="596" y="72"/>
                    <a:pt x="609" y="94"/>
                    <a:pt x="622" y="116"/>
                  </a:cubicBezTo>
                  <a:cubicBezTo>
                    <a:pt x="666" y="111"/>
                    <a:pt x="711" y="111"/>
                    <a:pt x="755" y="116"/>
                  </a:cubicBezTo>
                  <a:cubicBezTo>
                    <a:pt x="768" y="94"/>
                    <a:pt x="781" y="72"/>
                    <a:pt x="794" y="51"/>
                  </a:cubicBezTo>
                  <a:cubicBezTo>
                    <a:pt x="815" y="15"/>
                    <a:pt x="861" y="0"/>
                    <a:pt x="900" y="16"/>
                  </a:cubicBezTo>
                  <a:cubicBezTo>
                    <a:pt x="1014" y="63"/>
                    <a:pt x="1014" y="63"/>
                    <a:pt x="1014" y="63"/>
                  </a:cubicBezTo>
                  <a:cubicBezTo>
                    <a:pt x="1053" y="79"/>
                    <a:pt x="1075" y="122"/>
                    <a:pt x="1064" y="163"/>
                  </a:cubicBezTo>
                  <a:cubicBezTo>
                    <a:pt x="1058" y="187"/>
                    <a:pt x="1052" y="212"/>
                    <a:pt x="1045" y="237"/>
                  </a:cubicBezTo>
                  <a:cubicBezTo>
                    <a:pt x="1080" y="264"/>
                    <a:pt x="1112" y="296"/>
                    <a:pt x="1139" y="331"/>
                  </a:cubicBezTo>
                  <a:cubicBezTo>
                    <a:pt x="1164" y="324"/>
                    <a:pt x="1189" y="318"/>
                    <a:pt x="1213" y="312"/>
                  </a:cubicBezTo>
                  <a:cubicBezTo>
                    <a:pt x="1254" y="301"/>
                    <a:pt x="1297" y="323"/>
                    <a:pt x="1313" y="362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76" y="515"/>
                    <a:pt x="1361" y="561"/>
                    <a:pt x="1325" y="582"/>
                  </a:cubicBezTo>
                  <a:cubicBezTo>
                    <a:pt x="1304" y="595"/>
                    <a:pt x="1282" y="608"/>
                    <a:pt x="1260" y="621"/>
                  </a:cubicBezTo>
                  <a:cubicBezTo>
                    <a:pt x="1265" y="665"/>
                    <a:pt x="1265" y="710"/>
                    <a:pt x="1260" y="754"/>
                  </a:cubicBezTo>
                  <a:cubicBezTo>
                    <a:pt x="1282" y="767"/>
                    <a:pt x="1304" y="780"/>
                    <a:pt x="1325" y="793"/>
                  </a:cubicBezTo>
                  <a:cubicBezTo>
                    <a:pt x="1361" y="815"/>
                    <a:pt x="1376" y="860"/>
                    <a:pt x="1360" y="899"/>
                  </a:cubicBezTo>
                  <a:cubicBezTo>
                    <a:pt x="1313" y="1013"/>
                    <a:pt x="1313" y="1013"/>
                    <a:pt x="1313" y="1013"/>
                  </a:cubicBezTo>
                  <a:cubicBezTo>
                    <a:pt x="1297" y="1052"/>
                    <a:pt x="1254" y="1074"/>
                    <a:pt x="1213" y="1064"/>
                  </a:cubicBezTo>
                  <a:cubicBezTo>
                    <a:pt x="1189" y="1057"/>
                    <a:pt x="1164" y="1051"/>
                    <a:pt x="1139" y="1044"/>
                  </a:cubicBezTo>
                  <a:cubicBezTo>
                    <a:pt x="1112" y="1079"/>
                    <a:pt x="1080" y="1111"/>
                    <a:pt x="1045" y="1139"/>
                  </a:cubicBezTo>
                  <a:cubicBezTo>
                    <a:pt x="1052" y="1164"/>
                    <a:pt x="1058" y="1188"/>
                    <a:pt x="1064" y="1212"/>
                  </a:cubicBezTo>
                  <a:cubicBezTo>
                    <a:pt x="1075" y="1253"/>
                    <a:pt x="1053" y="1296"/>
                    <a:pt x="1014" y="1312"/>
                  </a:cubicBezTo>
                  <a:cubicBezTo>
                    <a:pt x="900" y="1360"/>
                    <a:pt x="900" y="1360"/>
                    <a:pt x="900" y="1360"/>
                  </a:cubicBezTo>
                  <a:cubicBezTo>
                    <a:pt x="861" y="1376"/>
                    <a:pt x="815" y="1361"/>
                    <a:pt x="794" y="1325"/>
                  </a:cubicBezTo>
                  <a:cubicBezTo>
                    <a:pt x="781" y="1303"/>
                    <a:pt x="768" y="1281"/>
                    <a:pt x="755" y="1259"/>
                  </a:cubicBezTo>
                  <a:cubicBezTo>
                    <a:pt x="711" y="1264"/>
                    <a:pt x="666" y="1264"/>
                    <a:pt x="622" y="1259"/>
                  </a:cubicBezTo>
                  <a:cubicBezTo>
                    <a:pt x="609" y="1281"/>
                    <a:pt x="596" y="1303"/>
                    <a:pt x="583" y="1325"/>
                  </a:cubicBezTo>
                  <a:cubicBezTo>
                    <a:pt x="567" y="1351"/>
                    <a:pt x="539" y="1366"/>
                    <a:pt x="509" y="1366"/>
                  </a:cubicBezTo>
                  <a:close/>
                  <a:moveTo>
                    <a:pt x="403" y="1230"/>
                  </a:moveTo>
                  <a:cubicBezTo>
                    <a:pt x="507" y="1273"/>
                    <a:pt x="507" y="1273"/>
                    <a:pt x="507" y="1273"/>
                  </a:cubicBezTo>
                  <a:cubicBezTo>
                    <a:pt x="519" y="1252"/>
                    <a:pt x="532" y="1231"/>
                    <a:pt x="544" y="1210"/>
                  </a:cubicBezTo>
                  <a:cubicBezTo>
                    <a:pt x="562" y="1180"/>
                    <a:pt x="595" y="1163"/>
                    <a:pt x="629" y="1167"/>
                  </a:cubicBezTo>
                  <a:cubicBezTo>
                    <a:pt x="669" y="1172"/>
                    <a:pt x="708" y="1172"/>
                    <a:pt x="748" y="1167"/>
                  </a:cubicBezTo>
                  <a:cubicBezTo>
                    <a:pt x="782" y="1163"/>
                    <a:pt x="815" y="1180"/>
                    <a:pt x="833" y="1210"/>
                  </a:cubicBezTo>
                  <a:cubicBezTo>
                    <a:pt x="845" y="1231"/>
                    <a:pt x="857" y="1252"/>
                    <a:pt x="870" y="1273"/>
                  </a:cubicBezTo>
                  <a:cubicBezTo>
                    <a:pt x="974" y="1230"/>
                    <a:pt x="974" y="1230"/>
                    <a:pt x="974" y="1230"/>
                  </a:cubicBezTo>
                  <a:cubicBezTo>
                    <a:pt x="968" y="1206"/>
                    <a:pt x="962" y="1183"/>
                    <a:pt x="956" y="1159"/>
                  </a:cubicBezTo>
                  <a:cubicBezTo>
                    <a:pt x="947" y="1125"/>
                    <a:pt x="958" y="1090"/>
                    <a:pt x="986" y="1069"/>
                  </a:cubicBezTo>
                  <a:cubicBezTo>
                    <a:pt x="1017" y="1044"/>
                    <a:pt x="1045" y="1016"/>
                    <a:pt x="1070" y="985"/>
                  </a:cubicBezTo>
                  <a:cubicBezTo>
                    <a:pt x="1091" y="958"/>
                    <a:pt x="1126" y="946"/>
                    <a:pt x="1160" y="955"/>
                  </a:cubicBezTo>
                  <a:cubicBezTo>
                    <a:pt x="1183" y="961"/>
                    <a:pt x="1207" y="967"/>
                    <a:pt x="1230" y="973"/>
                  </a:cubicBezTo>
                  <a:cubicBezTo>
                    <a:pt x="1274" y="869"/>
                    <a:pt x="1274" y="869"/>
                    <a:pt x="1274" y="869"/>
                  </a:cubicBezTo>
                  <a:cubicBezTo>
                    <a:pt x="1253" y="856"/>
                    <a:pt x="1232" y="844"/>
                    <a:pt x="1211" y="832"/>
                  </a:cubicBezTo>
                  <a:cubicBezTo>
                    <a:pt x="1181" y="814"/>
                    <a:pt x="1164" y="781"/>
                    <a:pt x="1168" y="747"/>
                  </a:cubicBezTo>
                  <a:cubicBezTo>
                    <a:pt x="1173" y="707"/>
                    <a:pt x="1173" y="668"/>
                    <a:pt x="1168" y="628"/>
                  </a:cubicBezTo>
                  <a:cubicBezTo>
                    <a:pt x="1164" y="594"/>
                    <a:pt x="1181" y="561"/>
                    <a:pt x="1211" y="543"/>
                  </a:cubicBezTo>
                  <a:cubicBezTo>
                    <a:pt x="1232" y="531"/>
                    <a:pt x="1253" y="519"/>
                    <a:pt x="1274" y="506"/>
                  </a:cubicBezTo>
                  <a:cubicBezTo>
                    <a:pt x="1230" y="402"/>
                    <a:pt x="1230" y="402"/>
                    <a:pt x="1230" y="402"/>
                  </a:cubicBezTo>
                  <a:cubicBezTo>
                    <a:pt x="1207" y="408"/>
                    <a:pt x="1183" y="414"/>
                    <a:pt x="1160" y="420"/>
                  </a:cubicBezTo>
                  <a:cubicBezTo>
                    <a:pt x="1126" y="429"/>
                    <a:pt x="1091" y="418"/>
                    <a:pt x="1070" y="390"/>
                  </a:cubicBezTo>
                  <a:cubicBezTo>
                    <a:pt x="1045" y="359"/>
                    <a:pt x="1017" y="331"/>
                    <a:pt x="986" y="306"/>
                  </a:cubicBezTo>
                  <a:cubicBezTo>
                    <a:pt x="958" y="285"/>
                    <a:pt x="947" y="250"/>
                    <a:pt x="956" y="216"/>
                  </a:cubicBezTo>
                  <a:cubicBezTo>
                    <a:pt x="962" y="193"/>
                    <a:pt x="968" y="169"/>
                    <a:pt x="974" y="146"/>
                  </a:cubicBezTo>
                  <a:cubicBezTo>
                    <a:pt x="870" y="102"/>
                    <a:pt x="870" y="102"/>
                    <a:pt x="870" y="102"/>
                  </a:cubicBezTo>
                  <a:cubicBezTo>
                    <a:pt x="857" y="123"/>
                    <a:pt x="845" y="144"/>
                    <a:pt x="833" y="165"/>
                  </a:cubicBezTo>
                  <a:cubicBezTo>
                    <a:pt x="815" y="195"/>
                    <a:pt x="782" y="212"/>
                    <a:pt x="748" y="208"/>
                  </a:cubicBezTo>
                  <a:cubicBezTo>
                    <a:pt x="708" y="203"/>
                    <a:pt x="668" y="203"/>
                    <a:pt x="629" y="208"/>
                  </a:cubicBezTo>
                  <a:cubicBezTo>
                    <a:pt x="595" y="212"/>
                    <a:pt x="561" y="195"/>
                    <a:pt x="544" y="165"/>
                  </a:cubicBezTo>
                  <a:cubicBezTo>
                    <a:pt x="532" y="144"/>
                    <a:pt x="519" y="123"/>
                    <a:pt x="507" y="102"/>
                  </a:cubicBezTo>
                  <a:cubicBezTo>
                    <a:pt x="403" y="146"/>
                    <a:pt x="403" y="146"/>
                    <a:pt x="403" y="146"/>
                  </a:cubicBezTo>
                  <a:cubicBezTo>
                    <a:pt x="409" y="169"/>
                    <a:pt x="415" y="193"/>
                    <a:pt x="421" y="216"/>
                  </a:cubicBezTo>
                  <a:cubicBezTo>
                    <a:pt x="430" y="250"/>
                    <a:pt x="418" y="285"/>
                    <a:pt x="391" y="306"/>
                  </a:cubicBezTo>
                  <a:cubicBezTo>
                    <a:pt x="360" y="331"/>
                    <a:pt x="332" y="359"/>
                    <a:pt x="307" y="390"/>
                  </a:cubicBezTo>
                  <a:cubicBezTo>
                    <a:pt x="286" y="418"/>
                    <a:pt x="251" y="429"/>
                    <a:pt x="217" y="420"/>
                  </a:cubicBezTo>
                  <a:cubicBezTo>
                    <a:pt x="193" y="414"/>
                    <a:pt x="170" y="408"/>
                    <a:pt x="146" y="402"/>
                  </a:cubicBezTo>
                  <a:cubicBezTo>
                    <a:pt x="103" y="506"/>
                    <a:pt x="103" y="506"/>
                    <a:pt x="103" y="506"/>
                  </a:cubicBezTo>
                  <a:cubicBezTo>
                    <a:pt x="124" y="519"/>
                    <a:pt x="145" y="531"/>
                    <a:pt x="166" y="543"/>
                  </a:cubicBezTo>
                  <a:cubicBezTo>
                    <a:pt x="196" y="561"/>
                    <a:pt x="213" y="594"/>
                    <a:pt x="209" y="628"/>
                  </a:cubicBezTo>
                  <a:cubicBezTo>
                    <a:pt x="204" y="668"/>
                    <a:pt x="204" y="708"/>
                    <a:pt x="209" y="747"/>
                  </a:cubicBezTo>
                  <a:cubicBezTo>
                    <a:pt x="213" y="781"/>
                    <a:pt x="196" y="815"/>
                    <a:pt x="166" y="832"/>
                  </a:cubicBezTo>
                  <a:cubicBezTo>
                    <a:pt x="145" y="844"/>
                    <a:pt x="124" y="856"/>
                    <a:pt x="103" y="869"/>
                  </a:cubicBezTo>
                  <a:cubicBezTo>
                    <a:pt x="146" y="973"/>
                    <a:pt x="146" y="973"/>
                    <a:pt x="146" y="973"/>
                  </a:cubicBezTo>
                  <a:cubicBezTo>
                    <a:pt x="170" y="968"/>
                    <a:pt x="193" y="961"/>
                    <a:pt x="217" y="955"/>
                  </a:cubicBezTo>
                  <a:cubicBezTo>
                    <a:pt x="251" y="946"/>
                    <a:pt x="286" y="958"/>
                    <a:pt x="307" y="985"/>
                  </a:cubicBezTo>
                  <a:cubicBezTo>
                    <a:pt x="332" y="1016"/>
                    <a:pt x="360" y="1044"/>
                    <a:pt x="391" y="1069"/>
                  </a:cubicBezTo>
                  <a:cubicBezTo>
                    <a:pt x="418" y="1090"/>
                    <a:pt x="430" y="1125"/>
                    <a:pt x="421" y="1159"/>
                  </a:cubicBezTo>
                  <a:cubicBezTo>
                    <a:pt x="415" y="1183"/>
                    <a:pt x="409" y="1206"/>
                    <a:pt x="403" y="12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9">
              <a:extLst>
                <a:ext uri="{FF2B5EF4-FFF2-40B4-BE49-F238E27FC236}">
                  <a16:creationId xmlns:a16="http://schemas.microsoft.com/office/drawing/2014/main" id="{8B05F57D-4766-4906-8968-7916F9030C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62375" y="11879263"/>
              <a:ext cx="2255837" cy="2120900"/>
            </a:xfrm>
            <a:custGeom>
              <a:avLst/>
              <a:gdLst>
                <a:gd name="T0" fmla="*/ 354 w 709"/>
                <a:gd name="T1" fmla="*/ 667 h 667"/>
                <a:gd name="T2" fmla="*/ 235 w 709"/>
                <a:gd name="T3" fmla="*/ 643 h 667"/>
                <a:gd name="T4" fmla="*/ 66 w 709"/>
                <a:gd name="T5" fmla="*/ 474 h 667"/>
                <a:gd name="T6" fmla="*/ 235 w 709"/>
                <a:gd name="T7" fmla="*/ 66 h 667"/>
                <a:gd name="T8" fmla="*/ 643 w 709"/>
                <a:gd name="T9" fmla="*/ 235 h 667"/>
                <a:gd name="T10" fmla="*/ 643 w 709"/>
                <a:gd name="T11" fmla="*/ 235 h 667"/>
                <a:gd name="T12" fmla="*/ 474 w 709"/>
                <a:gd name="T13" fmla="*/ 643 h 667"/>
                <a:gd name="T14" fmla="*/ 354 w 709"/>
                <a:gd name="T15" fmla="*/ 667 h 667"/>
                <a:gd name="T16" fmla="*/ 354 w 709"/>
                <a:gd name="T17" fmla="*/ 134 h 667"/>
                <a:gd name="T18" fmla="*/ 270 w 709"/>
                <a:gd name="T19" fmla="*/ 151 h 667"/>
                <a:gd name="T20" fmla="*/ 150 w 709"/>
                <a:gd name="T21" fmla="*/ 439 h 667"/>
                <a:gd name="T22" fmla="*/ 270 w 709"/>
                <a:gd name="T23" fmla="*/ 559 h 667"/>
                <a:gd name="T24" fmla="*/ 439 w 709"/>
                <a:gd name="T25" fmla="*/ 559 h 667"/>
                <a:gd name="T26" fmla="*/ 558 w 709"/>
                <a:gd name="T27" fmla="*/ 270 h 667"/>
                <a:gd name="T28" fmla="*/ 354 w 709"/>
                <a:gd name="T29" fmla="*/ 13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9" h="667">
                  <a:moveTo>
                    <a:pt x="354" y="667"/>
                  </a:moveTo>
                  <a:cubicBezTo>
                    <a:pt x="314" y="667"/>
                    <a:pt x="273" y="659"/>
                    <a:pt x="235" y="643"/>
                  </a:cubicBezTo>
                  <a:cubicBezTo>
                    <a:pt x="158" y="611"/>
                    <a:pt x="98" y="551"/>
                    <a:pt x="66" y="474"/>
                  </a:cubicBezTo>
                  <a:cubicBezTo>
                    <a:pt x="0" y="315"/>
                    <a:pt x="76" y="132"/>
                    <a:pt x="235" y="66"/>
                  </a:cubicBezTo>
                  <a:cubicBezTo>
                    <a:pt x="394" y="0"/>
                    <a:pt x="577" y="76"/>
                    <a:pt x="643" y="235"/>
                  </a:cubicBezTo>
                  <a:cubicBezTo>
                    <a:pt x="643" y="235"/>
                    <a:pt x="643" y="235"/>
                    <a:pt x="643" y="235"/>
                  </a:cubicBezTo>
                  <a:cubicBezTo>
                    <a:pt x="709" y="394"/>
                    <a:pt x="633" y="577"/>
                    <a:pt x="474" y="643"/>
                  </a:cubicBezTo>
                  <a:cubicBezTo>
                    <a:pt x="435" y="659"/>
                    <a:pt x="395" y="667"/>
                    <a:pt x="354" y="667"/>
                  </a:cubicBezTo>
                  <a:close/>
                  <a:moveTo>
                    <a:pt x="354" y="134"/>
                  </a:moveTo>
                  <a:cubicBezTo>
                    <a:pt x="326" y="134"/>
                    <a:pt x="297" y="139"/>
                    <a:pt x="270" y="151"/>
                  </a:cubicBezTo>
                  <a:cubicBezTo>
                    <a:pt x="157" y="197"/>
                    <a:pt x="104" y="327"/>
                    <a:pt x="150" y="439"/>
                  </a:cubicBezTo>
                  <a:cubicBezTo>
                    <a:pt x="173" y="494"/>
                    <a:pt x="215" y="536"/>
                    <a:pt x="270" y="559"/>
                  </a:cubicBezTo>
                  <a:cubicBezTo>
                    <a:pt x="324" y="581"/>
                    <a:pt x="384" y="581"/>
                    <a:pt x="439" y="559"/>
                  </a:cubicBezTo>
                  <a:cubicBezTo>
                    <a:pt x="551" y="512"/>
                    <a:pt x="605" y="383"/>
                    <a:pt x="558" y="270"/>
                  </a:cubicBezTo>
                  <a:cubicBezTo>
                    <a:pt x="523" y="185"/>
                    <a:pt x="441" y="134"/>
                    <a:pt x="354" y="13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0">
              <a:extLst>
                <a:ext uri="{FF2B5EF4-FFF2-40B4-BE49-F238E27FC236}">
                  <a16:creationId xmlns:a16="http://schemas.microsoft.com/office/drawing/2014/main" id="{1BD0B2AB-7AC0-4541-8172-74A6717660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34075" y="8651875"/>
              <a:ext cx="3311525" cy="3309938"/>
            </a:xfrm>
            <a:custGeom>
              <a:avLst/>
              <a:gdLst>
                <a:gd name="T0" fmla="*/ 476 w 1041"/>
                <a:gd name="T1" fmla="*/ 1041 h 1041"/>
                <a:gd name="T2" fmla="*/ 397 w 1041"/>
                <a:gd name="T3" fmla="*/ 930 h 1041"/>
                <a:gd name="T4" fmla="*/ 279 w 1041"/>
                <a:gd name="T5" fmla="*/ 927 h 1041"/>
                <a:gd name="T6" fmla="*/ 121 w 1041"/>
                <a:gd name="T7" fmla="*/ 857 h 1041"/>
                <a:gd name="T8" fmla="*/ 143 w 1041"/>
                <a:gd name="T9" fmla="*/ 723 h 1041"/>
                <a:gd name="T10" fmla="*/ 62 w 1041"/>
                <a:gd name="T11" fmla="*/ 637 h 1041"/>
                <a:gd name="T12" fmla="*/ 0 w 1041"/>
                <a:gd name="T13" fmla="*/ 476 h 1041"/>
                <a:gd name="T14" fmla="*/ 111 w 1041"/>
                <a:gd name="T15" fmla="*/ 397 h 1041"/>
                <a:gd name="T16" fmla="*/ 114 w 1041"/>
                <a:gd name="T17" fmla="*/ 279 h 1041"/>
                <a:gd name="T18" fmla="*/ 184 w 1041"/>
                <a:gd name="T19" fmla="*/ 121 h 1041"/>
                <a:gd name="T20" fmla="*/ 318 w 1041"/>
                <a:gd name="T21" fmla="*/ 143 h 1041"/>
                <a:gd name="T22" fmla="*/ 404 w 1041"/>
                <a:gd name="T23" fmla="*/ 62 h 1041"/>
                <a:gd name="T24" fmla="*/ 565 w 1041"/>
                <a:gd name="T25" fmla="*/ 0 h 1041"/>
                <a:gd name="T26" fmla="*/ 644 w 1041"/>
                <a:gd name="T27" fmla="*/ 110 h 1041"/>
                <a:gd name="T28" fmla="*/ 762 w 1041"/>
                <a:gd name="T29" fmla="*/ 114 h 1041"/>
                <a:gd name="T30" fmla="*/ 920 w 1041"/>
                <a:gd name="T31" fmla="*/ 184 h 1041"/>
                <a:gd name="T32" fmla="*/ 898 w 1041"/>
                <a:gd name="T33" fmla="*/ 318 h 1041"/>
                <a:gd name="T34" fmla="*/ 979 w 1041"/>
                <a:gd name="T35" fmla="*/ 404 h 1041"/>
                <a:gd name="T36" fmla="*/ 1041 w 1041"/>
                <a:gd name="T37" fmla="*/ 565 h 1041"/>
                <a:gd name="T38" fmla="*/ 931 w 1041"/>
                <a:gd name="T39" fmla="*/ 644 h 1041"/>
                <a:gd name="T40" fmla="*/ 927 w 1041"/>
                <a:gd name="T41" fmla="*/ 762 h 1041"/>
                <a:gd name="T42" fmla="*/ 857 w 1041"/>
                <a:gd name="T43" fmla="*/ 920 h 1041"/>
                <a:gd name="T44" fmla="*/ 723 w 1041"/>
                <a:gd name="T45" fmla="*/ 898 h 1041"/>
                <a:gd name="T46" fmla="*/ 637 w 1041"/>
                <a:gd name="T47" fmla="*/ 979 h 1041"/>
                <a:gd name="T48" fmla="*/ 488 w 1041"/>
                <a:gd name="T49" fmla="*/ 954 h 1041"/>
                <a:gd name="T50" fmla="*/ 559 w 1041"/>
                <a:gd name="T51" fmla="*/ 910 h 1041"/>
                <a:gd name="T52" fmla="*/ 689 w 1041"/>
                <a:gd name="T53" fmla="*/ 817 h 1041"/>
                <a:gd name="T54" fmla="*/ 804 w 1041"/>
                <a:gd name="T55" fmla="*/ 849 h 1041"/>
                <a:gd name="T56" fmla="*/ 823 w 1041"/>
                <a:gd name="T57" fmla="*/ 769 h 1041"/>
                <a:gd name="T58" fmla="*/ 850 w 1041"/>
                <a:gd name="T59" fmla="*/ 611 h 1041"/>
                <a:gd name="T60" fmla="*/ 954 w 1041"/>
                <a:gd name="T61" fmla="*/ 553 h 1041"/>
                <a:gd name="T62" fmla="*/ 910 w 1041"/>
                <a:gd name="T63" fmla="*/ 482 h 1041"/>
                <a:gd name="T64" fmla="*/ 817 w 1041"/>
                <a:gd name="T65" fmla="*/ 352 h 1041"/>
                <a:gd name="T66" fmla="*/ 850 w 1041"/>
                <a:gd name="T67" fmla="*/ 237 h 1041"/>
                <a:gd name="T68" fmla="*/ 769 w 1041"/>
                <a:gd name="T69" fmla="*/ 218 h 1041"/>
                <a:gd name="T70" fmla="*/ 612 w 1041"/>
                <a:gd name="T71" fmla="*/ 191 h 1041"/>
                <a:gd name="T72" fmla="*/ 553 w 1041"/>
                <a:gd name="T73" fmla="*/ 87 h 1041"/>
                <a:gd name="T74" fmla="*/ 482 w 1041"/>
                <a:gd name="T75" fmla="*/ 131 h 1041"/>
                <a:gd name="T76" fmla="*/ 353 w 1041"/>
                <a:gd name="T77" fmla="*/ 224 h 1041"/>
                <a:gd name="T78" fmla="*/ 237 w 1041"/>
                <a:gd name="T79" fmla="*/ 191 h 1041"/>
                <a:gd name="T80" fmla="*/ 218 w 1041"/>
                <a:gd name="T81" fmla="*/ 272 h 1041"/>
                <a:gd name="T82" fmla="*/ 192 w 1041"/>
                <a:gd name="T83" fmla="*/ 429 h 1041"/>
                <a:gd name="T84" fmla="*/ 87 w 1041"/>
                <a:gd name="T85" fmla="*/ 488 h 1041"/>
                <a:gd name="T86" fmla="*/ 131 w 1041"/>
                <a:gd name="T87" fmla="*/ 559 h 1041"/>
                <a:gd name="T88" fmla="*/ 224 w 1041"/>
                <a:gd name="T89" fmla="*/ 688 h 1041"/>
                <a:gd name="T90" fmla="*/ 192 w 1041"/>
                <a:gd name="T91" fmla="*/ 804 h 1041"/>
                <a:gd name="T92" fmla="*/ 272 w 1041"/>
                <a:gd name="T93" fmla="*/ 823 h 1041"/>
                <a:gd name="T94" fmla="*/ 430 w 1041"/>
                <a:gd name="T95" fmla="*/ 849 h 1041"/>
                <a:gd name="T96" fmla="*/ 488 w 1041"/>
                <a:gd name="T97" fmla="*/ 954 h 1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41" h="1041">
                  <a:moveTo>
                    <a:pt x="565" y="1041"/>
                  </a:moveTo>
                  <a:cubicBezTo>
                    <a:pt x="476" y="1041"/>
                    <a:pt x="476" y="1041"/>
                    <a:pt x="476" y="1041"/>
                  </a:cubicBezTo>
                  <a:cubicBezTo>
                    <a:pt x="440" y="1041"/>
                    <a:pt x="409" y="1014"/>
                    <a:pt x="404" y="979"/>
                  </a:cubicBezTo>
                  <a:cubicBezTo>
                    <a:pt x="402" y="963"/>
                    <a:pt x="399" y="947"/>
                    <a:pt x="397" y="930"/>
                  </a:cubicBezTo>
                  <a:cubicBezTo>
                    <a:pt x="370" y="922"/>
                    <a:pt x="343" y="911"/>
                    <a:pt x="318" y="898"/>
                  </a:cubicBezTo>
                  <a:cubicBezTo>
                    <a:pt x="305" y="907"/>
                    <a:pt x="292" y="917"/>
                    <a:pt x="279" y="927"/>
                  </a:cubicBezTo>
                  <a:cubicBezTo>
                    <a:pt x="250" y="948"/>
                    <a:pt x="210" y="945"/>
                    <a:pt x="184" y="920"/>
                  </a:cubicBezTo>
                  <a:cubicBezTo>
                    <a:pt x="121" y="857"/>
                    <a:pt x="121" y="857"/>
                    <a:pt x="121" y="857"/>
                  </a:cubicBezTo>
                  <a:cubicBezTo>
                    <a:pt x="96" y="831"/>
                    <a:pt x="93" y="791"/>
                    <a:pt x="114" y="762"/>
                  </a:cubicBezTo>
                  <a:cubicBezTo>
                    <a:pt x="124" y="749"/>
                    <a:pt x="133" y="736"/>
                    <a:pt x="143" y="723"/>
                  </a:cubicBezTo>
                  <a:cubicBezTo>
                    <a:pt x="130" y="698"/>
                    <a:pt x="119" y="671"/>
                    <a:pt x="111" y="644"/>
                  </a:cubicBezTo>
                  <a:cubicBezTo>
                    <a:pt x="94" y="642"/>
                    <a:pt x="78" y="639"/>
                    <a:pt x="62" y="637"/>
                  </a:cubicBezTo>
                  <a:cubicBezTo>
                    <a:pt x="27" y="632"/>
                    <a:pt x="0" y="601"/>
                    <a:pt x="0" y="565"/>
                  </a:cubicBezTo>
                  <a:cubicBezTo>
                    <a:pt x="0" y="476"/>
                    <a:pt x="0" y="476"/>
                    <a:pt x="0" y="476"/>
                  </a:cubicBezTo>
                  <a:cubicBezTo>
                    <a:pt x="0" y="440"/>
                    <a:pt x="27" y="409"/>
                    <a:pt x="62" y="404"/>
                  </a:cubicBezTo>
                  <a:cubicBezTo>
                    <a:pt x="78" y="401"/>
                    <a:pt x="94" y="399"/>
                    <a:pt x="111" y="397"/>
                  </a:cubicBezTo>
                  <a:cubicBezTo>
                    <a:pt x="119" y="369"/>
                    <a:pt x="130" y="343"/>
                    <a:pt x="143" y="318"/>
                  </a:cubicBezTo>
                  <a:cubicBezTo>
                    <a:pt x="133" y="305"/>
                    <a:pt x="124" y="291"/>
                    <a:pt x="114" y="279"/>
                  </a:cubicBezTo>
                  <a:cubicBezTo>
                    <a:pt x="93" y="250"/>
                    <a:pt x="96" y="209"/>
                    <a:pt x="121" y="184"/>
                  </a:cubicBezTo>
                  <a:cubicBezTo>
                    <a:pt x="184" y="121"/>
                    <a:pt x="184" y="121"/>
                    <a:pt x="184" y="121"/>
                  </a:cubicBezTo>
                  <a:cubicBezTo>
                    <a:pt x="210" y="96"/>
                    <a:pt x="250" y="92"/>
                    <a:pt x="279" y="114"/>
                  </a:cubicBezTo>
                  <a:cubicBezTo>
                    <a:pt x="292" y="123"/>
                    <a:pt x="305" y="133"/>
                    <a:pt x="318" y="143"/>
                  </a:cubicBezTo>
                  <a:cubicBezTo>
                    <a:pt x="343" y="129"/>
                    <a:pt x="370" y="118"/>
                    <a:pt x="397" y="110"/>
                  </a:cubicBezTo>
                  <a:cubicBezTo>
                    <a:pt x="399" y="94"/>
                    <a:pt x="402" y="78"/>
                    <a:pt x="404" y="62"/>
                  </a:cubicBezTo>
                  <a:cubicBezTo>
                    <a:pt x="409" y="27"/>
                    <a:pt x="440" y="0"/>
                    <a:pt x="476" y="0"/>
                  </a:cubicBezTo>
                  <a:cubicBezTo>
                    <a:pt x="565" y="0"/>
                    <a:pt x="565" y="0"/>
                    <a:pt x="565" y="0"/>
                  </a:cubicBezTo>
                  <a:cubicBezTo>
                    <a:pt x="601" y="0"/>
                    <a:pt x="632" y="27"/>
                    <a:pt x="637" y="62"/>
                  </a:cubicBezTo>
                  <a:cubicBezTo>
                    <a:pt x="640" y="78"/>
                    <a:pt x="642" y="94"/>
                    <a:pt x="644" y="110"/>
                  </a:cubicBezTo>
                  <a:cubicBezTo>
                    <a:pt x="672" y="118"/>
                    <a:pt x="698" y="129"/>
                    <a:pt x="723" y="143"/>
                  </a:cubicBezTo>
                  <a:cubicBezTo>
                    <a:pt x="736" y="133"/>
                    <a:pt x="750" y="123"/>
                    <a:pt x="762" y="114"/>
                  </a:cubicBezTo>
                  <a:cubicBezTo>
                    <a:pt x="791" y="92"/>
                    <a:pt x="832" y="96"/>
                    <a:pt x="857" y="121"/>
                  </a:cubicBezTo>
                  <a:cubicBezTo>
                    <a:pt x="920" y="184"/>
                    <a:pt x="920" y="184"/>
                    <a:pt x="920" y="184"/>
                  </a:cubicBezTo>
                  <a:cubicBezTo>
                    <a:pt x="945" y="209"/>
                    <a:pt x="949" y="250"/>
                    <a:pt x="927" y="278"/>
                  </a:cubicBezTo>
                  <a:cubicBezTo>
                    <a:pt x="918" y="291"/>
                    <a:pt x="908" y="305"/>
                    <a:pt x="898" y="318"/>
                  </a:cubicBezTo>
                  <a:cubicBezTo>
                    <a:pt x="912" y="343"/>
                    <a:pt x="923" y="369"/>
                    <a:pt x="931" y="397"/>
                  </a:cubicBezTo>
                  <a:cubicBezTo>
                    <a:pt x="947" y="399"/>
                    <a:pt x="963" y="401"/>
                    <a:pt x="979" y="404"/>
                  </a:cubicBezTo>
                  <a:cubicBezTo>
                    <a:pt x="1014" y="409"/>
                    <a:pt x="1041" y="440"/>
                    <a:pt x="1041" y="476"/>
                  </a:cubicBezTo>
                  <a:cubicBezTo>
                    <a:pt x="1041" y="565"/>
                    <a:pt x="1041" y="565"/>
                    <a:pt x="1041" y="565"/>
                  </a:cubicBezTo>
                  <a:cubicBezTo>
                    <a:pt x="1041" y="601"/>
                    <a:pt x="1014" y="632"/>
                    <a:pt x="979" y="637"/>
                  </a:cubicBezTo>
                  <a:cubicBezTo>
                    <a:pt x="963" y="639"/>
                    <a:pt x="947" y="642"/>
                    <a:pt x="931" y="644"/>
                  </a:cubicBezTo>
                  <a:cubicBezTo>
                    <a:pt x="923" y="671"/>
                    <a:pt x="911" y="698"/>
                    <a:pt x="898" y="723"/>
                  </a:cubicBezTo>
                  <a:cubicBezTo>
                    <a:pt x="908" y="736"/>
                    <a:pt x="918" y="749"/>
                    <a:pt x="927" y="762"/>
                  </a:cubicBezTo>
                  <a:cubicBezTo>
                    <a:pt x="949" y="791"/>
                    <a:pt x="945" y="831"/>
                    <a:pt x="920" y="857"/>
                  </a:cubicBezTo>
                  <a:cubicBezTo>
                    <a:pt x="857" y="920"/>
                    <a:pt x="857" y="920"/>
                    <a:pt x="857" y="920"/>
                  </a:cubicBezTo>
                  <a:cubicBezTo>
                    <a:pt x="832" y="945"/>
                    <a:pt x="791" y="948"/>
                    <a:pt x="762" y="927"/>
                  </a:cubicBezTo>
                  <a:cubicBezTo>
                    <a:pt x="750" y="917"/>
                    <a:pt x="736" y="907"/>
                    <a:pt x="723" y="898"/>
                  </a:cubicBezTo>
                  <a:cubicBezTo>
                    <a:pt x="698" y="911"/>
                    <a:pt x="672" y="922"/>
                    <a:pt x="644" y="930"/>
                  </a:cubicBezTo>
                  <a:cubicBezTo>
                    <a:pt x="642" y="947"/>
                    <a:pt x="640" y="963"/>
                    <a:pt x="637" y="979"/>
                  </a:cubicBezTo>
                  <a:cubicBezTo>
                    <a:pt x="632" y="1014"/>
                    <a:pt x="601" y="1041"/>
                    <a:pt x="565" y="1041"/>
                  </a:cubicBezTo>
                  <a:close/>
                  <a:moveTo>
                    <a:pt x="488" y="954"/>
                  </a:moveTo>
                  <a:cubicBezTo>
                    <a:pt x="553" y="954"/>
                    <a:pt x="553" y="954"/>
                    <a:pt x="553" y="954"/>
                  </a:cubicBezTo>
                  <a:cubicBezTo>
                    <a:pt x="555" y="939"/>
                    <a:pt x="557" y="924"/>
                    <a:pt x="559" y="910"/>
                  </a:cubicBezTo>
                  <a:cubicBezTo>
                    <a:pt x="563" y="881"/>
                    <a:pt x="583" y="857"/>
                    <a:pt x="612" y="849"/>
                  </a:cubicBezTo>
                  <a:cubicBezTo>
                    <a:pt x="639" y="842"/>
                    <a:pt x="665" y="831"/>
                    <a:pt x="689" y="817"/>
                  </a:cubicBezTo>
                  <a:cubicBezTo>
                    <a:pt x="714" y="803"/>
                    <a:pt x="746" y="805"/>
                    <a:pt x="769" y="823"/>
                  </a:cubicBezTo>
                  <a:cubicBezTo>
                    <a:pt x="781" y="832"/>
                    <a:pt x="793" y="841"/>
                    <a:pt x="804" y="849"/>
                  </a:cubicBezTo>
                  <a:cubicBezTo>
                    <a:pt x="850" y="804"/>
                    <a:pt x="850" y="804"/>
                    <a:pt x="850" y="804"/>
                  </a:cubicBezTo>
                  <a:cubicBezTo>
                    <a:pt x="841" y="792"/>
                    <a:pt x="832" y="780"/>
                    <a:pt x="823" y="769"/>
                  </a:cubicBezTo>
                  <a:cubicBezTo>
                    <a:pt x="805" y="745"/>
                    <a:pt x="803" y="714"/>
                    <a:pt x="817" y="688"/>
                  </a:cubicBezTo>
                  <a:cubicBezTo>
                    <a:pt x="831" y="664"/>
                    <a:pt x="842" y="638"/>
                    <a:pt x="850" y="611"/>
                  </a:cubicBezTo>
                  <a:cubicBezTo>
                    <a:pt x="857" y="583"/>
                    <a:pt x="881" y="562"/>
                    <a:pt x="910" y="559"/>
                  </a:cubicBezTo>
                  <a:cubicBezTo>
                    <a:pt x="925" y="557"/>
                    <a:pt x="940" y="555"/>
                    <a:pt x="954" y="553"/>
                  </a:cubicBezTo>
                  <a:cubicBezTo>
                    <a:pt x="954" y="488"/>
                    <a:pt x="954" y="488"/>
                    <a:pt x="954" y="488"/>
                  </a:cubicBezTo>
                  <a:cubicBezTo>
                    <a:pt x="940" y="486"/>
                    <a:pt x="925" y="484"/>
                    <a:pt x="910" y="482"/>
                  </a:cubicBezTo>
                  <a:cubicBezTo>
                    <a:pt x="881" y="478"/>
                    <a:pt x="857" y="458"/>
                    <a:pt x="850" y="429"/>
                  </a:cubicBezTo>
                  <a:cubicBezTo>
                    <a:pt x="842" y="402"/>
                    <a:pt x="831" y="376"/>
                    <a:pt x="817" y="352"/>
                  </a:cubicBezTo>
                  <a:cubicBezTo>
                    <a:pt x="803" y="327"/>
                    <a:pt x="805" y="295"/>
                    <a:pt x="823" y="272"/>
                  </a:cubicBezTo>
                  <a:cubicBezTo>
                    <a:pt x="832" y="260"/>
                    <a:pt x="841" y="248"/>
                    <a:pt x="850" y="237"/>
                  </a:cubicBezTo>
                  <a:cubicBezTo>
                    <a:pt x="804" y="191"/>
                    <a:pt x="804" y="191"/>
                    <a:pt x="804" y="191"/>
                  </a:cubicBezTo>
                  <a:cubicBezTo>
                    <a:pt x="793" y="200"/>
                    <a:pt x="781" y="209"/>
                    <a:pt x="769" y="218"/>
                  </a:cubicBezTo>
                  <a:cubicBezTo>
                    <a:pt x="746" y="236"/>
                    <a:pt x="714" y="238"/>
                    <a:pt x="689" y="224"/>
                  </a:cubicBezTo>
                  <a:cubicBezTo>
                    <a:pt x="665" y="210"/>
                    <a:pt x="639" y="199"/>
                    <a:pt x="612" y="191"/>
                  </a:cubicBezTo>
                  <a:cubicBezTo>
                    <a:pt x="583" y="184"/>
                    <a:pt x="563" y="160"/>
                    <a:pt x="559" y="131"/>
                  </a:cubicBezTo>
                  <a:cubicBezTo>
                    <a:pt x="557" y="116"/>
                    <a:pt x="555" y="101"/>
                    <a:pt x="553" y="87"/>
                  </a:cubicBezTo>
                  <a:cubicBezTo>
                    <a:pt x="488" y="87"/>
                    <a:pt x="488" y="87"/>
                    <a:pt x="488" y="87"/>
                  </a:cubicBezTo>
                  <a:cubicBezTo>
                    <a:pt x="486" y="101"/>
                    <a:pt x="484" y="116"/>
                    <a:pt x="482" y="131"/>
                  </a:cubicBezTo>
                  <a:cubicBezTo>
                    <a:pt x="479" y="160"/>
                    <a:pt x="458" y="184"/>
                    <a:pt x="430" y="191"/>
                  </a:cubicBezTo>
                  <a:cubicBezTo>
                    <a:pt x="403" y="199"/>
                    <a:pt x="377" y="210"/>
                    <a:pt x="353" y="224"/>
                  </a:cubicBezTo>
                  <a:cubicBezTo>
                    <a:pt x="327" y="238"/>
                    <a:pt x="296" y="236"/>
                    <a:pt x="272" y="218"/>
                  </a:cubicBezTo>
                  <a:cubicBezTo>
                    <a:pt x="261" y="209"/>
                    <a:pt x="249" y="200"/>
                    <a:pt x="237" y="191"/>
                  </a:cubicBezTo>
                  <a:cubicBezTo>
                    <a:pt x="192" y="237"/>
                    <a:pt x="192" y="237"/>
                    <a:pt x="192" y="237"/>
                  </a:cubicBezTo>
                  <a:cubicBezTo>
                    <a:pt x="200" y="248"/>
                    <a:pt x="209" y="260"/>
                    <a:pt x="218" y="272"/>
                  </a:cubicBezTo>
                  <a:cubicBezTo>
                    <a:pt x="236" y="295"/>
                    <a:pt x="238" y="327"/>
                    <a:pt x="224" y="352"/>
                  </a:cubicBezTo>
                  <a:cubicBezTo>
                    <a:pt x="210" y="376"/>
                    <a:pt x="199" y="402"/>
                    <a:pt x="192" y="429"/>
                  </a:cubicBezTo>
                  <a:cubicBezTo>
                    <a:pt x="184" y="458"/>
                    <a:pt x="160" y="478"/>
                    <a:pt x="131" y="482"/>
                  </a:cubicBezTo>
                  <a:cubicBezTo>
                    <a:pt x="117" y="484"/>
                    <a:pt x="102" y="486"/>
                    <a:pt x="87" y="488"/>
                  </a:cubicBezTo>
                  <a:cubicBezTo>
                    <a:pt x="87" y="553"/>
                    <a:pt x="87" y="553"/>
                    <a:pt x="87" y="553"/>
                  </a:cubicBezTo>
                  <a:cubicBezTo>
                    <a:pt x="102" y="555"/>
                    <a:pt x="117" y="557"/>
                    <a:pt x="131" y="559"/>
                  </a:cubicBezTo>
                  <a:cubicBezTo>
                    <a:pt x="160" y="562"/>
                    <a:pt x="184" y="583"/>
                    <a:pt x="192" y="611"/>
                  </a:cubicBezTo>
                  <a:cubicBezTo>
                    <a:pt x="199" y="638"/>
                    <a:pt x="210" y="664"/>
                    <a:pt x="224" y="688"/>
                  </a:cubicBezTo>
                  <a:cubicBezTo>
                    <a:pt x="238" y="714"/>
                    <a:pt x="236" y="745"/>
                    <a:pt x="218" y="769"/>
                  </a:cubicBezTo>
                  <a:cubicBezTo>
                    <a:pt x="209" y="780"/>
                    <a:pt x="200" y="792"/>
                    <a:pt x="192" y="804"/>
                  </a:cubicBezTo>
                  <a:cubicBezTo>
                    <a:pt x="237" y="849"/>
                    <a:pt x="237" y="849"/>
                    <a:pt x="237" y="849"/>
                  </a:cubicBezTo>
                  <a:cubicBezTo>
                    <a:pt x="249" y="841"/>
                    <a:pt x="261" y="832"/>
                    <a:pt x="272" y="823"/>
                  </a:cubicBezTo>
                  <a:cubicBezTo>
                    <a:pt x="296" y="805"/>
                    <a:pt x="327" y="803"/>
                    <a:pt x="353" y="817"/>
                  </a:cubicBezTo>
                  <a:cubicBezTo>
                    <a:pt x="377" y="831"/>
                    <a:pt x="403" y="842"/>
                    <a:pt x="430" y="849"/>
                  </a:cubicBezTo>
                  <a:cubicBezTo>
                    <a:pt x="458" y="857"/>
                    <a:pt x="479" y="881"/>
                    <a:pt x="482" y="910"/>
                  </a:cubicBezTo>
                  <a:cubicBezTo>
                    <a:pt x="484" y="924"/>
                    <a:pt x="486" y="939"/>
                    <a:pt x="488" y="9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1">
              <a:extLst>
                <a:ext uri="{FF2B5EF4-FFF2-40B4-BE49-F238E27FC236}">
                  <a16:creationId xmlns:a16="http://schemas.microsoft.com/office/drawing/2014/main" id="{7D6E5A42-7827-46BC-8E06-B1C6ADC144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00875" y="9717088"/>
              <a:ext cx="1179512" cy="1179513"/>
            </a:xfrm>
            <a:custGeom>
              <a:avLst/>
              <a:gdLst>
                <a:gd name="T0" fmla="*/ 186 w 371"/>
                <a:gd name="T1" fmla="*/ 371 h 371"/>
                <a:gd name="T2" fmla="*/ 0 w 371"/>
                <a:gd name="T3" fmla="*/ 185 h 371"/>
                <a:gd name="T4" fmla="*/ 186 w 371"/>
                <a:gd name="T5" fmla="*/ 0 h 371"/>
                <a:gd name="T6" fmla="*/ 371 w 371"/>
                <a:gd name="T7" fmla="*/ 185 h 371"/>
                <a:gd name="T8" fmla="*/ 186 w 371"/>
                <a:gd name="T9" fmla="*/ 371 h 371"/>
                <a:gd name="T10" fmla="*/ 186 w 371"/>
                <a:gd name="T11" fmla="*/ 82 h 371"/>
                <a:gd name="T12" fmla="*/ 83 w 371"/>
                <a:gd name="T13" fmla="*/ 185 h 371"/>
                <a:gd name="T14" fmla="*/ 186 w 371"/>
                <a:gd name="T15" fmla="*/ 288 h 371"/>
                <a:gd name="T16" fmla="*/ 289 w 371"/>
                <a:gd name="T17" fmla="*/ 185 h 371"/>
                <a:gd name="T18" fmla="*/ 186 w 371"/>
                <a:gd name="T19" fmla="*/ 82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1" h="371">
                  <a:moveTo>
                    <a:pt x="186" y="371"/>
                  </a:moveTo>
                  <a:cubicBezTo>
                    <a:pt x="83" y="371"/>
                    <a:pt x="0" y="288"/>
                    <a:pt x="0" y="185"/>
                  </a:cubicBezTo>
                  <a:cubicBezTo>
                    <a:pt x="0" y="83"/>
                    <a:pt x="83" y="0"/>
                    <a:pt x="186" y="0"/>
                  </a:cubicBezTo>
                  <a:cubicBezTo>
                    <a:pt x="288" y="0"/>
                    <a:pt x="371" y="83"/>
                    <a:pt x="371" y="185"/>
                  </a:cubicBezTo>
                  <a:cubicBezTo>
                    <a:pt x="371" y="288"/>
                    <a:pt x="288" y="371"/>
                    <a:pt x="186" y="371"/>
                  </a:cubicBezTo>
                  <a:close/>
                  <a:moveTo>
                    <a:pt x="186" y="82"/>
                  </a:moveTo>
                  <a:cubicBezTo>
                    <a:pt x="129" y="82"/>
                    <a:pt x="83" y="128"/>
                    <a:pt x="83" y="185"/>
                  </a:cubicBezTo>
                  <a:cubicBezTo>
                    <a:pt x="83" y="242"/>
                    <a:pt x="129" y="288"/>
                    <a:pt x="186" y="288"/>
                  </a:cubicBezTo>
                  <a:cubicBezTo>
                    <a:pt x="243" y="288"/>
                    <a:pt x="289" y="242"/>
                    <a:pt x="289" y="185"/>
                  </a:cubicBezTo>
                  <a:cubicBezTo>
                    <a:pt x="289" y="128"/>
                    <a:pt x="243" y="82"/>
                    <a:pt x="186" y="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84DC9F7-878D-459F-9009-FF1B2A351836}"/>
              </a:ext>
            </a:extLst>
          </p:cNvPr>
          <p:cNvGrpSpPr/>
          <p:nvPr/>
        </p:nvGrpSpPr>
        <p:grpSpPr>
          <a:xfrm>
            <a:off x="7556768" y="3417687"/>
            <a:ext cx="1044790" cy="1100135"/>
            <a:chOff x="5995988" y="2712903"/>
            <a:chExt cx="2457450" cy="2587625"/>
          </a:xfrm>
          <a:solidFill>
            <a:schemeClr val="tx1"/>
          </a:solidFill>
        </p:grpSpPr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A78552DB-01E0-4278-B190-554834645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5988" y="2712903"/>
              <a:ext cx="2457450" cy="2587625"/>
            </a:xfrm>
            <a:custGeom>
              <a:avLst/>
              <a:gdLst>
                <a:gd name="T0" fmla="*/ 707 w 771"/>
                <a:gd name="T1" fmla="*/ 219 h 812"/>
                <a:gd name="T2" fmla="*/ 760 w 771"/>
                <a:gd name="T3" fmla="*/ 369 h 812"/>
                <a:gd name="T4" fmla="*/ 685 w 771"/>
                <a:gd name="T5" fmla="*/ 634 h 812"/>
                <a:gd name="T6" fmla="*/ 197 w 771"/>
                <a:gd name="T7" fmla="*/ 707 h 812"/>
                <a:gd name="T8" fmla="*/ 97 w 771"/>
                <a:gd name="T9" fmla="*/ 220 h 812"/>
                <a:gd name="T10" fmla="*/ 594 w 771"/>
                <a:gd name="T11" fmla="*/ 106 h 812"/>
                <a:gd name="T12" fmla="*/ 552 w 771"/>
                <a:gd name="T13" fmla="*/ 147 h 812"/>
                <a:gd name="T14" fmla="*/ 509 w 771"/>
                <a:gd name="T15" fmla="*/ 128 h 812"/>
                <a:gd name="T16" fmla="*/ 454 w 771"/>
                <a:gd name="T17" fmla="*/ 113 h 812"/>
                <a:gd name="T18" fmla="*/ 372 w 771"/>
                <a:gd name="T19" fmla="*/ 110 h 812"/>
                <a:gd name="T20" fmla="*/ 241 w 771"/>
                <a:gd name="T21" fmla="*/ 155 h 812"/>
                <a:gd name="T22" fmla="*/ 147 w 771"/>
                <a:gd name="T23" fmla="*/ 249 h 812"/>
                <a:gd name="T24" fmla="*/ 115 w 771"/>
                <a:gd name="T25" fmla="*/ 317 h 812"/>
                <a:gd name="T26" fmla="*/ 103 w 771"/>
                <a:gd name="T27" fmla="*/ 366 h 812"/>
                <a:gd name="T28" fmla="*/ 102 w 771"/>
                <a:gd name="T29" fmla="*/ 450 h 812"/>
                <a:gd name="T30" fmla="*/ 124 w 771"/>
                <a:gd name="T31" fmla="*/ 528 h 812"/>
                <a:gd name="T32" fmla="*/ 209 w 771"/>
                <a:gd name="T33" fmla="*/ 643 h 812"/>
                <a:gd name="T34" fmla="*/ 295 w 771"/>
                <a:gd name="T35" fmla="*/ 694 h 812"/>
                <a:gd name="T36" fmla="*/ 357 w 771"/>
                <a:gd name="T37" fmla="*/ 710 h 812"/>
                <a:gd name="T38" fmla="*/ 439 w 771"/>
                <a:gd name="T39" fmla="*/ 711 h 812"/>
                <a:gd name="T40" fmla="*/ 512 w 771"/>
                <a:gd name="T41" fmla="*/ 693 h 812"/>
                <a:gd name="T42" fmla="*/ 585 w 771"/>
                <a:gd name="T43" fmla="*/ 652 h 812"/>
                <a:gd name="T44" fmla="*/ 644 w 771"/>
                <a:gd name="T45" fmla="*/ 592 h 812"/>
                <a:gd name="T46" fmla="*/ 677 w 771"/>
                <a:gd name="T47" fmla="*/ 536 h 812"/>
                <a:gd name="T48" fmla="*/ 696 w 771"/>
                <a:gd name="T49" fmla="*/ 482 h 812"/>
                <a:gd name="T50" fmla="*/ 704 w 771"/>
                <a:gd name="T51" fmla="*/ 432 h 812"/>
                <a:gd name="T52" fmla="*/ 702 w 771"/>
                <a:gd name="T53" fmla="*/ 374 h 812"/>
                <a:gd name="T54" fmla="*/ 695 w 771"/>
                <a:gd name="T55" fmla="*/ 334 h 812"/>
                <a:gd name="T56" fmla="*/ 666 w 771"/>
                <a:gd name="T57" fmla="*/ 264 h 812"/>
                <a:gd name="T58" fmla="*/ 667 w 771"/>
                <a:gd name="T59" fmla="*/ 258 h 812"/>
                <a:gd name="T60" fmla="*/ 703 w 771"/>
                <a:gd name="T61" fmla="*/ 222 h 812"/>
                <a:gd name="T62" fmla="*/ 707 w 771"/>
                <a:gd name="T63" fmla="*/ 219 h 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71" h="812">
                  <a:moveTo>
                    <a:pt x="707" y="219"/>
                  </a:moveTo>
                  <a:cubicBezTo>
                    <a:pt x="736" y="265"/>
                    <a:pt x="754" y="315"/>
                    <a:pt x="760" y="369"/>
                  </a:cubicBezTo>
                  <a:cubicBezTo>
                    <a:pt x="771" y="467"/>
                    <a:pt x="746" y="557"/>
                    <a:pt x="685" y="634"/>
                  </a:cubicBezTo>
                  <a:cubicBezTo>
                    <a:pt x="561" y="789"/>
                    <a:pt x="347" y="812"/>
                    <a:pt x="197" y="707"/>
                  </a:cubicBezTo>
                  <a:cubicBezTo>
                    <a:pt x="31" y="591"/>
                    <a:pt x="0" y="374"/>
                    <a:pt x="97" y="220"/>
                  </a:cubicBezTo>
                  <a:cubicBezTo>
                    <a:pt x="203" y="52"/>
                    <a:pt x="424" y="0"/>
                    <a:pt x="594" y="106"/>
                  </a:cubicBezTo>
                  <a:cubicBezTo>
                    <a:pt x="580" y="120"/>
                    <a:pt x="566" y="134"/>
                    <a:pt x="552" y="147"/>
                  </a:cubicBezTo>
                  <a:cubicBezTo>
                    <a:pt x="538" y="141"/>
                    <a:pt x="523" y="134"/>
                    <a:pt x="509" y="128"/>
                  </a:cubicBezTo>
                  <a:cubicBezTo>
                    <a:pt x="491" y="121"/>
                    <a:pt x="473" y="116"/>
                    <a:pt x="454" y="113"/>
                  </a:cubicBezTo>
                  <a:cubicBezTo>
                    <a:pt x="427" y="108"/>
                    <a:pt x="399" y="107"/>
                    <a:pt x="372" y="110"/>
                  </a:cubicBezTo>
                  <a:cubicBezTo>
                    <a:pt x="325" y="115"/>
                    <a:pt x="281" y="130"/>
                    <a:pt x="241" y="155"/>
                  </a:cubicBezTo>
                  <a:cubicBezTo>
                    <a:pt x="203" y="179"/>
                    <a:pt x="171" y="211"/>
                    <a:pt x="147" y="249"/>
                  </a:cubicBezTo>
                  <a:cubicBezTo>
                    <a:pt x="134" y="270"/>
                    <a:pt x="123" y="293"/>
                    <a:pt x="115" y="317"/>
                  </a:cubicBezTo>
                  <a:cubicBezTo>
                    <a:pt x="110" y="333"/>
                    <a:pt x="106" y="350"/>
                    <a:pt x="103" y="366"/>
                  </a:cubicBezTo>
                  <a:cubicBezTo>
                    <a:pt x="99" y="394"/>
                    <a:pt x="99" y="422"/>
                    <a:pt x="102" y="450"/>
                  </a:cubicBezTo>
                  <a:cubicBezTo>
                    <a:pt x="105" y="477"/>
                    <a:pt x="113" y="503"/>
                    <a:pt x="124" y="528"/>
                  </a:cubicBezTo>
                  <a:cubicBezTo>
                    <a:pt x="143" y="574"/>
                    <a:pt x="171" y="612"/>
                    <a:pt x="209" y="643"/>
                  </a:cubicBezTo>
                  <a:cubicBezTo>
                    <a:pt x="235" y="665"/>
                    <a:pt x="263" y="682"/>
                    <a:pt x="295" y="694"/>
                  </a:cubicBezTo>
                  <a:cubicBezTo>
                    <a:pt x="315" y="701"/>
                    <a:pt x="336" y="707"/>
                    <a:pt x="357" y="710"/>
                  </a:cubicBezTo>
                  <a:cubicBezTo>
                    <a:pt x="384" y="714"/>
                    <a:pt x="412" y="715"/>
                    <a:pt x="439" y="711"/>
                  </a:cubicBezTo>
                  <a:cubicBezTo>
                    <a:pt x="464" y="708"/>
                    <a:pt x="488" y="702"/>
                    <a:pt x="512" y="693"/>
                  </a:cubicBezTo>
                  <a:cubicBezTo>
                    <a:pt x="538" y="683"/>
                    <a:pt x="563" y="669"/>
                    <a:pt x="585" y="652"/>
                  </a:cubicBezTo>
                  <a:cubicBezTo>
                    <a:pt x="607" y="635"/>
                    <a:pt x="627" y="615"/>
                    <a:pt x="644" y="592"/>
                  </a:cubicBezTo>
                  <a:cubicBezTo>
                    <a:pt x="657" y="575"/>
                    <a:pt x="668" y="556"/>
                    <a:pt x="677" y="536"/>
                  </a:cubicBezTo>
                  <a:cubicBezTo>
                    <a:pt x="686" y="519"/>
                    <a:pt x="692" y="501"/>
                    <a:pt x="696" y="482"/>
                  </a:cubicBezTo>
                  <a:cubicBezTo>
                    <a:pt x="700" y="465"/>
                    <a:pt x="703" y="449"/>
                    <a:pt x="704" y="432"/>
                  </a:cubicBezTo>
                  <a:cubicBezTo>
                    <a:pt x="704" y="413"/>
                    <a:pt x="704" y="393"/>
                    <a:pt x="702" y="374"/>
                  </a:cubicBezTo>
                  <a:cubicBezTo>
                    <a:pt x="701" y="361"/>
                    <a:pt x="698" y="347"/>
                    <a:pt x="695" y="334"/>
                  </a:cubicBezTo>
                  <a:cubicBezTo>
                    <a:pt x="689" y="310"/>
                    <a:pt x="679" y="286"/>
                    <a:pt x="666" y="264"/>
                  </a:cubicBezTo>
                  <a:cubicBezTo>
                    <a:pt x="665" y="262"/>
                    <a:pt x="665" y="260"/>
                    <a:pt x="667" y="258"/>
                  </a:cubicBezTo>
                  <a:cubicBezTo>
                    <a:pt x="680" y="246"/>
                    <a:pt x="691" y="234"/>
                    <a:pt x="703" y="222"/>
                  </a:cubicBezTo>
                  <a:cubicBezTo>
                    <a:pt x="704" y="221"/>
                    <a:pt x="705" y="220"/>
                    <a:pt x="707" y="2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">
              <a:extLst>
                <a:ext uri="{FF2B5EF4-FFF2-40B4-BE49-F238E27FC236}">
                  <a16:creationId xmlns:a16="http://schemas.microsoft.com/office/drawing/2014/main" id="{0577D370-8EE0-4357-8A45-39AA6F30CC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5101" y="3270116"/>
              <a:ext cx="1450975" cy="1435100"/>
            </a:xfrm>
            <a:custGeom>
              <a:avLst/>
              <a:gdLst>
                <a:gd name="T0" fmla="*/ 350 w 455"/>
                <a:gd name="T1" fmla="*/ 54 h 450"/>
                <a:gd name="T2" fmla="*/ 311 w 455"/>
                <a:gd name="T3" fmla="*/ 93 h 450"/>
                <a:gd name="T4" fmla="*/ 305 w 455"/>
                <a:gd name="T5" fmla="*/ 94 h 450"/>
                <a:gd name="T6" fmla="*/ 262 w 455"/>
                <a:gd name="T7" fmla="*/ 81 h 450"/>
                <a:gd name="T8" fmla="*/ 210 w 455"/>
                <a:gd name="T9" fmla="*/ 82 h 450"/>
                <a:gd name="T10" fmla="*/ 148 w 455"/>
                <a:gd name="T11" fmla="*/ 109 h 450"/>
                <a:gd name="T12" fmla="*/ 103 w 455"/>
                <a:gd name="T13" fmla="*/ 160 h 450"/>
                <a:gd name="T14" fmla="*/ 84 w 455"/>
                <a:gd name="T15" fmla="*/ 216 h 450"/>
                <a:gd name="T16" fmla="*/ 90 w 455"/>
                <a:gd name="T17" fmla="*/ 283 h 450"/>
                <a:gd name="T18" fmla="*/ 154 w 455"/>
                <a:gd name="T19" fmla="*/ 367 h 450"/>
                <a:gd name="T20" fmla="*/ 225 w 455"/>
                <a:gd name="T21" fmla="*/ 392 h 450"/>
                <a:gd name="T22" fmla="*/ 302 w 455"/>
                <a:gd name="T23" fmla="*/ 379 h 450"/>
                <a:gd name="T24" fmla="*/ 364 w 455"/>
                <a:gd name="T25" fmla="*/ 330 h 450"/>
                <a:gd name="T26" fmla="*/ 391 w 455"/>
                <a:gd name="T27" fmla="*/ 273 h 450"/>
                <a:gd name="T28" fmla="*/ 395 w 455"/>
                <a:gd name="T29" fmla="*/ 223 h 450"/>
                <a:gd name="T30" fmla="*/ 380 w 455"/>
                <a:gd name="T31" fmla="*/ 167 h 450"/>
                <a:gd name="T32" fmla="*/ 422 w 455"/>
                <a:gd name="T33" fmla="*/ 125 h 450"/>
                <a:gd name="T34" fmla="*/ 453 w 455"/>
                <a:gd name="T35" fmla="*/ 242 h 450"/>
                <a:gd name="T36" fmla="*/ 418 w 455"/>
                <a:gd name="T37" fmla="*/ 354 h 450"/>
                <a:gd name="T38" fmla="*/ 235 w 455"/>
                <a:gd name="T39" fmla="*/ 450 h 450"/>
                <a:gd name="T40" fmla="*/ 85 w 455"/>
                <a:gd name="T41" fmla="*/ 385 h 450"/>
                <a:gd name="T42" fmla="*/ 95 w 455"/>
                <a:gd name="T43" fmla="*/ 78 h 450"/>
                <a:gd name="T44" fmla="*/ 350 w 455"/>
                <a:gd name="T45" fmla="*/ 54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55" h="450">
                  <a:moveTo>
                    <a:pt x="350" y="54"/>
                  </a:moveTo>
                  <a:cubicBezTo>
                    <a:pt x="337" y="67"/>
                    <a:pt x="324" y="80"/>
                    <a:pt x="311" y="93"/>
                  </a:cubicBezTo>
                  <a:cubicBezTo>
                    <a:pt x="310" y="94"/>
                    <a:pt x="307" y="95"/>
                    <a:pt x="305" y="94"/>
                  </a:cubicBezTo>
                  <a:cubicBezTo>
                    <a:pt x="292" y="87"/>
                    <a:pt x="277" y="83"/>
                    <a:pt x="262" y="81"/>
                  </a:cubicBezTo>
                  <a:cubicBezTo>
                    <a:pt x="244" y="79"/>
                    <a:pt x="227" y="79"/>
                    <a:pt x="210" y="82"/>
                  </a:cubicBezTo>
                  <a:cubicBezTo>
                    <a:pt x="187" y="87"/>
                    <a:pt x="166" y="96"/>
                    <a:pt x="148" y="109"/>
                  </a:cubicBezTo>
                  <a:cubicBezTo>
                    <a:pt x="129" y="123"/>
                    <a:pt x="114" y="140"/>
                    <a:pt x="103" y="160"/>
                  </a:cubicBezTo>
                  <a:cubicBezTo>
                    <a:pt x="93" y="178"/>
                    <a:pt x="87" y="196"/>
                    <a:pt x="84" y="216"/>
                  </a:cubicBezTo>
                  <a:cubicBezTo>
                    <a:pt x="81" y="239"/>
                    <a:pt x="83" y="261"/>
                    <a:pt x="90" y="283"/>
                  </a:cubicBezTo>
                  <a:cubicBezTo>
                    <a:pt x="101" y="319"/>
                    <a:pt x="123" y="347"/>
                    <a:pt x="154" y="367"/>
                  </a:cubicBezTo>
                  <a:cubicBezTo>
                    <a:pt x="176" y="381"/>
                    <a:pt x="199" y="389"/>
                    <a:pt x="225" y="392"/>
                  </a:cubicBezTo>
                  <a:cubicBezTo>
                    <a:pt x="252" y="394"/>
                    <a:pt x="277" y="390"/>
                    <a:pt x="302" y="379"/>
                  </a:cubicBezTo>
                  <a:cubicBezTo>
                    <a:pt x="327" y="368"/>
                    <a:pt x="348" y="352"/>
                    <a:pt x="364" y="330"/>
                  </a:cubicBezTo>
                  <a:cubicBezTo>
                    <a:pt x="377" y="313"/>
                    <a:pt x="386" y="294"/>
                    <a:pt x="391" y="273"/>
                  </a:cubicBezTo>
                  <a:cubicBezTo>
                    <a:pt x="395" y="256"/>
                    <a:pt x="397" y="240"/>
                    <a:pt x="395" y="223"/>
                  </a:cubicBezTo>
                  <a:cubicBezTo>
                    <a:pt x="394" y="204"/>
                    <a:pt x="389" y="185"/>
                    <a:pt x="380" y="167"/>
                  </a:cubicBezTo>
                  <a:cubicBezTo>
                    <a:pt x="394" y="153"/>
                    <a:pt x="408" y="139"/>
                    <a:pt x="422" y="125"/>
                  </a:cubicBezTo>
                  <a:cubicBezTo>
                    <a:pt x="444" y="161"/>
                    <a:pt x="455" y="200"/>
                    <a:pt x="453" y="242"/>
                  </a:cubicBezTo>
                  <a:cubicBezTo>
                    <a:pt x="452" y="283"/>
                    <a:pt x="441" y="320"/>
                    <a:pt x="418" y="354"/>
                  </a:cubicBezTo>
                  <a:cubicBezTo>
                    <a:pt x="374" y="418"/>
                    <a:pt x="312" y="450"/>
                    <a:pt x="235" y="450"/>
                  </a:cubicBezTo>
                  <a:cubicBezTo>
                    <a:pt x="176" y="450"/>
                    <a:pt x="125" y="427"/>
                    <a:pt x="85" y="385"/>
                  </a:cubicBezTo>
                  <a:cubicBezTo>
                    <a:pt x="0" y="295"/>
                    <a:pt x="6" y="160"/>
                    <a:pt x="95" y="78"/>
                  </a:cubicBezTo>
                  <a:cubicBezTo>
                    <a:pt x="179" y="0"/>
                    <a:pt x="293" y="14"/>
                    <a:pt x="350" y="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8">
              <a:extLst>
                <a:ext uri="{FF2B5EF4-FFF2-40B4-BE49-F238E27FC236}">
                  <a16:creationId xmlns:a16="http://schemas.microsoft.com/office/drawing/2014/main" id="{A0518375-BB45-4633-A8F9-A1A7DE3B7C1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0563" y="2874828"/>
              <a:ext cx="1381125" cy="1384300"/>
            </a:xfrm>
            <a:custGeom>
              <a:avLst/>
              <a:gdLst>
                <a:gd name="T0" fmla="*/ 363 w 433"/>
                <a:gd name="T1" fmla="*/ 0 h 434"/>
                <a:gd name="T2" fmla="*/ 363 w 433"/>
                <a:gd name="T3" fmla="*/ 71 h 434"/>
                <a:gd name="T4" fmla="*/ 432 w 433"/>
                <a:gd name="T5" fmla="*/ 71 h 434"/>
                <a:gd name="T6" fmla="*/ 433 w 433"/>
                <a:gd name="T7" fmla="*/ 73 h 434"/>
                <a:gd name="T8" fmla="*/ 408 w 433"/>
                <a:gd name="T9" fmla="*/ 98 h 434"/>
                <a:gd name="T10" fmla="*/ 303 w 433"/>
                <a:gd name="T11" fmla="*/ 203 h 434"/>
                <a:gd name="T12" fmla="*/ 292 w 433"/>
                <a:gd name="T13" fmla="*/ 207 h 434"/>
                <a:gd name="T14" fmla="*/ 262 w 433"/>
                <a:gd name="T15" fmla="*/ 208 h 434"/>
                <a:gd name="T16" fmla="*/ 255 w 433"/>
                <a:gd name="T17" fmla="*/ 210 h 434"/>
                <a:gd name="T18" fmla="*/ 176 w 433"/>
                <a:gd name="T19" fmla="*/ 289 h 434"/>
                <a:gd name="T20" fmla="*/ 141 w 433"/>
                <a:gd name="T21" fmla="*/ 325 h 434"/>
                <a:gd name="T22" fmla="*/ 140 w 433"/>
                <a:gd name="T23" fmla="*/ 330 h 434"/>
                <a:gd name="T24" fmla="*/ 146 w 433"/>
                <a:gd name="T25" fmla="*/ 354 h 434"/>
                <a:gd name="T26" fmla="*/ 121 w 433"/>
                <a:gd name="T27" fmla="*/ 415 h 434"/>
                <a:gd name="T28" fmla="*/ 67 w 433"/>
                <a:gd name="T29" fmla="*/ 432 h 434"/>
                <a:gd name="T30" fmla="*/ 12 w 433"/>
                <a:gd name="T31" fmla="*/ 397 h 434"/>
                <a:gd name="T32" fmla="*/ 4 w 433"/>
                <a:gd name="T33" fmla="*/ 342 h 434"/>
                <a:gd name="T34" fmla="*/ 46 w 433"/>
                <a:gd name="T35" fmla="*/ 294 h 434"/>
                <a:gd name="T36" fmla="*/ 105 w 433"/>
                <a:gd name="T37" fmla="*/ 295 h 434"/>
                <a:gd name="T38" fmla="*/ 110 w 433"/>
                <a:gd name="T39" fmla="*/ 293 h 434"/>
                <a:gd name="T40" fmla="*/ 191 w 433"/>
                <a:gd name="T41" fmla="*/ 213 h 434"/>
                <a:gd name="T42" fmla="*/ 223 w 433"/>
                <a:gd name="T43" fmla="*/ 181 h 434"/>
                <a:gd name="T44" fmla="*/ 227 w 433"/>
                <a:gd name="T45" fmla="*/ 171 h 434"/>
                <a:gd name="T46" fmla="*/ 227 w 433"/>
                <a:gd name="T47" fmla="*/ 143 h 434"/>
                <a:gd name="T48" fmla="*/ 231 w 433"/>
                <a:gd name="T49" fmla="*/ 131 h 434"/>
                <a:gd name="T50" fmla="*/ 360 w 433"/>
                <a:gd name="T51" fmla="*/ 3 h 434"/>
                <a:gd name="T52" fmla="*/ 363 w 433"/>
                <a:gd name="T53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33" h="434">
                  <a:moveTo>
                    <a:pt x="363" y="0"/>
                  </a:moveTo>
                  <a:cubicBezTo>
                    <a:pt x="363" y="24"/>
                    <a:pt x="363" y="47"/>
                    <a:pt x="363" y="71"/>
                  </a:cubicBezTo>
                  <a:cubicBezTo>
                    <a:pt x="386" y="71"/>
                    <a:pt x="409" y="71"/>
                    <a:pt x="432" y="71"/>
                  </a:cubicBezTo>
                  <a:cubicBezTo>
                    <a:pt x="432" y="72"/>
                    <a:pt x="432" y="73"/>
                    <a:pt x="433" y="73"/>
                  </a:cubicBezTo>
                  <a:cubicBezTo>
                    <a:pt x="424" y="81"/>
                    <a:pt x="416" y="90"/>
                    <a:pt x="408" y="98"/>
                  </a:cubicBezTo>
                  <a:cubicBezTo>
                    <a:pt x="373" y="133"/>
                    <a:pt x="338" y="168"/>
                    <a:pt x="303" y="203"/>
                  </a:cubicBezTo>
                  <a:cubicBezTo>
                    <a:pt x="300" y="206"/>
                    <a:pt x="297" y="208"/>
                    <a:pt x="292" y="207"/>
                  </a:cubicBezTo>
                  <a:cubicBezTo>
                    <a:pt x="282" y="207"/>
                    <a:pt x="272" y="207"/>
                    <a:pt x="262" y="208"/>
                  </a:cubicBezTo>
                  <a:cubicBezTo>
                    <a:pt x="260" y="208"/>
                    <a:pt x="256" y="209"/>
                    <a:pt x="255" y="210"/>
                  </a:cubicBezTo>
                  <a:cubicBezTo>
                    <a:pt x="228" y="237"/>
                    <a:pt x="202" y="263"/>
                    <a:pt x="176" y="289"/>
                  </a:cubicBezTo>
                  <a:cubicBezTo>
                    <a:pt x="164" y="301"/>
                    <a:pt x="152" y="313"/>
                    <a:pt x="141" y="325"/>
                  </a:cubicBezTo>
                  <a:cubicBezTo>
                    <a:pt x="140" y="326"/>
                    <a:pt x="139" y="328"/>
                    <a:pt x="140" y="330"/>
                  </a:cubicBezTo>
                  <a:cubicBezTo>
                    <a:pt x="143" y="338"/>
                    <a:pt x="145" y="346"/>
                    <a:pt x="146" y="354"/>
                  </a:cubicBezTo>
                  <a:cubicBezTo>
                    <a:pt x="148" y="379"/>
                    <a:pt x="139" y="399"/>
                    <a:pt x="121" y="415"/>
                  </a:cubicBezTo>
                  <a:cubicBezTo>
                    <a:pt x="105" y="428"/>
                    <a:pt x="87" y="434"/>
                    <a:pt x="67" y="432"/>
                  </a:cubicBezTo>
                  <a:cubicBezTo>
                    <a:pt x="43" y="429"/>
                    <a:pt x="25" y="417"/>
                    <a:pt x="12" y="397"/>
                  </a:cubicBezTo>
                  <a:cubicBezTo>
                    <a:pt x="2" y="380"/>
                    <a:pt x="0" y="361"/>
                    <a:pt x="4" y="342"/>
                  </a:cubicBezTo>
                  <a:cubicBezTo>
                    <a:pt x="10" y="320"/>
                    <a:pt x="24" y="303"/>
                    <a:pt x="46" y="294"/>
                  </a:cubicBezTo>
                  <a:cubicBezTo>
                    <a:pt x="66" y="285"/>
                    <a:pt x="86" y="286"/>
                    <a:pt x="105" y="295"/>
                  </a:cubicBezTo>
                  <a:cubicBezTo>
                    <a:pt x="107" y="295"/>
                    <a:pt x="109" y="294"/>
                    <a:pt x="110" y="293"/>
                  </a:cubicBezTo>
                  <a:cubicBezTo>
                    <a:pt x="137" y="267"/>
                    <a:pt x="164" y="240"/>
                    <a:pt x="191" y="213"/>
                  </a:cubicBezTo>
                  <a:cubicBezTo>
                    <a:pt x="202" y="202"/>
                    <a:pt x="212" y="191"/>
                    <a:pt x="223" y="181"/>
                  </a:cubicBezTo>
                  <a:cubicBezTo>
                    <a:pt x="226" y="178"/>
                    <a:pt x="227" y="175"/>
                    <a:pt x="227" y="171"/>
                  </a:cubicBezTo>
                  <a:cubicBezTo>
                    <a:pt x="227" y="162"/>
                    <a:pt x="227" y="152"/>
                    <a:pt x="227" y="143"/>
                  </a:cubicBezTo>
                  <a:cubicBezTo>
                    <a:pt x="226" y="138"/>
                    <a:pt x="228" y="135"/>
                    <a:pt x="231" y="131"/>
                  </a:cubicBezTo>
                  <a:cubicBezTo>
                    <a:pt x="274" y="88"/>
                    <a:pt x="317" y="45"/>
                    <a:pt x="360" y="3"/>
                  </a:cubicBezTo>
                  <a:cubicBezTo>
                    <a:pt x="361" y="2"/>
                    <a:pt x="362" y="1"/>
                    <a:pt x="3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8354587-15BE-485C-ABC9-B39EDB3F7897}"/>
              </a:ext>
            </a:extLst>
          </p:cNvPr>
          <p:cNvGrpSpPr/>
          <p:nvPr/>
        </p:nvGrpSpPr>
        <p:grpSpPr>
          <a:xfrm>
            <a:off x="9632446" y="3538314"/>
            <a:ext cx="872443" cy="779839"/>
            <a:chOff x="5418138" y="4568825"/>
            <a:chExt cx="568325" cy="508001"/>
          </a:xfrm>
          <a:solidFill>
            <a:schemeClr val="tx1"/>
          </a:solidFill>
        </p:grpSpPr>
        <p:sp>
          <p:nvSpPr>
            <p:cNvPr id="78" name="Freeform 5">
              <a:extLst>
                <a:ext uri="{FF2B5EF4-FFF2-40B4-BE49-F238E27FC236}">
                  <a16:creationId xmlns:a16="http://schemas.microsoft.com/office/drawing/2014/main" id="{3186F017-67D4-4D67-953B-FF89B74C6E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5963" y="4730750"/>
              <a:ext cx="128588" cy="346075"/>
            </a:xfrm>
            <a:custGeom>
              <a:avLst/>
              <a:gdLst>
                <a:gd name="T0" fmla="*/ 40 w 40"/>
                <a:gd name="T1" fmla="*/ 0 h 107"/>
                <a:gd name="T2" fmla="*/ 40 w 40"/>
                <a:gd name="T3" fmla="*/ 107 h 107"/>
                <a:gd name="T4" fmla="*/ 0 w 40"/>
                <a:gd name="T5" fmla="*/ 107 h 107"/>
                <a:gd name="T6" fmla="*/ 0 w 40"/>
                <a:gd name="T7" fmla="*/ 103 h 107"/>
                <a:gd name="T8" fmla="*/ 0 w 40"/>
                <a:gd name="T9" fmla="*/ 41 h 107"/>
                <a:gd name="T10" fmla="*/ 3 w 40"/>
                <a:gd name="T11" fmla="*/ 35 h 107"/>
                <a:gd name="T12" fmla="*/ 40 w 40"/>
                <a:gd name="T13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107">
                  <a:moveTo>
                    <a:pt x="40" y="0"/>
                  </a:moveTo>
                  <a:cubicBezTo>
                    <a:pt x="40" y="107"/>
                    <a:pt x="40" y="107"/>
                    <a:pt x="40" y="107"/>
                  </a:cubicBezTo>
                  <a:cubicBezTo>
                    <a:pt x="40" y="107"/>
                    <a:pt x="14" y="107"/>
                    <a:pt x="0" y="107"/>
                  </a:cubicBezTo>
                  <a:cubicBezTo>
                    <a:pt x="0" y="106"/>
                    <a:pt x="0" y="104"/>
                    <a:pt x="0" y="103"/>
                  </a:cubicBezTo>
                  <a:cubicBezTo>
                    <a:pt x="0" y="82"/>
                    <a:pt x="0" y="62"/>
                    <a:pt x="0" y="41"/>
                  </a:cubicBezTo>
                  <a:cubicBezTo>
                    <a:pt x="0" y="39"/>
                    <a:pt x="1" y="36"/>
                    <a:pt x="3" y="35"/>
                  </a:cubicBezTo>
                  <a:cubicBezTo>
                    <a:pt x="14" y="24"/>
                    <a:pt x="40" y="0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6">
              <a:extLst>
                <a:ext uri="{FF2B5EF4-FFF2-40B4-BE49-F238E27FC236}">
                  <a16:creationId xmlns:a16="http://schemas.microsoft.com/office/drawing/2014/main" id="{59207A04-C055-447E-B342-16DC846AD3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8138" y="4568825"/>
              <a:ext cx="568325" cy="323850"/>
            </a:xfrm>
            <a:custGeom>
              <a:avLst/>
              <a:gdLst>
                <a:gd name="T0" fmla="*/ 81 w 176"/>
                <a:gd name="T1" fmla="*/ 80 h 100"/>
                <a:gd name="T2" fmla="*/ 143 w 176"/>
                <a:gd name="T3" fmla="*/ 22 h 100"/>
                <a:gd name="T4" fmla="*/ 139 w 176"/>
                <a:gd name="T5" fmla="*/ 17 h 100"/>
                <a:gd name="T6" fmla="*/ 141 w 176"/>
                <a:gd name="T7" fmla="*/ 8 h 100"/>
                <a:gd name="T8" fmla="*/ 168 w 176"/>
                <a:gd name="T9" fmla="*/ 1 h 100"/>
                <a:gd name="T10" fmla="*/ 175 w 176"/>
                <a:gd name="T11" fmla="*/ 9 h 100"/>
                <a:gd name="T12" fmla="*/ 168 w 176"/>
                <a:gd name="T13" fmla="*/ 34 h 100"/>
                <a:gd name="T14" fmla="*/ 158 w 176"/>
                <a:gd name="T15" fmla="*/ 37 h 100"/>
                <a:gd name="T16" fmla="*/ 154 w 176"/>
                <a:gd name="T17" fmla="*/ 31 h 100"/>
                <a:gd name="T18" fmla="*/ 134 w 176"/>
                <a:gd name="T19" fmla="*/ 49 h 100"/>
                <a:gd name="T20" fmla="*/ 84 w 176"/>
                <a:gd name="T21" fmla="*/ 96 h 100"/>
                <a:gd name="T22" fmla="*/ 77 w 176"/>
                <a:gd name="T23" fmla="*/ 96 h 100"/>
                <a:gd name="T24" fmla="*/ 51 w 176"/>
                <a:gd name="T25" fmla="*/ 70 h 100"/>
                <a:gd name="T26" fmla="*/ 44 w 176"/>
                <a:gd name="T27" fmla="*/ 69 h 100"/>
                <a:gd name="T28" fmla="*/ 10 w 176"/>
                <a:gd name="T29" fmla="*/ 100 h 100"/>
                <a:gd name="T30" fmla="*/ 9 w 176"/>
                <a:gd name="T31" fmla="*/ 100 h 100"/>
                <a:gd name="T32" fmla="*/ 10 w 176"/>
                <a:gd name="T33" fmla="*/ 82 h 100"/>
                <a:gd name="T34" fmla="*/ 45 w 176"/>
                <a:gd name="T35" fmla="*/ 50 h 100"/>
                <a:gd name="T36" fmla="*/ 51 w 176"/>
                <a:gd name="T37" fmla="*/ 50 h 100"/>
                <a:gd name="T38" fmla="*/ 79 w 176"/>
                <a:gd name="T39" fmla="*/ 78 h 100"/>
                <a:gd name="T40" fmla="*/ 81 w 176"/>
                <a:gd name="T41" fmla="*/ 8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00">
                  <a:moveTo>
                    <a:pt x="81" y="80"/>
                  </a:moveTo>
                  <a:cubicBezTo>
                    <a:pt x="102" y="60"/>
                    <a:pt x="122" y="41"/>
                    <a:pt x="143" y="22"/>
                  </a:cubicBezTo>
                  <a:cubicBezTo>
                    <a:pt x="141" y="20"/>
                    <a:pt x="140" y="19"/>
                    <a:pt x="139" y="17"/>
                  </a:cubicBezTo>
                  <a:cubicBezTo>
                    <a:pt x="135" y="14"/>
                    <a:pt x="136" y="10"/>
                    <a:pt x="141" y="8"/>
                  </a:cubicBezTo>
                  <a:cubicBezTo>
                    <a:pt x="150" y="6"/>
                    <a:pt x="159" y="3"/>
                    <a:pt x="168" y="1"/>
                  </a:cubicBezTo>
                  <a:cubicBezTo>
                    <a:pt x="173" y="0"/>
                    <a:pt x="176" y="3"/>
                    <a:pt x="175" y="9"/>
                  </a:cubicBezTo>
                  <a:cubicBezTo>
                    <a:pt x="173" y="17"/>
                    <a:pt x="170" y="26"/>
                    <a:pt x="168" y="34"/>
                  </a:cubicBezTo>
                  <a:cubicBezTo>
                    <a:pt x="166" y="40"/>
                    <a:pt x="163" y="41"/>
                    <a:pt x="158" y="37"/>
                  </a:cubicBezTo>
                  <a:cubicBezTo>
                    <a:pt x="157" y="35"/>
                    <a:pt x="155" y="33"/>
                    <a:pt x="154" y="31"/>
                  </a:cubicBezTo>
                  <a:cubicBezTo>
                    <a:pt x="147" y="38"/>
                    <a:pt x="140" y="44"/>
                    <a:pt x="134" y="49"/>
                  </a:cubicBezTo>
                  <a:cubicBezTo>
                    <a:pt x="117" y="65"/>
                    <a:pt x="100" y="80"/>
                    <a:pt x="84" y="96"/>
                  </a:cubicBezTo>
                  <a:cubicBezTo>
                    <a:pt x="81" y="99"/>
                    <a:pt x="79" y="98"/>
                    <a:pt x="77" y="96"/>
                  </a:cubicBezTo>
                  <a:cubicBezTo>
                    <a:pt x="68" y="87"/>
                    <a:pt x="59" y="78"/>
                    <a:pt x="51" y="70"/>
                  </a:cubicBezTo>
                  <a:cubicBezTo>
                    <a:pt x="48" y="67"/>
                    <a:pt x="47" y="67"/>
                    <a:pt x="44" y="69"/>
                  </a:cubicBezTo>
                  <a:cubicBezTo>
                    <a:pt x="33" y="80"/>
                    <a:pt x="21" y="90"/>
                    <a:pt x="10" y="100"/>
                  </a:cubicBezTo>
                  <a:cubicBezTo>
                    <a:pt x="9" y="100"/>
                    <a:pt x="9" y="100"/>
                    <a:pt x="9" y="100"/>
                  </a:cubicBezTo>
                  <a:cubicBezTo>
                    <a:pt x="0" y="90"/>
                    <a:pt x="0" y="90"/>
                    <a:pt x="10" y="82"/>
                  </a:cubicBezTo>
                  <a:cubicBezTo>
                    <a:pt x="21" y="71"/>
                    <a:pt x="33" y="61"/>
                    <a:pt x="45" y="50"/>
                  </a:cubicBezTo>
                  <a:cubicBezTo>
                    <a:pt x="47" y="48"/>
                    <a:pt x="49" y="48"/>
                    <a:pt x="51" y="50"/>
                  </a:cubicBezTo>
                  <a:cubicBezTo>
                    <a:pt x="60" y="60"/>
                    <a:pt x="70" y="69"/>
                    <a:pt x="79" y="78"/>
                  </a:cubicBezTo>
                  <a:cubicBezTo>
                    <a:pt x="80" y="79"/>
                    <a:pt x="80" y="79"/>
                    <a:pt x="81" y="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7">
              <a:extLst>
                <a:ext uri="{FF2B5EF4-FFF2-40B4-BE49-F238E27FC236}">
                  <a16:creationId xmlns:a16="http://schemas.microsoft.com/office/drawing/2014/main" id="{FA9614DC-1E2F-47E8-94B1-51D81C78D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9888" y="4856163"/>
              <a:ext cx="130175" cy="220663"/>
            </a:xfrm>
            <a:custGeom>
              <a:avLst/>
              <a:gdLst>
                <a:gd name="T0" fmla="*/ 37 w 40"/>
                <a:gd name="T1" fmla="*/ 0 h 68"/>
                <a:gd name="T2" fmla="*/ 40 w 40"/>
                <a:gd name="T3" fmla="*/ 2 h 68"/>
                <a:gd name="T4" fmla="*/ 40 w 40"/>
                <a:gd name="T5" fmla="*/ 67 h 68"/>
                <a:gd name="T6" fmla="*/ 40 w 40"/>
                <a:gd name="T7" fmla="*/ 68 h 68"/>
                <a:gd name="T8" fmla="*/ 0 w 40"/>
                <a:gd name="T9" fmla="*/ 68 h 68"/>
                <a:gd name="T10" fmla="*/ 0 w 40"/>
                <a:gd name="T11" fmla="*/ 34 h 68"/>
                <a:gd name="T12" fmla="*/ 1 w 40"/>
                <a:gd name="T13" fmla="*/ 32 h 68"/>
                <a:gd name="T14" fmla="*/ 37 w 40"/>
                <a:gd name="T15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68">
                  <a:moveTo>
                    <a:pt x="37" y="0"/>
                  </a:moveTo>
                  <a:cubicBezTo>
                    <a:pt x="40" y="2"/>
                    <a:pt x="40" y="2"/>
                    <a:pt x="40" y="2"/>
                  </a:cubicBezTo>
                  <a:cubicBezTo>
                    <a:pt x="40" y="24"/>
                    <a:pt x="40" y="46"/>
                    <a:pt x="40" y="67"/>
                  </a:cubicBezTo>
                  <a:cubicBezTo>
                    <a:pt x="40" y="67"/>
                    <a:pt x="40" y="68"/>
                    <a:pt x="40" y="68"/>
                  </a:cubicBezTo>
                  <a:cubicBezTo>
                    <a:pt x="27" y="68"/>
                    <a:pt x="14" y="68"/>
                    <a:pt x="0" y="68"/>
                  </a:cubicBezTo>
                  <a:cubicBezTo>
                    <a:pt x="0" y="57"/>
                    <a:pt x="0" y="45"/>
                    <a:pt x="0" y="34"/>
                  </a:cubicBezTo>
                  <a:cubicBezTo>
                    <a:pt x="0" y="33"/>
                    <a:pt x="1" y="32"/>
                    <a:pt x="1" y="32"/>
                  </a:cubicBezTo>
                  <a:cubicBezTo>
                    <a:pt x="13" y="21"/>
                    <a:pt x="37" y="0"/>
                    <a:pt x="3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Freeform 8">
              <a:extLst>
                <a:ext uri="{FF2B5EF4-FFF2-40B4-BE49-F238E27FC236}">
                  <a16:creationId xmlns:a16="http://schemas.microsoft.com/office/drawing/2014/main" id="{E12D2DC1-1CA7-4160-A16C-A20A5CED11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1338" y="4895850"/>
              <a:ext cx="128588" cy="180975"/>
            </a:xfrm>
            <a:custGeom>
              <a:avLst/>
              <a:gdLst>
                <a:gd name="T0" fmla="*/ 40 w 40"/>
                <a:gd name="T1" fmla="*/ 0 h 56"/>
                <a:gd name="T2" fmla="*/ 40 w 40"/>
                <a:gd name="T3" fmla="*/ 56 h 56"/>
                <a:gd name="T4" fmla="*/ 0 w 40"/>
                <a:gd name="T5" fmla="*/ 56 h 56"/>
                <a:gd name="T6" fmla="*/ 0 w 40"/>
                <a:gd name="T7" fmla="*/ 2 h 56"/>
                <a:gd name="T8" fmla="*/ 14 w 40"/>
                <a:gd name="T9" fmla="*/ 17 h 56"/>
                <a:gd name="T10" fmla="*/ 21 w 40"/>
                <a:gd name="T11" fmla="*/ 17 h 56"/>
                <a:gd name="T12" fmla="*/ 40 w 40"/>
                <a:gd name="T1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56">
                  <a:moveTo>
                    <a:pt x="40" y="0"/>
                  </a:moveTo>
                  <a:cubicBezTo>
                    <a:pt x="40" y="19"/>
                    <a:pt x="40" y="37"/>
                    <a:pt x="40" y="56"/>
                  </a:cubicBezTo>
                  <a:cubicBezTo>
                    <a:pt x="27" y="56"/>
                    <a:pt x="14" y="56"/>
                    <a:pt x="0" y="56"/>
                  </a:cubicBezTo>
                  <a:cubicBezTo>
                    <a:pt x="0" y="39"/>
                    <a:pt x="0" y="2"/>
                    <a:pt x="0" y="2"/>
                  </a:cubicBezTo>
                  <a:cubicBezTo>
                    <a:pt x="0" y="2"/>
                    <a:pt x="10" y="12"/>
                    <a:pt x="14" y="17"/>
                  </a:cubicBezTo>
                  <a:cubicBezTo>
                    <a:pt x="16" y="19"/>
                    <a:pt x="18" y="20"/>
                    <a:pt x="21" y="17"/>
                  </a:cubicBezTo>
                  <a:cubicBezTo>
                    <a:pt x="27" y="11"/>
                    <a:pt x="33" y="6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CCCA0B48-8F06-426C-B056-AAAE9B66B34D}"/>
              </a:ext>
            </a:extLst>
          </p:cNvPr>
          <p:cNvSpPr txBox="1"/>
          <p:nvPr/>
        </p:nvSpPr>
        <p:spPr>
          <a:xfrm>
            <a:off x="645729" y="4798525"/>
            <a:ext cx="2563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tr-TR" sz="2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Data Set Information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9EDD08E-9ECE-482B-BACD-CA47316459C3}"/>
              </a:ext>
            </a:extLst>
          </p:cNvPr>
          <p:cNvSpPr txBox="1"/>
          <p:nvPr/>
        </p:nvSpPr>
        <p:spPr>
          <a:xfrm>
            <a:off x="3070888" y="4844692"/>
            <a:ext cx="22461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tr-TR" sz="2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Data </a:t>
            </a:r>
            <a:r>
              <a:rPr lang="tr-TR" sz="2000" b="1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Preprocessing</a:t>
            </a:r>
            <a:endParaRPr lang="tr-TR" sz="20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lvl="0" algn="just">
              <a:defRPr/>
            </a:pPr>
            <a:r>
              <a:rPr lang="tr-TR" sz="2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           Step</a:t>
            </a:r>
            <a:endParaRPr lang="en-GB" sz="20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3FE5EF8-4EAA-466F-B7F2-12EF765EAF4C}"/>
              </a:ext>
            </a:extLst>
          </p:cNvPr>
          <p:cNvSpPr txBox="1"/>
          <p:nvPr/>
        </p:nvSpPr>
        <p:spPr>
          <a:xfrm>
            <a:off x="5605512" y="4925755"/>
            <a:ext cx="1612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tr-TR" sz="2000" b="1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Algorithms</a:t>
            </a:r>
            <a:endParaRPr lang="en-GB" sz="20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968B231-2E26-409A-82D8-729D18EAAEF7}"/>
              </a:ext>
            </a:extLst>
          </p:cNvPr>
          <p:cNvSpPr txBox="1"/>
          <p:nvPr/>
        </p:nvSpPr>
        <p:spPr>
          <a:xfrm>
            <a:off x="7585002" y="4924476"/>
            <a:ext cx="2006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GB" sz="2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Algorithm </a:t>
            </a:r>
            <a:r>
              <a:rPr lang="tr-TR" sz="2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</a:t>
            </a:r>
            <a:r>
              <a:rPr lang="en-GB" sz="2000" b="1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esults</a:t>
            </a:r>
            <a:r>
              <a:rPr lang="en-GB" sz="12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.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20B954E-D7BC-4F07-B9C2-D6F96678DBA4}"/>
              </a:ext>
            </a:extLst>
          </p:cNvPr>
          <p:cNvSpPr txBox="1"/>
          <p:nvPr/>
        </p:nvSpPr>
        <p:spPr>
          <a:xfrm>
            <a:off x="9657444" y="4951073"/>
            <a:ext cx="1612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GB" sz="2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2392774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2E82AAFF-1BF9-440F-9FF6-C1EFFBA0E5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944263"/>
          </a:xfrm>
          <a:prstGeom prst="rect">
            <a:avLst/>
          </a:prstGeom>
        </p:spPr>
      </p:pic>
      <p:sp>
        <p:nvSpPr>
          <p:cNvPr id="5" name="Dikdörtgen 4">
            <a:extLst>
              <a:ext uri="{FF2B5EF4-FFF2-40B4-BE49-F238E27FC236}">
                <a16:creationId xmlns:a16="http://schemas.microsoft.com/office/drawing/2014/main" id="{6873E759-5797-48DE-95C7-88209FF56F48}"/>
              </a:ext>
            </a:extLst>
          </p:cNvPr>
          <p:cNvSpPr/>
          <p:nvPr/>
        </p:nvSpPr>
        <p:spPr>
          <a:xfrm>
            <a:off x="5766592" y="857483"/>
            <a:ext cx="538609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Set Information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C47C8E83-462A-4581-A7D2-0DF5F994E6ED}"/>
              </a:ext>
            </a:extLst>
          </p:cNvPr>
          <p:cNvSpPr/>
          <p:nvPr/>
        </p:nvSpPr>
        <p:spPr>
          <a:xfrm>
            <a:off x="6711351" y="1672636"/>
            <a:ext cx="43033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5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GB" sz="1500" dirty="0">
                <a:latin typeface="Arial" panose="020B0604020202020204" pitchFamily="34" charset="0"/>
                <a:cs typeface="Arial" panose="020B0604020202020204" pitchFamily="34" charset="0"/>
              </a:rPr>
              <a:t>This data approach student achievement in secondary education of two Portuguese schools. The data attributes include student grades, demographic, social and school related features.</a:t>
            </a:r>
            <a:endParaRPr lang="tr-TR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9F29CF53-5677-4F24-BB64-EDC98ACA54F4}"/>
              </a:ext>
            </a:extLst>
          </p:cNvPr>
          <p:cNvSpPr/>
          <p:nvPr/>
        </p:nvSpPr>
        <p:spPr>
          <a:xfrm>
            <a:off x="6823494" y="2738541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15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GB" sz="1500" dirty="0">
                <a:latin typeface="Arial" panose="020B0604020202020204" pitchFamily="34" charset="0"/>
                <a:cs typeface="Arial" panose="020B0604020202020204" pitchFamily="34" charset="0"/>
              </a:rPr>
              <a:t>Data set has 395 Instances, 33 attributes</a:t>
            </a:r>
            <a:r>
              <a:rPr lang="tr-TR" sz="1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GB" sz="1500" dirty="0">
                <a:latin typeface="Arial" panose="020B0604020202020204" pitchFamily="34" charset="0"/>
                <a:cs typeface="Arial" panose="020B0604020202020204" pitchFamily="34" charset="0"/>
              </a:rPr>
              <a:t>There </a:t>
            </a:r>
            <a:endParaRPr lang="tr-TR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sz="15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GB" sz="1500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r>
              <a:rPr lang="tr-TR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500" dirty="0">
                <a:latin typeface="Arial" panose="020B0604020202020204" pitchFamily="34" charset="0"/>
                <a:cs typeface="Arial" panose="020B0604020202020204" pitchFamily="34" charset="0"/>
              </a:rPr>
              <a:t>30 social qualities in 33 attributes. The other </a:t>
            </a:r>
            <a:endParaRPr lang="tr-TR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500" dirty="0">
                <a:latin typeface="Arial" panose="020B0604020202020204" pitchFamily="34" charset="0"/>
                <a:cs typeface="Arial" panose="020B0604020202020204" pitchFamily="34" charset="0"/>
              </a:rPr>
              <a:t>2 qualities are midterm points and the final score </a:t>
            </a:r>
            <a:endParaRPr lang="tr-TR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500" dirty="0">
                <a:latin typeface="Arial" panose="020B0604020202020204" pitchFamily="34" charset="0"/>
                <a:cs typeface="Arial" panose="020B0604020202020204" pitchFamily="34" charset="0"/>
              </a:rPr>
              <a:t>is the</a:t>
            </a:r>
            <a:r>
              <a:rPr lang="tr-TR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500" dirty="0">
                <a:latin typeface="Arial" panose="020B0604020202020204" pitchFamily="34" charset="0"/>
                <a:cs typeface="Arial" panose="020B0604020202020204" pitchFamily="34" charset="0"/>
              </a:rPr>
              <a:t>final grade.</a:t>
            </a:r>
            <a:endParaRPr lang="tr-TR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tr-TR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sz="15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GB" sz="1500" dirty="0">
                <a:latin typeface="Arial" panose="020B0604020202020204" pitchFamily="34" charset="0"/>
                <a:cs typeface="Arial" panose="020B0604020202020204" pitchFamily="34" charset="0"/>
              </a:rPr>
              <a:t>MY GOAL: To determine the letter grade </a:t>
            </a:r>
            <a:endParaRPr lang="tr-TR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500" dirty="0">
                <a:latin typeface="Arial" panose="020B0604020202020204" pitchFamily="34" charset="0"/>
                <a:cs typeface="Arial" panose="020B0604020202020204" pitchFamily="34" charset="0"/>
              </a:rPr>
              <a:t>according to the final grade</a:t>
            </a:r>
            <a:r>
              <a:rPr lang="tr-TR" sz="1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tr-TR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tr-TR" sz="1500" dirty="0">
                <a:latin typeface="Arial" panose="020B0604020202020204" pitchFamily="34" charset="0"/>
                <a:cs typeface="Arial" panose="020B0604020202020204" pitchFamily="34" charset="0"/>
              </a:rPr>
              <a:t>                  15-20 : A </a:t>
            </a:r>
          </a:p>
          <a:p>
            <a:r>
              <a:rPr lang="tr-TR" sz="1500" dirty="0">
                <a:latin typeface="Arial" panose="020B0604020202020204" pitchFamily="34" charset="0"/>
                <a:cs typeface="Arial" panose="020B0604020202020204" pitchFamily="34" charset="0"/>
              </a:rPr>
              <a:t>                  10-15 : B</a:t>
            </a:r>
          </a:p>
          <a:p>
            <a:r>
              <a:rPr lang="tr-TR" sz="15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5-10 :C</a:t>
            </a:r>
          </a:p>
          <a:p>
            <a:r>
              <a:rPr lang="tr-TR" sz="15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0- 5  :D</a:t>
            </a:r>
          </a:p>
        </p:txBody>
      </p:sp>
    </p:spTree>
    <p:extLst>
      <p:ext uri="{BB962C8B-B14F-4D97-AF65-F5344CB8AC3E}">
        <p14:creationId xmlns:p14="http://schemas.microsoft.com/office/powerpoint/2010/main" val="2156360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9FFC0112-B4BB-4754-B7EE-810123DEDE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78770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22CB2F7E-0E1F-4695-B536-7C858328CB47}"/>
              </a:ext>
            </a:extLst>
          </p:cNvPr>
          <p:cNvSpPr/>
          <p:nvPr/>
        </p:nvSpPr>
        <p:spPr>
          <a:xfrm>
            <a:off x="613961" y="18987"/>
            <a:ext cx="576626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tr-TR" sz="4400" b="1" cap="none" spc="0" dirty="0">
                <a:ln/>
                <a:solidFill>
                  <a:schemeClr val="accent4"/>
                </a:solidFill>
                <a:effectLst/>
              </a:rPr>
              <a:t>Data </a:t>
            </a:r>
            <a:r>
              <a:rPr lang="tr-TR" sz="4400" b="1" cap="none" spc="0" dirty="0" err="1">
                <a:ln/>
                <a:solidFill>
                  <a:schemeClr val="accent4"/>
                </a:solidFill>
                <a:effectLst/>
              </a:rPr>
              <a:t>Types</a:t>
            </a:r>
            <a:r>
              <a:rPr lang="tr-TR" sz="4400" b="1" cap="none" spc="0" dirty="0">
                <a:ln/>
                <a:solidFill>
                  <a:schemeClr val="accent4"/>
                </a:solidFill>
                <a:effectLst/>
              </a:rPr>
              <a:t> Information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06B6E541-1E67-4A0A-8CD2-8E49B129FB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652" y="807415"/>
            <a:ext cx="4002657" cy="5363940"/>
          </a:xfrm>
          <a:prstGeom prst="rect">
            <a:avLst/>
          </a:prstGeom>
        </p:spPr>
      </p:pic>
      <p:cxnSp>
        <p:nvCxnSpPr>
          <p:cNvPr id="5" name="Düz Ok Bağlayıcısı 4">
            <a:extLst>
              <a:ext uri="{FF2B5EF4-FFF2-40B4-BE49-F238E27FC236}">
                <a16:creationId xmlns:a16="http://schemas.microsoft.com/office/drawing/2014/main" id="{565132C3-0C0B-4438-BE49-AABCA66361C1}"/>
              </a:ext>
            </a:extLst>
          </p:cNvPr>
          <p:cNvCxnSpPr/>
          <p:nvPr/>
        </p:nvCxnSpPr>
        <p:spPr>
          <a:xfrm>
            <a:off x="395524" y="5780015"/>
            <a:ext cx="78856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371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3BE89C30-6976-479C-A971-54084E93D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6379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5BD7FC87-DAEA-4537-B000-2649B6079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70" y="1772802"/>
            <a:ext cx="5797955" cy="1734209"/>
          </a:xfrm>
          <a:prstGeom prst="rect">
            <a:avLst/>
          </a:prstGeom>
        </p:spPr>
      </p:pic>
      <p:sp>
        <p:nvSpPr>
          <p:cNvPr id="13" name="Gülen Yüz 12">
            <a:extLst>
              <a:ext uri="{FF2B5EF4-FFF2-40B4-BE49-F238E27FC236}">
                <a16:creationId xmlns:a16="http://schemas.microsoft.com/office/drawing/2014/main" id="{4A9CC97D-E45B-4C1A-8460-944EC2F218CF}"/>
              </a:ext>
            </a:extLst>
          </p:cNvPr>
          <p:cNvSpPr/>
          <p:nvPr/>
        </p:nvSpPr>
        <p:spPr>
          <a:xfrm>
            <a:off x="3818355" y="5069872"/>
            <a:ext cx="966159" cy="854384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Bağlayıcı: Eğri 14">
            <a:extLst>
              <a:ext uri="{FF2B5EF4-FFF2-40B4-BE49-F238E27FC236}">
                <a16:creationId xmlns:a16="http://schemas.microsoft.com/office/drawing/2014/main" id="{38C489AB-F225-4FD5-BBDC-D32A4A271F91}"/>
              </a:ext>
            </a:extLst>
          </p:cNvPr>
          <p:cNvCxnSpPr>
            <a:cxnSpLocks/>
          </p:cNvCxnSpPr>
          <p:nvPr/>
        </p:nvCxnSpPr>
        <p:spPr>
          <a:xfrm>
            <a:off x="1498643" y="3438189"/>
            <a:ext cx="2251029" cy="2058875"/>
          </a:xfrm>
          <a:prstGeom prst="curvedConnector3">
            <a:avLst>
              <a:gd name="adj1" fmla="val 50000"/>
            </a:avLst>
          </a:prstGeom>
          <a:ln w="28575"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ikdörtgen 20">
            <a:extLst>
              <a:ext uri="{FF2B5EF4-FFF2-40B4-BE49-F238E27FC236}">
                <a16:creationId xmlns:a16="http://schemas.microsoft.com/office/drawing/2014/main" id="{E9E4A6E2-CF84-41BF-8824-E41D25A1096E}"/>
              </a:ext>
            </a:extLst>
          </p:cNvPr>
          <p:cNvSpPr/>
          <p:nvPr/>
        </p:nvSpPr>
        <p:spPr>
          <a:xfrm>
            <a:off x="939406" y="483540"/>
            <a:ext cx="419012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6000" b="0" cap="none" spc="0" dirty="0" err="1">
                <a:ln w="0"/>
                <a:solidFill>
                  <a:srgbClr val="00CC6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Missing</a:t>
            </a:r>
            <a:r>
              <a:rPr lang="tr-TR" sz="6000" b="0" cap="none" spc="0" dirty="0">
                <a:ln w="0"/>
                <a:solidFill>
                  <a:srgbClr val="00CC6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Data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F620946-80B7-4375-A500-7CC1331D8F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515" y="1390691"/>
            <a:ext cx="4724315" cy="438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962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D3C9A64D-3616-43E8-947C-531281992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4D134875-058A-4E50-8D9F-5B51ECE0E7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40" y="1412327"/>
            <a:ext cx="6453509" cy="2529301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F52F4B4C-3447-4923-8D80-6C3BE9BD9D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47" y="4265101"/>
            <a:ext cx="6565752" cy="1866620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AE67257F-75FC-4486-BC93-F815845FAA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099" y="1405517"/>
            <a:ext cx="4359018" cy="2529301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FC238F5A-64EB-42D7-A965-401E0431BD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197" y="4328559"/>
            <a:ext cx="4062942" cy="2135700"/>
          </a:xfrm>
          <a:prstGeom prst="rect">
            <a:avLst/>
          </a:prstGeom>
        </p:spPr>
      </p:pic>
      <p:sp>
        <p:nvSpPr>
          <p:cNvPr id="15" name="Metin kutusu 14">
            <a:extLst>
              <a:ext uri="{FF2B5EF4-FFF2-40B4-BE49-F238E27FC236}">
                <a16:creationId xmlns:a16="http://schemas.microsoft.com/office/drawing/2014/main" id="{9DB74192-9B02-44FD-A77A-FEC2D6DA23BE}"/>
              </a:ext>
            </a:extLst>
          </p:cNvPr>
          <p:cNvSpPr txBox="1"/>
          <p:nvPr/>
        </p:nvSpPr>
        <p:spPr>
          <a:xfrm>
            <a:off x="7211306" y="1181494"/>
            <a:ext cx="4278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>
                <a:solidFill>
                  <a:srgbClr val="FF0000"/>
                </a:solidFill>
              </a:rPr>
              <a:t>FIRST</a:t>
            </a:r>
            <a:r>
              <a:rPr lang="tr-TR" sz="2400" dirty="0"/>
              <a:t>  </a:t>
            </a:r>
            <a:r>
              <a:rPr lang="tr-TR" dirty="0"/>
              <a:t>                            </a:t>
            </a:r>
            <a:r>
              <a:rPr lang="tr-TR" sz="2400" b="1" dirty="0">
                <a:solidFill>
                  <a:srgbClr val="008000"/>
                </a:solidFill>
              </a:rPr>
              <a:t>LAST</a:t>
            </a:r>
            <a:endParaRPr lang="en-GB" sz="2400" b="1" dirty="0">
              <a:solidFill>
                <a:srgbClr val="008000"/>
              </a:solidFill>
            </a:endParaRP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9508568F-C517-4254-88A6-4C5FAD11E2B9}"/>
              </a:ext>
            </a:extLst>
          </p:cNvPr>
          <p:cNvSpPr txBox="1"/>
          <p:nvPr/>
        </p:nvSpPr>
        <p:spPr>
          <a:xfrm>
            <a:off x="7645929" y="4034268"/>
            <a:ext cx="4278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>
                <a:solidFill>
                  <a:srgbClr val="FF0000"/>
                </a:solidFill>
              </a:rPr>
              <a:t>FIRST</a:t>
            </a:r>
            <a:r>
              <a:rPr lang="tr-TR" sz="2400" dirty="0"/>
              <a:t>  </a:t>
            </a:r>
            <a:r>
              <a:rPr lang="tr-TR" dirty="0"/>
              <a:t>                            </a:t>
            </a:r>
            <a:r>
              <a:rPr lang="tr-TR" sz="2400" b="1" dirty="0">
                <a:solidFill>
                  <a:srgbClr val="008000"/>
                </a:solidFill>
              </a:rPr>
              <a:t>LAST</a:t>
            </a:r>
            <a:endParaRPr lang="en-GB" sz="2400" b="1" dirty="0">
              <a:solidFill>
                <a:srgbClr val="008000"/>
              </a:solidFill>
            </a:endParaRPr>
          </a:p>
        </p:txBody>
      </p:sp>
      <p:sp>
        <p:nvSpPr>
          <p:cNvPr id="17" name="Dikdörtgen 16">
            <a:extLst>
              <a:ext uri="{FF2B5EF4-FFF2-40B4-BE49-F238E27FC236}">
                <a16:creationId xmlns:a16="http://schemas.microsoft.com/office/drawing/2014/main" id="{07F3761B-E98B-4BDB-8C2B-FEC69C7550A1}"/>
              </a:ext>
            </a:extLst>
          </p:cNvPr>
          <p:cNvSpPr/>
          <p:nvPr/>
        </p:nvSpPr>
        <p:spPr>
          <a:xfrm>
            <a:off x="543234" y="316535"/>
            <a:ext cx="674896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6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3399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Data </a:t>
            </a:r>
            <a:r>
              <a:rPr lang="tr-TR" sz="60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3399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Transformation</a:t>
            </a:r>
            <a:endParaRPr lang="tr-TR" sz="6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3399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69367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7F3A0ADA-0661-4AF9-9D62-86AC07A6B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4" name="Dikdörtgen 3">
            <a:extLst>
              <a:ext uri="{FF2B5EF4-FFF2-40B4-BE49-F238E27FC236}">
                <a16:creationId xmlns:a16="http://schemas.microsoft.com/office/drawing/2014/main" id="{6CF6A4BC-7F9A-483B-BF6E-1D979862A0D3}"/>
              </a:ext>
            </a:extLst>
          </p:cNvPr>
          <p:cNvSpPr/>
          <p:nvPr/>
        </p:nvSpPr>
        <p:spPr>
          <a:xfrm>
            <a:off x="731001" y="391189"/>
            <a:ext cx="36082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0" cap="none" spc="0" dirty="0" err="1">
                <a:ln w="0"/>
                <a:solidFill>
                  <a:srgbClr val="9933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Outl</a:t>
            </a:r>
            <a:r>
              <a:rPr lang="tr-TR" sz="5400" dirty="0" err="1">
                <a:ln w="0"/>
                <a:solidFill>
                  <a:srgbClr val="9933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ier</a:t>
            </a:r>
            <a:r>
              <a:rPr lang="tr-TR" sz="5400" dirty="0">
                <a:ln w="0"/>
                <a:solidFill>
                  <a:srgbClr val="9933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Data</a:t>
            </a:r>
            <a:endParaRPr lang="tr-TR" sz="5400" b="0" cap="none" spc="0" dirty="0">
              <a:ln w="0"/>
              <a:solidFill>
                <a:srgbClr val="9933F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2E841EC3-6857-4BC6-864B-BE37D54543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736" y="1204866"/>
            <a:ext cx="7991130" cy="4957901"/>
          </a:xfrm>
          <a:prstGeom prst="rect">
            <a:avLst/>
          </a:prstGeom>
        </p:spPr>
      </p:pic>
      <p:sp>
        <p:nvSpPr>
          <p:cNvPr id="8" name="Artı İşareti 7">
            <a:extLst>
              <a:ext uri="{FF2B5EF4-FFF2-40B4-BE49-F238E27FC236}">
                <a16:creationId xmlns:a16="http://schemas.microsoft.com/office/drawing/2014/main" id="{DAB29BEE-BADB-4960-AF4B-7BD8910E2562}"/>
              </a:ext>
            </a:extLst>
          </p:cNvPr>
          <p:cNvSpPr/>
          <p:nvPr/>
        </p:nvSpPr>
        <p:spPr>
          <a:xfrm>
            <a:off x="2884191" y="1419728"/>
            <a:ext cx="589084" cy="571958"/>
          </a:xfrm>
          <a:prstGeom prst="mathPlu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Artı İşareti 8">
            <a:extLst>
              <a:ext uri="{FF2B5EF4-FFF2-40B4-BE49-F238E27FC236}">
                <a16:creationId xmlns:a16="http://schemas.microsoft.com/office/drawing/2014/main" id="{3AD47D02-44D3-4F66-A19D-B7153A47C759}"/>
              </a:ext>
            </a:extLst>
          </p:cNvPr>
          <p:cNvSpPr/>
          <p:nvPr/>
        </p:nvSpPr>
        <p:spPr>
          <a:xfrm>
            <a:off x="2884191" y="2433774"/>
            <a:ext cx="589084" cy="571958"/>
          </a:xfrm>
          <a:prstGeom prst="mathPlu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Artı İşareti 9">
            <a:extLst>
              <a:ext uri="{FF2B5EF4-FFF2-40B4-BE49-F238E27FC236}">
                <a16:creationId xmlns:a16="http://schemas.microsoft.com/office/drawing/2014/main" id="{5F047677-747C-4470-BF52-BCBC33AF8472}"/>
              </a:ext>
            </a:extLst>
          </p:cNvPr>
          <p:cNvSpPr/>
          <p:nvPr/>
        </p:nvSpPr>
        <p:spPr>
          <a:xfrm>
            <a:off x="2884191" y="4359290"/>
            <a:ext cx="589084" cy="571958"/>
          </a:xfrm>
          <a:prstGeom prst="mathPlu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Artı İşareti 10">
            <a:extLst>
              <a:ext uri="{FF2B5EF4-FFF2-40B4-BE49-F238E27FC236}">
                <a16:creationId xmlns:a16="http://schemas.microsoft.com/office/drawing/2014/main" id="{A8FB12F4-7C2E-4A0F-82BD-98B94404CAD2}"/>
              </a:ext>
            </a:extLst>
          </p:cNvPr>
          <p:cNvSpPr/>
          <p:nvPr/>
        </p:nvSpPr>
        <p:spPr>
          <a:xfrm>
            <a:off x="2884191" y="5384739"/>
            <a:ext cx="589084" cy="571958"/>
          </a:xfrm>
          <a:prstGeom prst="mathPlu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Artı İşareti 11">
            <a:extLst>
              <a:ext uri="{FF2B5EF4-FFF2-40B4-BE49-F238E27FC236}">
                <a16:creationId xmlns:a16="http://schemas.microsoft.com/office/drawing/2014/main" id="{EE7BE841-5BC6-4470-9D5F-0FC97F54444D}"/>
              </a:ext>
            </a:extLst>
          </p:cNvPr>
          <p:cNvSpPr/>
          <p:nvPr/>
        </p:nvSpPr>
        <p:spPr>
          <a:xfrm>
            <a:off x="5506916" y="2433774"/>
            <a:ext cx="589084" cy="571958"/>
          </a:xfrm>
          <a:prstGeom prst="mathPlu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Artı İşareti 12">
            <a:extLst>
              <a:ext uri="{FF2B5EF4-FFF2-40B4-BE49-F238E27FC236}">
                <a16:creationId xmlns:a16="http://schemas.microsoft.com/office/drawing/2014/main" id="{43D97EF9-F31A-492E-AEE8-3688675289D0}"/>
              </a:ext>
            </a:extLst>
          </p:cNvPr>
          <p:cNvSpPr/>
          <p:nvPr/>
        </p:nvSpPr>
        <p:spPr>
          <a:xfrm>
            <a:off x="7835099" y="2423127"/>
            <a:ext cx="589084" cy="571958"/>
          </a:xfrm>
          <a:prstGeom prst="mathPlu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Eksi İşareti 13">
            <a:extLst>
              <a:ext uri="{FF2B5EF4-FFF2-40B4-BE49-F238E27FC236}">
                <a16:creationId xmlns:a16="http://schemas.microsoft.com/office/drawing/2014/main" id="{03A6A11E-818E-42B3-B463-49F25302F7ED}"/>
              </a:ext>
            </a:extLst>
          </p:cNvPr>
          <p:cNvSpPr/>
          <p:nvPr/>
        </p:nvSpPr>
        <p:spPr>
          <a:xfrm>
            <a:off x="7851219" y="1360723"/>
            <a:ext cx="589084" cy="689968"/>
          </a:xfrm>
          <a:prstGeom prst="mathMin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Eksi İşareti 14">
            <a:extLst>
              <a:ext uri="{FF2B5EF4-FFF2-40B4-BE49-F238E27FC236}">
                <a16:creationId xmlns:a16="http://schemas.microsoft.com/office/drawing/2014/main" id="{0E8716B8-F293-4D6F-8366-6B0D664A2A88}"/>
              </a:ext>
            </a:extLst>
          </p:cNvPr>
          <p:cNvSpPr/>
          <p:nvPr/>
        </p:nvSpPr>
        <p:spPr>
          <a:xfrm>
            <a:off x="2884191" y="3271276"/>
            <a:ext cx="589084" cy="689968"/>
          </a:xfrm>
          <a:prstGeom prst="mathMin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Eksi İşareti 15">
            <a:extLst>
              <a:ext uri="{FF2B5EF4-FFF2-40B4-BE49-F238E27FC236}">
                <a16:creationId xmlns:a16="http://schemas.microsoft.com/office/drawing/2014/main" id="{AF198B87-C13E-4D8B-9DCC-01959E754CD8}"/>
              </a:ext>
            </a:extLst>
          </p:cNvPr>
          <p:cNvSpPr/>
          <p:nvPr/>
        </p:nvSpPr>
        <p:spPr>
          <a:xfrm>
            <a:off x="5506916" y="3338832"/>
            <a:ext cx="589084" cy="689968"/>
          </a:xfrm>
          <a:prstGeom prst="mathMin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8" name="Düz Ok Bağlayıcısı 17">
            <a:extLst>
              <a:ext uri="{FF2B5EF4-FFF2-40B4-BE49-F238E27FC236}">
                <a16:creationId xmlns:a16="http://schemas.microsoft.com/office/drawing/2014/main" id="{35F3CB7E-84F4-4000-99DE-886521242FC6}"/>
              </a:ext>
            </a:extLst>
          </p:cNvPr>
          <p:cNvCxnSpPr>
            <a:cxnSpLocks/>
          </p:cNvCxnSpPr>
          <p:nvPr/>
        </p:nvCxnSpPr>
        <p:spPr>
          <a:xfrm flipH="1">
            <a:off x="1652954" y="1806669"/>
            <a:ext cx="1309320" cy="10111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Düz Ok Bağlayıcısı 18">
            <a:extLst>
              <a:ext uri="{FF2B5EF4-FFF2-40B4-BE49-F238E27FC236}">
                <a16:creationId xmlns:a16="http://schemas.microsoft.com/office/drawing/2014/main" id="{9238E81A-E5A9-4C30-9A0A-5CEC727C7F90}"/>
              </a:ext>
            </a:extLst>
          </p:cNvPr>
          <p:cNvCxnSpPr>
            <a:cxnSpLocks/>
          </p:cNvCxnSpPr>
          <p:nvPr/>
        </p:nvCxnSpPr>
        <p:spPr>
          <a:xfrm>
            <a:off x="6016136" y="3792930"/>
            <a:ext cx="1976072" cy="186020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Düz Ok Bağlayıcısı 20">
            <a:extLst>
              <a:ext uri="{FF2B5EF4-FFF2-40B4-BE49-F238E27FC236}">
                <a16:creationId xmlns:a16="http://schemas.microsoft.com/office/drawing/2014/main" id="{C8F3C8D0-8087-4F49-B404-A20DB08B5D70}"/>
              </a:ext>
            </a:extLst>
          </p:cNvPr>
          <p:cNvCxnSpPr>
            <a:cxnSpLocks/>
          </p:cNvCxnSpPr>
          <p:nvPr/>
        </p:nvCxnSpPr>
        <p:spPr>
          <a:xfrm flipV="1">
            <a:off x="9060353" y="2892669"/>
            <a:ext cx="1474716" cy="956763"/>
          </a:xfrm>
          <a:prstGeom prst="straightConnector1">
            <a:avLst/>
          </a:prstGeom>
          <a:ln w="38100"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Metin kutusu 23">
            <a:extLst>
              <a:ext uri="{FF2B5EF4-FFF2-40B4-BE49-F238E27FC236}">
                <a16:creationId xmlns:a16="http://schemas.microsoft.com/office/drawing/2014/main" id="{33E439A7-C0AA-495F-99D3-6BFA64061820}"/>
              </a:ext>
            </a:extLst>
          </p:cNvPr>
          <p:cNvSpPr txBox="1"/>
          <p:nvPr/>
        </p:nvSpPr>
        <p:spPr>
          <a:xfrm>
            <a:off x="900010" y="2821066"/>
            <a:ext cx="111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>
                <a:solidFill>
                  <a:srgbClr val="FF0000"/>
                </a:solidFill>
              </a:rPr>
              <a:t>Higher</a:t>
            </a:r>
            <a:endParaRPr lang="tr-TR" b="1" dirty="0">
              <a:solidFill>
                <a:srgbClr val="FF0000"/>
              </a:solidFill>
            </a:endParaRPr>
          </a:p>
        </p:txBody>
      </p:sp>
      <p:sp>
        <p:nvSpPr>
          <p:cNvPr id="25" name="Metin kutusu 24">
            <a:extLst>
              <a:ext uri="{FF2B5EF4-FFF2-40B4-BE49-F238E27FC236}">
                <a16:creationId xmlns:a16="http://schemas.microsoft.com/office/drawing/2014/main" id="{4516C88E-270C-4432-B48A-FD9FB305DF8D}"/>
              </a:ext>
            </a:extLst>
          </p:cNvPr>
          <p:cNvSpPr txBox="1"/>
          <p:nvPr/>
        </p:nvSpPr>
        <p:spPr>
          <a:xfrm>
            <a:off x="7946062" y="5588011"/>
            <a:ext cx="111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>
                <a:solidFill>
                  <a:srgbClr val="0070C0"/>
                </a:solidFill>
              </a:rPr>
              <a:t>Lower</a:t>
            </a:r>
            <a:endParaRPr lang="tr-TR" b="1" dirty="0">
              <a:solidFill>
                <a:srgbClr val="0070C0"/>
              </a:solidFill>
            </a:endParaRPr>
          </a:p>
        </p:txBody>
      </p:sp>
      <p:sp>
        <p:nvSpPr>
          <p:cNvPr id="26" name="Metin kutusu 25">
            <a:extLst>
              <a:ext uri="{FF2B5EF4-FFF2-40B4-BE49-F238E27FC236}">
                <a16:creationId xmlns:a16="http://schemas.microsoft.com/office/drawing/2014/main" id="{964ADC8E-7A4A-4CAF-86CB-A50209B18FBD}"/>
              </a:ext>
            </a:extLst>
          </p:cNvPr>
          <p:cNvSpPr txBox="1"/>
          <p:nvPr/>
        </p:nvSpPr>
        <p:spPr>
          <a:xfrm>
            <a:off x="10319955" y="2446208"/>
            <a:ext cx="111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>
                <a:solidFill>
                  <a:srgbClr val="FF33CC"/>
                </a:solidFill>
              </a:rPr>
              <a:t>Nothing</a:t>
            </a:r>
            <a:endParaRPr lang="tr-TR" b="1" dirty="0">
              <a:solidFill>
                <a:srgbClr val="FF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361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55026BD4-E2CB-4F6A-9369-EDCC63DA38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D6CEDE7C-FB22-4779-967E-7CC2BFDCC7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175" y="1384338"/>
            <a:ext cx="4755703" cy="4453754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4F36FB73-8717-468B-8E06-5E8234E88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922" y="1384338"/>
            <a:ext cx="4734129" cy="4348246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81F2DA1F-E687-4525-901A-AC04CD7CD53A}"/>
              </a:ext>
            </a:extLst>
          </p:cNvPr>
          <p:cNvSpPr txBox="1"/>
          <p:nvPr/>
        </p:nvSpPr>
        <p:spPr>
          <a:xfrm>
            <a:off x="2830844" y="865537"/>
            <a:ext cx="1984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b="1" dirty="0" err="1">
                <a:solidFill>
                  <a:srgbClr val="FF0000"/>
                </a:solidFill>
              </a:rPr>
              <a:t>Higher</a:t>
            </a:r>
            <a:endParaRPr lang="tr-TR" sz="3200" b="1" dirty="0">
              <a:solidFill>
                <a:srgbClr val="FF0000"/>
              </a:solidFill>
            </a:endParaRPr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1CF9E407-1A4D-4675-BA24-EAB625296AFE}"/>
              </a:ext>
            </a:extLst>
          </p:cNvPr>
          <p:cNvSpPr/>
          <p:nvPr/>
        </p:nvSpPr>
        <p:spPr>
          <a:xfrm>
            <a:off x="8012086" y="865536"/>
            <a:ext cx="12337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200" b="1" dirty="0" err="1">
                <a:solidFill>
                  <a:srgbClr val="0070C0"/>
                </a:solidFill>
              </a:rPr>
              <a:t>Lower</a:t>
            </a:r>
            <a:endParaRPr lang="tr-TR" sz="3200" b="1" dirty="0">
              <a:solidFill>
                <a:srgbClr val="0070C0"/>
              </a:solidFill>
            </a:endParaRPr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80E50E72-52DD-4F78-B197-531425D70B9A}"/>
              </a:ext>
            </a:extLst>
          </p:cNvPr>
          <p:cNvSpPr/>
          <p:nvPr/>
        </p:nvSpPr>
        <p:spPr>
          <a:xfrm>
            <a:off x="396230" y="96578"/>
            <a:ext cx="61417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tr-TR" sz="5400" b="1" cap="none" spc="0" dirty="0" err="1">
                <a:ln/>
                <a:solidFill>
                  <a:schemeClr val="accent4"/>
                </a:solidFill>
                <a:effectLst/>
              </a:rPr>
              <a:t>Suppression</a:t>
            </a:r>
            <a:r>
              <a:rPr lang="tr-TR" sz="5400" b="1" cap="none" spc="0" dirty="0">
                <a:ln/>
                <a:solidFill>
                  <a:schemeClr val="accent4"/>
                </a:solidFill>
                <a:effectLst/>
              </a:rPr>
              <a:t> </a:t>
            </a:r>
            <a:r>
              <a:rPr lang="tr-TR" sz="5400" b="1" cap="none" spc="0" dirty="0" err="1">
                <a:ln/>
                <a:solidFill>
                  <a:schemeClr val="accent4"/>
                </a:solidFill>
                <a:effectLst/>
              </a:rPr>
              <a:t>Method</a:t>
            </a:r>
            <a:endParaRPr lang="tr-TR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95630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24C007D3-D90B-4D90-8EA6-BC4E739FFF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536" y="175864"/>
            <a:ext cx="8288698" cy="6400762"/>
          </a:xfrm>
          <a:prstGeom prst="rect">
            <a:avLst/>
          </a:prstGeom>
        </p:spPr>
      </p:pic>
      <p:sp>
        <p:nvSpPr>
          <p:cNvPr id="6" name="Çarpım İşareti 5">
            <a:extLst>
              <a:ext uri="{FF2B5EF4-FFF2-40B4-BE49-F238E27FC236}">
                <a16:creationId xmlns:a16="http://schemas.microsoft.com/office/drawing/2014/main" id="{4D58BF63-14C3-4D06-9E44-C2DCF1BAEF73}"/>
              </a:ext>
            </a:extLst>
          </p:cNvPr>
          <p:cNvSpPr/>
          <p:nvPr/>
        </p:nvSpPr>
        <p:spPr>
          <a:xfrm>
            <a:off x="2766646" y="6163407"/>
            <a:ext cx="521677" cy="422012"/>
          </a:xfrm>
          <a:prstGeom prst="mathMultiply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Çarpım İşareti 7">
            <a:extLst>
              <a:ext uri="{FF2B5EF4-FFF2-40B4-BE49-F238E27FC236}">
                <a16:creationId xmlns:a16="http://schemas.microsoft.com/office/drawing/2014/main" id="{0C944953-DDA3-447A-A199-9F4B54EB0F0B}"/>
              </a:ext>
            </a:extLst>
          </p:cNvPr>
          <p:cNvSpPr/>
          <p:nvPr/>
        </p:nvSpPr>
        <p:spPr>
          <a:xfrm>
            <a:off x="2766645" y="5814645"/>
            <a:ext cx="521677" cy="422012"/>
          </a:xfrm>
          <a:prstGeom prst="mathMultiply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Çarpım İşareti 8">
            <a:extLst>
              <a:ext uri="{FF2B5EF4-FFF2-40B4-BE49-F238E27FC236}">
                <a16:creationId xmlns:a16="http://schemas.microsoft.com/office/drawing/2014/main" id="{0100E8DC-19F9-4E5D-B56B-C5DF81B4D8B6}"/>
              </a:ext>
            </a:extLst>
          </p:cNvPr>
          <p:cNvSpPr/>
          <p:nvPr/>
        </p:nvSpPr>
        <p:spPr>
          <a:xfrm>
            <a:off x="2766644" y="4812322"/>
            <a:ext cx="521677" cy="422012"/>
          </a:xfrm>
          <a:prstGeom prst="mathMultiply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Çarpım İşareti 9">
            <a:extLst>
              <a:ext uri="{FF2B5EF4-FFF2-40B4-BE49-F238E27FC236}">
                <a16:creationId xmlns:a16="http://schemas.microsoft.com/office/drawing/2014/main" id="{7676C375-BA5F-4C66-AF45-B3099AAB1C73}"/>
              </a:ext>
            </a:extLst>
          </p:cNvPr>
          <p:cNvSpPr/>
          <p:nvPr/>
        </p:nvSpPr>
        <p:spPr>
          <a:xfrm>
            <a:off x="2112841" y="3616569"/>
            <a:ext cx="521677" cy="422012"/>
          </a:xfrm>
          <a:prstGeom prst="mathMultiply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DC050164-7013-41A1-8FB7-634BF25CB447}"/>
              </a:ext>
            </a:extLst>
          </p:cNvPr>
          <p:cNvSpPr txBox="1"/>
          <p:nvPr/>
        </p:nvSpPr>
        <p:spPr>
          <a:xfrm>
            <a:off x="307731" y="175864"/>
            <a:ext cx="189889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000" b="1" dirty="0">
                <a:solidFill>
                  <a:srgbClr val="FF33CC"/>
                </a:solidFill>
              </a:rPr>
              <a:t>% 70 TRAIN</a:t>
            </a:r>
          </a:p>
          <a:p>
            <a:r>
              <a:rPr lang="tr-TR" sz="4000" b="1" dirty="0">
                <a:solidFill>
                  <a:srgbClr val="FF33CC"/>
                </a:solidFill>
              </a:rPr>
              <a:t>% 30 TEST</a:t>
            </a: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B3D5D685-57DF-44B0-A6E7-796F0513B8B5}"/>
              </a:ext>
            </a:extLst>
          </p:cNvPr>
          <p:cNvSpPr txBox="1"/>
          <p:nvPr/>
        </p:nvSpPr>
        <p:spPr>
          <a:xfrm>
            <a:off x="9636369" y="4631737"/>
            <a:ext cx="235633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b="1" dirty="0">
                <a:solidFill>
                  <a:srgbClr val="7030A0"/>
                </a:solidFill>
              </a:rPr>
              <a:t>STRATIFIED K FOLD</a:t>
            </a:r>
          </a:p>
          <a:p>
            <a:r>
              <a:rPr lang="tr-TR" sz="3200" b="1" dirty="0">
                <a:solidFill>
                  <a:srgbClr val="7030A0"/>
                </a:solidFill>
              </a:rPr>
              <a:t>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3357688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272</Words>
  <Application>Microsoft Office PowerPoint</Application>
  <PresentationFormat>Geniş ekran</PresentationFormat>
  <Paragraphs>81</Paragraphs>
  <Slides>16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Noto Sans</vt:lpstr>
      <vt:lpstr>Segoe Script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merve tatlıdil</dc:creator>
  <cp:lastModifiedBy>merve tatlıdil</cp:lastModifiedBy>
  <cp:revision>6</cp:revision>
  <dcterms:created xsi:type="dcterms:W3CDTF">2020-05-04T16:52:01Z</dcterms:created>
  <dcterms:modified xsi:type="dcterms:W3CDTF">2020-05-10T12:56:11Z</dcterms:modified>
</cp:coreProperties>
</file>