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85" r:id="rId3"/>
    <p:sldId id="259" r:id="rId4"/>
    <p:sldId id="258" r:id="rId5"/>
    <p:sldId id="540" r:id="rId6"/>
    <p:sldId id="591" r:id="rId7"/>
    <p:sldId id="590" r:id="rId8"/>
    <p:sldId id="592" r:id="rId9"/>
    <p:sldId id="589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CC66FF"/>
    <a:srgbClr val="FFFFFF"/>
    <a:srgbClr val="00CC66"/>
    <a:srgbClr val="FF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e tatlıdil" userId="e05ea360fb916b3f" providerId="LiveId" clId="{A5B21F86-F410-4438-8D54-87EE656CEDAC}"/>
    <pc:docChg chg="undo custSel modSld">
      <pc:chgData name="merve tatlıdil" userId="e05ea360fb916b3f" providerId="LiveId" clId="{A5B21F86-F410-4438-8D54-87EE656CEDAC}" dt="2020-05-04T16:57:49.808" v="35" actId="1076"/>
      <pc:docMkLst>
        <pc:docMk/>
      </pc:docMkLst>
      <pc:sldChg chg="addSp delSp modSp mod">
        <pc:chgData name="merve tatlıdil" userId="e05ea360fb916b3f" providerId="LiveId" clId="{A5B21F86-F410-4438-8D54-87EE656CEDAC}" dt="2020-05-04T16:57:49.808" v="35" actId="1076"/>
        <pc:sldMkLst>
          <pc:docMk/>
          <pc:sldMk cId="3608371264" sldId="258"/>
        </pc:sldMkLst>
        <pc:spChg chg="add mod">
          <ac:chgData name="merve tatlıdil" userId="e05ea360fb916b3f" providerId="LiveId" clId="{A5B21F86-F410-4438-8D54-87EE656CEDAC}" dt="2020-05-04T16:56:47.179" v="30" actId="1076"/>
          <ac:spMkLst>
            <pc:docMk/>
            <pc:sldMk cId="3608371264" sldId="258"/>
            <ac:spMk id="7" creationId="{6026355F-83B5-4958-8561-16A795C05064}"/>
          </ac:spMkLst>
        </pc:spChg>
        <pc:spChg chg="add del">
          <ac:chgData name="merve tatlıdil" userId="e05ea360fb916b3f" providerId="LiveId" clId="{A5B21F86-F410-4438-8D54-87EE656CEDAC}" dt="2020-05-04T16:56:36.010" v="29" actId="11529"/>
          <ac:spMkLst>
            <pc:docMk/>
            <pc:sldMk cId="3608371264" sldId="258"/>
            <ac:spMk id="11" creationId="{267C3651-9003-44BB-8F2E-05CEF9DC838F}"/>
          </ac:spMkLst>
        </pc:spChg>
        <pc:spChg chg="add mod">
          <ac:chgData name="merve tatlıdil" userId="e05ea360fb916b3f" providerId="LiveId" clId="{A5B21F86-F410-4438-8D54-87EE656CEDAC}" dt="2020-05-04T16:57:49.808" v="35" actId="1076"/>
          <ac:spMkLst>
            <pc:docMk/>
            <pc:sldMk cId="3608371264" sldId="258"/>
            <ac:spMk id="12" creationId="{DABD2F20-3566-45E7-AEEC-A0EE17171E43}"/>
          </ac:spMkLst>
        </pc:spChg>
        <pc:picChg chg="mod">
          <ac:chgData name="merve tatlıdil" userId="e05ea360fb916b3f" providerId="LiveId" clId="{A5B21F86-F410-4438-8D54-87EE656CEDAC}" dt="2020-05-04T16:57:45.963" v="34" actId="1076"/>
          <ac:picMkLst>
            <pc:docMk/>
            <pc:sldMk cId="3608371264" sldId="258"/>
            <ac:picMk id="3" creationId="{06B6E541-1E67-4A0A-8CD2-8E49B129FBF5}"/>
          </ac:picMkLst>
        </pc:picChg>
        <pc:picChg chg="mod">
          <ac:chgData name="merve tatlıdil" userId="e05ea360fb916b3f" providerId="LiveId" clId="{A5B21F86-F410-4438-8D54-87EE656CEDAC}" dt="2020-05-04T16:55:38.762" v="23" actId="1076"/>
          <ac:picMkLst>
            <pc:docMk/>
            <pc:sldMk cId="3608371264" sldId="258"/>
            <ac:picMk id="4" creationId="{9FFC0112-B4BB-4754-B7EE-810123DEDEEF}"/>
          </ac:picMkLst>
        </pc:picChg>
        <pc:cxnChg chg="add mod">
          <ac:chgData name="merve tatlıdil" userId="e05ea360fb916b3f" providerId="LiveId" clId="{A5B21F86-F410-4438-8D54-87EE656CEDAC}" dt="2020-05-04T16:54:02.805" v="5" actId="208"/>
          <ac:cxnSpMkLst>
            <pc:docMk/>
            <pc:sldMk cId="3608371264" sldId="258"/>
            <ac:cxnSpMk id="6" creationId="{223485FB-FEA6-464D-94E5-AF8AB42FBA08}"/>
          </ac:cxnSpMkLst>
        </pc:cxnChg>
        <pc:cxnChg chg="add mod">
          <ac:chgData name="merve tatlıdil" userId="e05ea360fb916b3f" providerId="LiveId" clId="{A5B21F86-F410-4438-8D54-87EE656CEDAC}" dt="2020-05-04T16:54:10.079" v="6" actId="208"/>
          <ac:cxnSpMkLst>
            <pc:docMk/>
            <pc:sldMk cId="3608371264" sldId="258"/>
            <ac:cxnSpMk id="9" creationId="{4975E422-A5CD-4CE0-B1C1-A69AC65E7942}"/>
          </ac:cxnSpMkLst>
        </pc:cxnChg>
        <pc:cxnChg chg="add mod">
          <ac:chgData name="merve tatlıdil" userId="e05ea360fb916b3f" providerId="LiveId" clId="{A5B21F86-F410-4438-8D54-87EE656CEDAC}" dt="2020-05-04T16:54:29.041" v="8" actId="1076"/>
          <ac:cxnSpMkLst>
            <pc:docMk/>
            <pc:sldMk cId="3608371264" sldId="258"/>
            <ac:cxnSpMk id="10" creationId="{1EACFA11-BC03-42A7-9249-A748A7986249}"/>
          </ac:cxnSpMkLst>
        </pc:cxnChg>
      </pc:sldChg>
    </pc:docChg>
  </pc:docChgLst>
  <pc:docChgLst>
    <pc:chgData name="merve tatlıdil" userId="e05ea360fb916b3f" providerId="LiveId" clId="{9CE5B024-7FAF-4CB3-9B5B-927CEF3A8892}"/>
    <pc:docChg chg="undo custSel modSld sldOrd">
      <pc:chgData name="merve tatlıdil" userId="e05ea360fb916b3f" providerId="LiveId" clId="{9CE5B024-7FAF-4CB3-9B5B-927CEF3A8892}" dt="2020-04-22T11:01:47.551" v="262"/>
      <pc:docMkLst>
        <pc:docMk/>
      </pc:docMkLst>
      <pc:sldChg chg="addSp modSp ord">
        <pc:chgData name="merve tatlıdil" userId="e05ea360fb916b3f" providerId="LiveId" clId="{9CE5B024-7FAF-4CB3-9B5B-927CEF3A8892}" dt="2020-04-22T11:01:47.551" v="262"/>
        <pc:sldMkLst>
          <pc:docMk/>
          <pc:sldMk cId="3608371264" sldId="258"/>
        </pc:sldMkLst>
        <pc:cxnChg chg="add mod">
          <ac:chgData name="merve tatlıdil" userId="e05ea360fb916b3f" providerId="LiveId" clId="{9CE5B024-7FAF-4CB3-9B5B-927CEF3A8892}" dt="2020-04-22T10:39:13.340" v="260" actId="1582"/>
          <ac:cxnSpMkLst>
            <pc:docMk/>
            <pc:sldMk cId="3608371264" sldId="258"/>
            <ac:cxnSpMk id="5" creationId="{565132C3-0C0B-4438-BE49-AABCA66361C1}"/>
          </ac:cxnSpMkLst>
        </pc:cxnChg>
      </pc:sldChg>
      <pc:sldChg chg="addSp delSp modSp mod">
        <pc:chgData name="merve tatlıdil" userId="e05ea360fb916b3f" providerId="LiveId" clId="{9CE5B024-7FAF-4CB3-9B5B-927CEF3A8892}" dt="2020-04-22T10:35:41.094" v="254" actId="27918"/>
        <pc:sldMkLst>
          <pc:docMk/>
          <pc:sldMk cId="2456702741" sldId="265"/>
        </pc:sldMkLst>
        <pc:spChg chg="add del mod">
          <ac:chgData name="merve tatlıdil" userId="e05ea360fb916b3f" providerId="LiveId" clId="{9CE5B024-7FAF-4CB3-9B5B-927CEF3A8892}" dt="2020-04-22T10:31:12.466" v="69"/>
          <ac:spMkLst>
            <pc:docMk/>
            <pc:sldMk cId="2456702741" sldId="265"/>
            <ac:spMk id="10" creationId="{F7C23991-4CF7-4BF5-9539-5C15DA841187}"/>
          </ac:spMkLst>
        </pc:spChg>
        <pc:spChg chg="add mod">
          <ac:chgData name="merve tatlıdil" userId="e05ea360fb916b3f" providerId="LiveId" clId="{9CE5B024-7FAF-4CB3-9B5B-927CEF3A8892}" dt="2020-04-22T10:30:05.160" v="57" actId="1076"/>
          <ac:spMkLst>
            <pc:docMk/>
            <pc:sldMk cId="2456702741" sldId="265"/>
            <ac:spMk id="11" creationId="{65DBC7E0-253F-4C16-9346-41F8B7D71ECD}"/>
          </ac:spMkLst>
        </pc:spChg>
        <pc:spChg chg="add mod">
          <ac:chgData name="merve tatlıdil" userId="e05ea360fb916b3f" providerId="LiveId" clId="{9CE5B024-7FAF-4CB3-9B5B-927CEF3A8892}" dt="2020-04-22T10:30:46.854" v="65" actId="14100"/>
          <ac:spMkLst>
            <pc:docMk/>
            <pc:sldMk cId="2456702741" sldId="265"/>
            <ac:spMk id="12" creationId="{75E5F16D-BB73-4358-9626-C83106F4929E}"/>
          </ac:spMkLst>
        </pc:spChg>
        <pc:spChg chg="add mod">
          <ac:chgData name="merve tatlıdil" userId="e05ea360fb916b3f" providerId="LiveId" clId="{9CE5B024-7FAF-4CB3-9B5B-927CEF3A8892}" dt="2020-04-22T10:35:11.182" v="251" actId="20577"/>
          <ac:spMkLst>
            <pc:docMk/>
            <pc:sldMk cId="2456702741" sldId="265"/>
            <ac:spMk id="22" creationId="{A158ED63-72CA-4B26-8CE0-22DCAFD55739}"/>
          </ac:spMkLst>
        </pc:spChg>
        <pc:graphicFrameChg chg="del">
          <ac:chgData name="merve tatlıdil" userId="e05ea360fb916b3f" providerId="LiveId" clId="{9CE5B024-7FAF-4CB3-9B5B-927CEF3A8892}" dt="2020-04-22T10:31:12.466" v="67" actId="21"/>
          <ac:graphicFrameMkLst>
            <pc:docMk/>
            <pc:sldMk cId="2456702741" sldId="265"/>
            <ac:graphicFrameMk id="5" creationId="{0FB269C9-15E8-43DF-B8E5-D840C9C5186E}"/>
          </ac:graphicFrameMkLst>
        </pc:graphicFrameChg>
        <pc:graphicFrameChg chg="add del mod">
          <ac:chgData name="merve tatlıdil" userId="e05ea360fb916b3f" providerId="LiveId" clId="{9CE5B024-7FAF-4CB3-9B5B-927CEF3A8892}" dt="2020-04-22T10:12:19.908" v="4" actId="21"/>
          <ac:graphicFrameMkLst>
            <pc:docMk/>
            <pc:sldMk cId="2456702741" sldId="265"/>
            <ac:graphicFrameMk id="6" creationId="{A0D2C327-C039-40FC-ACEA-C9A24B4BEB4C}"/>
          </ac:graphicFrameMkLst>
        </pc:graphicFrameChg>
        <pc:graphicFrameChg chg="add mod">
          <ac:chgData name="merve tatlıdil" userId="e05ea360fb916b3f" providerId="LiveId" clId="{9CE5B024-7FAF-4CB3-9B5B-927CEF3A8892}" dt="2020-04-22T10:35:32.783" v="252"/>
          <ac:graphicFrameMkLst>
            <pc:docMk/>
            <pc:sldMk cId="2456702741" sldId="265"/>
            <ac:graphicFrameMk id="9" creationId="{4C32F025-0704-4046-8296-C067369AF9E9}"/>
          </ac:graphicFrameMkLst>
        </pc:graphicFrameChg>
        <pc:graphicFrameChg chg="add del">
          <ac:chgData name="merve tatlıdil" userId="e05ea360fb916b3f" providerId="LiveId" clId="{9CE5B024-7FAF-4CB3-9B5B-927CEF3A8892}" dt="2020-04-22T10:31:20.629" v="71" actId="21"/>
          <ac:graphicFrameMkLst>
            <pc:docMk/>
            <pc:sldMk cId="2456702741" sldId="265"/>
            <ac:graphicFrameMk id="15" creationId="{F097B0DE-636A-45D0-84DB-786785D05619}"/>
          </ac:graphicFrameMkLst>
        </pc:graphicFrameChg>
        <pc:graphicFrameChg chg="add del mod">
          <ac:chgData name="merve tatlıdil" userId="e05ea360fb916b3f" providerId="LiveId" clId="{9CE5B024-7FAF-4CB3-9B5B-927CEF3A8892}" dt="2020-04-22T10:31:51.936" v="75" actId="21"/>
          <ac:graphicFrameMkLst>
            <pc:docMk/>
            <pc:sldMk cId="2456702741" sldId="265"/>
            <ac:graphicFrameMk id="16" creationId="{1B0379C2-CE26-4614-84F1-5BC743FD8F13}"/>
          </ac:graphicFrameMkLst>
        </pc:graphicFrameChg>
        <pc:cxnChg chg="add mod">
          <ac:chgData name="merve tatlıdil" userId="e05ea360fb916b3f" providerId="LiveId" clId="{9CE5B024-7FAF-4CB3-9B5B-927CEF3A8892}" dt="2020-04-22T10:33:08.020" v="87" actId="1582"/>
          <ac:cxnSpMkLst>
            <pc:docMk/>
            <pc:sldMk cId="2456702741" sldId="265"/>
            <ac:cxnSpMk id="14" creationId="{AD856F66-BDB8-4332-B07F-E28DC6C050E6}"/>
          </ac:cxnSpMkLst>
        </pc:cxnChg>
        <pc:cxnChg chg="add mod">
          <ac:chgData name="merve tatlıdil" userId="e05ea360fb916b3f" providerId="LiveId" clId="{9CE5B024-7FAF-4CB3-9B5B-927CEF3A8892}" dt="2020-04-22T10:33:01.916" v="86" actId="1582"/>
          <ac:cxnSpMkLst>
            <pc:docMk/>
            <pc:sldMk cId="2456702741" sldId="265"/>
            <ac:cxnSpMk id="17" creationId="{9E386507-0229-44A7-B92C-973F4951BB60}"/>
          </ac:cxnSpMkLst>
        </pc:cxnChg>
      </pc:sldChg>
      <pc:sldChg chg="modSp">
        <pc:chgData name="merve tatlıdil" userId="e05ea360fb916b3f" providerId="LiveId" clId="{9CE5B024-7FAF-4CB3-9B5B-927CEF3A8892}" dt="2020-04-22T10:37:34.657" v="256" actId="20577"/>
        <pc:sldMkLst>
          <pc:docMk/>
          <pc:sldMk cId="1448204809" sldId="585"/>
        </pc:sldMkLst>
        <pc:spChg chg="mod">
          <ac:chgData name="merve tatlıdil" userId="e05ea360fb916b3f" providerId="LiveId" clId="{9CE5B024-7FAF-4CB3-9B5B-927CEF3A8892}" dt="2020-04-22T10:37:34.657" v="256" actId="20577"/>
          <ac:spMkLst>
            <pc:docMk/>
            <pc:sldMk cId="1448204809" sldId="585"/>
            <ac:spMk id="35" creationId="{9FAF0F6A-4BF2-4B76-A7B1-14C5E5D3314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Satışlar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B74-410B-8793-9197B50FB8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74-410B-8793-9197B50FB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Training </a:t>
                    </a:r>
                    <a:fld id="{4BE39891-E7BF-409A-98A4-2ACB11128524}" type="PERCENTAGE">
                      <a:rPr lang="en-US" baseline="0" smtClean="0"/>
                      <a:pPr/>
                      <a:t>[YÜZDE]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B74-410B-8793-9197B50FB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Test</a:t>
                    </a:r>
                    <a:r>
                      <a:rPr lang="en-US" baseline="0" dirty="0"/>
                      <a:t>
</a:t>
                    </a:r>
                    <a:fld id="{934D86B7-23DE-4D92-800F-44BA215BC970}" type="PERCENTAGE">
                      <a:rPr lang="en-US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B74-410B-8793-9197B50FB814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Sayfa1!$A$2:$A$3</c:f>
              <c:strCache>
                <c:ptCount val="2"/>
                <c:pt idx="0">
                  <c:v>1. Çeyrek</c:v>
                </c:pt>
                <c:pt idx="1">
                  <c:v>2. Çeyrek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4-410B-8793-9197B50FB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3B956-EAFC-4562-BBC2-92F1BB10CCDA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54C2-6F67-4EC7-BC42-B2DA322BD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AB887A-C54D-4178-B90C-57A234775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4ADBE44-1D30-48D1-9AD7-6404E93AD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47E3F1-1039-4FD0-8984-0F4EC354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4DC120-915B-486E-A343-FD6A1353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259D82-2404-4399-88C9-7A2E826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CAE504-89CF-47C7-9A3E-06BA7529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D61583D-63C9-4573-8D58-E89E43110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1273EE-4966-4FC8-AC3D-69920FA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370AD0-5DBE-40A4-A409-4ADD936D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B46041-CAF0-4AE5-B852-6C60FCF1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BB24DFD-59BD-406F-A7DE-8DC9AD512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4D03698-A11E-4C7D-B529-B933D234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D738A1-9FFC-4EF7-AD49-A27B7240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97B5A1-A35C-4DCC-8539-A0F9444B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4EB5DE-C486-4CCB-8A42-C466B3FC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2BEC80-FC1A-4F01-8A7B-FCA064D7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402588-4CEA-4BB4-BB39-35573EA5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9A60D1-603A-43F5-A922-A84237EC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9B3C3D-31DB-40AD-AFB7-9EBF154F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2A0D11-F2F8-44A7-8F7E-F001D69D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1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4AB243-09CB-4142-B2EA-1B1F0C50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DE0A8A-4BDD-4045-B11E-2848A0567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952695-B357-408E-A40B-7F9B1ADB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7D5BD0-2B9B-4094-870C-16EEA38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F46474-B732-4466-9DBA-0E1443A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9748C7-49AE-4433-9E19-94D9777E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35C6FC-64F4-4690-9254-B5F5E0DE7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CD960B0-B30E-4027-813B-712A77A3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4CB67F-9E56-4A39-8CC9-F7EB8F71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17C282-EAC7-4832-8A48-F7964908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08E2020-AE3C-474A-A6C0-409FC1E9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8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A7309-1020-4BA9-BBBF-1F95B73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E0643E-D9F6-49AE-865E-676434A7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8E16F3-4AC3-4B94-A6EF-F39C4D87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47DC923-3444-42CE-96F6-E4FA557BC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51E9454-7712-44BB-924B-65945C5A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0BFD0CE-C390-4B82-B8BC-541BF6A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8EDF850-2455-4136-9F47-0765A805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5473224-A55E-4F74-95EA-0F7B5639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8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2637CD-5BAA-410C-9337-04C8B15B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954D9F9-DBE5-49A9-888F-D2601FCB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6081E66-D9E0-41D9-AA30-5A377AF6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0917B26-B306-42BB-8B4C-7A57E930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D8994C-8966-4119-B4EB-DFF3D9BA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86BAA2E-8772-4272-87AD-99A363F6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E7F8CE-C849-4406-9833-4AA3CF67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9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65A9F-BF87-4C6D-AE08-D335C4CE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71C8E0-EB81-4ED0-AEB6-C769856E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3EEA8F2-91BF-490F-B383-ADAC9AE85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6AB2CC-2B8B-4C2B-80E7-AC7BF11C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DBAC098-C56D-4FC0-B1CF-72F94FAB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CE75B6-A3C8-4F2C-9B41-938D93AC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8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C448A3-B858-4541-AA9E-0D559197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8289B18-D500-49C6-8971-B924E8CDE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987BA0-49B3-4339-A910-E3D09078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0A3A8F-ABAB-479A-B69B-B7C73A72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BC6869-3ED4-4022-9678-289318DD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23D3E0-2FAC-46AF-A066-26E2E906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54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5A22F4C-B369-4C41-950E-065E742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2FCBAA-A644-4495-B558-08C6F6DA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67F28C-A01F-411A-AC34-F3974C12C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D75A-B39A-4B5F-AB36-B7B6AAA99471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A20A38-D087-47C7-B10B-8885058B8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628C36-6016-4F32-9F7B-44E6E0DE5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619D-82F4-4E6B-A844-CD81140A0D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22">
            <a:extLst>
              <a:ext uri="{FF2B5EF4-FFF2-40B4-BE49-F238E27FC236}">
                <a16:creationId xmlns:a16="http://schemas.microsoft.com/office/drawing/2014/main" id="{687876EE-11BC-4E0D-89C6-3079F87E4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938" y="132216"/>
            <a:ext cx="2377646" cy="30254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A8A7AD-2229-4583-82E8-8F744438C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45" y="599296"/>
            <a:ext cx="7826765" cy="597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7012E2EF-F7A1-4928-8EA4-62205E036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155"/>
            <a:ext cx="2354545" cy="444284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93A61BC9-7158-4792-8CB0-347141D222D4}"/>
              </a:ext>
            </a:extLst>
          </p:cNvPr>
          <p:cNvSpPr/>
          <p:nvPr/>
        </p:nvSpPr>
        <p:spPr>
          <a:xfrm>
            <a:off x="2238556" y="1432523"/>
            <a:ext cx="65100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400" b="1" dirty="0">
                <a:ln/>
                <a:solidFill>
                  <a:schemeClr val="bg1"/>
                </a:solidFill>
              </a:rPr>
              <a:t>Advanced </a:t>
            </a:r>
            <a:r>
              <a:rPr lang="tr-TR" sz="4400" b="1" dirty="0" err="1">
                <a:ln/>
                <a:solidFill>
                  <a:schemeClr val="bg1"/>
                </a:solidFill>
              </a:rPr>
              <a:t>Topics</a:t>
            </a:r>
            <a:r>
              <a:rPr lang="tr-TR" sz="4400" b="1" dirty="0">
                <a:ln/>
                <a:solidFill>
                  <a:schemeClr val="bg1"/>
                </a:solidFill>
              </a:rPr>
              <a:t> </a:t>
            </a:r>
            <a:r>
              <a:rPr lang="tr-TR" sz="4400" b="1" dirty="0" err="1">
                <a:ln/>
                <a:solidFill>
                  <a:schemeClr val="bg1"/>
                </a:solidFill>
              </a:rPr>
              <a:t>Lesson</a:t>
            </a:r>
            <a:r>
              <a:rPr lang="tr-TR" sz="4400" b="1" dirty="0">
                <a:ln/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tr-TR" sz="4400" b="1" dirty="0">
                <a:ln/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E53D67C-CDED-4855-B8AD-A66FD7145BBE}"/>
              </a:ext>
            </a:extLst>
          </p:cNvPr>
          <p:cNvSpPr txBox="1"/>
          <p:nvPr/>
        </p:nvSpPr>
        <p:spPr>
          <a:xfrm>
            <a:off x="2915730" y="3429000"/>
            <a:ext cx="56042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400" b="1" dirty="0" err="1">
                <a:solidFill>
                  <a:srgbClr val="FF33CC"/>
                </a:solidFill>
              </a:rPr>
              <a:t>Student</a:t>
            </a:r>
            <a:r>
              <a:rPr lang="tr-TR" sz="3400" b="1" dirty="0">
                <a:solidFill>
                  <a:srgbClr val="FF33CC"/>
                </a:solidFill>
              </a:rPr>
              <a:t> </a:t>
            </a:r>
            <a:r>
              <a:rPr lang="tr-TR" sz="3400" b="1" dirty="0" err="1">
                <a:solidFill>
                  <a:srgbClr val="FF33CC"/>
                </a:solidFill>
              </a:rPr>
              <a:t>Performance</a:t>
            </a:r>
            <a:r>
              <a:rPr lang="tr-TR" sz="3400" b="1" dirty="0">
                <a:solidFill>
                  <a:srgbClr val="FF33CC"/>
                </a:solidFill>
              </a:rPr>
              <a:t> Data Set</a:t>
            </a:r>
            <a:endParaRPr lang="en-GB" sz="3400" b="1" dirty="0">
              <a:solidFill>
                <a:srgbClr val="FF33CC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A3B17EE-DD7E-4945-B9E4-0E0DDDB2F0FF}"/>
              </a:ext>
            </a:extLst>
          </p:cNvPr>
          <p:cNvSpPr/>
          <p:nvPr/>
        </p:nvSpPr>
        <p:spPr>
          <a:xfrm>
            <a:off x="4121349" y="4741591"/>
            <a:ext cx="3976923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Nuriye Merve Tatlıdil</a:t>
            </a:r>
          </a:p>
          <a:p>
            <a:pPr algn="ctr"/>
            <a:r>
              <a:rPr lang="tr-TR" sz="3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150212002</a:t>
            </a:r>
          </a:p>
        </p:txBody>
      </p:sp>
    </p:spTree>
    <p:extLst>
      <p:ext uri="{BB962C8B-B14F-4D97-AF65-F5344CB8AC3E}">
        <p14:creationId xmlns:p14="http://schemas.microsoft.com/office/powerpoint/2010/main" val="398199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381062B-4AA8-4A0C-AA63-C96C836F4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12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C8D8EA57-CCA7-4CB2-9F25-39D547BE5590}"/>
              </a:ext>
            </a:extLst>
          </p:cNvPr>
          <p:cNvSpPr/>
          <p:nvPr/>
        </p:nvSpPr>
        <p:spPr>
          <a:xfrm>
            <a:off x="7609653" y="215509"/>
            <a:ext cx="4080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>
                <a:ln/>
                <a:solidFill>
                  <a:srgbClr val="92D050"/>
                </a:solidFill>
                <a:effectLst/>
              </a:rPr>
              <a:t>ALGORITHMS</a:t>
            </a:r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7634B36F-95B3-4A83-A074-CBDCD9AD244A}"/>
              </a:ext>
            </a:extLst>
          </p:cNvPr>
          <p:cNvSpPr/>
          <p:nvPr/>
        </p:nvSpPr>
        <p:spPr>
          <a:xfrm>
            <a:off x="7713169" y="1901320"/>
            <a:ext cx="534838" cy="3795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C4D7444-A4C1-4AF0-B4A7-9347587639AA}"/>
              </a:ext>
            </a:extLst>
          </p:cNvPr>
          <p:cNvSpPr txBox="1"/>
          <p:nvPr/>
        </p:nvSpPr>
        <p:spPr>
          <a:xfrm>
            <a:off x="8426429" y="1675604"/>
            <a:ext cx="348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K </a:t>
            </a:r>
            <a:r>
              <a:rPr lang="tr-TR" sz="2400" b="1" dirty="0">
                <a:solidFill>
                  <a:schemeClr val="accent2"/>
                </a:solidFill>
              </a:rPr>
              <a:t>N</a:t>
            </a:r>
            <a:r>
              <a:rPr lang="en-GB" sz="2400" b="1" dirty="0" err="1">
                <a:solidFill>
                  <a:schemeClr val="accent2"/>
                </a:solidFill>
              </a:rPr>
              <a:t>earest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tr-TR" sz="2400" b="1" dirty="0">
                <a:solidFill>
                  <a:schemeClr val="accent2"/>
                </a:solidFill>
              </a:rPr>
              <a:t>N</a:t>
            </a:r>
            <a:r>
              <a:rPr lang="en-GB" sz="2400" b="1" dirty="0" err="1">
                <a:solidFill>
                  <a:schemeClr val="accent2"/>
                </a:solidFill>
              </a:rPr>
              <a:t>eighborhood</a:t>
            </a:r>
            <a:endParaRPr lang="tr-TR" sz="2400" b="1" dirty="0">
              <a:solidFill>
                <a:schemeClr val="accent2"/>
              </a:solidFill>
            </a:endParaRPr>
          </a:p>
          <a:p>
            <a:r>
              <a:rPr lang="tr-TR" sz="2400" b="1" dirty="0" err="1">
                <a:solidFill>
                  <a:schemeClr val="accent2"/>
                </a:solidFill>
              </a:rPr>
              <a:t>Algorithm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57A91A5-44C4-4A44-BEBB-FB4431E9C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40" y="6006340"/>
            <a:ext cx="1295512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AA9EA2D-185F-429E-9635-C7C264526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aphicFrame>
        <p:nvGraphicFramePr>
          <p:cNvPr id="9" name="Grafik 8">
            <a:extLst>
              <a:ext uri="{FF2B5EF4-FFF2-40B4-BE49-F238E27FC236}">
                <a16:creationId xmlns:a16="http://schemas.microsoft.com/office/drawing/2014/main" id="{4C32F025-0704-4046-8296-C067369AF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874313"/>
              </p:ext>
            </p:extLst>
          </p:nvPr>
        </p:nvGraphicFramePr>
        <p:xfrm>
          <a:off x="8959442" y="923330"/>
          <a:ext cx="2776756" cy="319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Dikdörtgen 10">
            <a:extLst>
              <a:ext uri="{FF2B5EF4-FFF2-40B4-BE49-F238E27FC236}">
                <a16:creationId xmlns:a16="http://schemas.microsoft.com/office/drawing/2014/main" id="{65DBC7E0-253F-4C16-9346-41F8B7D71ECD}"/>
              </a:ext>
            </a:extLst>
          </p:cNvPr>
          <p:cNvSpPr/>
          <p:nvPr/>
        </p:nvSpPr>
        <p:spPr>
          <a:xfrm>
            <a:off x="8959442" y="101832"/>
            <a:ext cx="298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rgbClr val="33CC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tr-TR" sz="5400" b="0" cap="none" spc="0" dirty="0">
              <a:ln w="0"/>
              <a:solidFill>
                <a:srgbClr val="33CC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5E5F16D-BB73-4358-9626-C83106F4929E}"/>
              </a:ext>
            </a:extLst>
          </p:cNvPr>
          <p:cNvSpPr txBox="1"/>
          <p:nvPr/>
        </p:nvSpPr>
        <p:spPr>
          <a:xfrm>
            <a:off x="9787622" y="3912382"/>
            <a:ext cx="110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rgbClr val="FFFF00"/>
                </a:solidFill>
              </a:rPr>
              <a:t>KNN</a:t>
            </a:r>
            <a:endParaRPr lang="en-GB" sz="3600" dirty="0">
              <a:solidFill>
                <a:srgbClr val="FFFF00"/>
              </a:solidFill>
            </a:endParaRP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AD856F66-BDB8-4332-B07F-E28DC6C050E6}"/>
              </a:ext>
            </a:extLst>
          </p:cNvPr>
          <p:cNvCxnSpPr>
            <a:cxnSpLocks/>
          </p:cNvCxnSpPr>
          <p:nvPr/>
        </p:nvCxnSpPr>
        <p:spPr>
          <a:xfrm>
            <a:off x="10449626" y="4558713"/>
            <a:ext cx="439284" cy="6867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9E386507-0229-44A7-B92C-973F4951BB60}"/>
              </a:ext>
            </a:extLst>
          </p:cNvPr>
          <p:cNvCxnSpPr>
            <a:cxnSpLocks/>
          </p:cNvCxnSpPr>
          <p:nvPr/>
        </p:nvCxnSpPr>
        <p:spPr>
          <a:xfrm flipH="1">
            <a:off x="9787622" y="4527988"/>
            <a:ext cx="368417" cy="71750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158ED63-72CA-4B26-8CE0-22DCAFD55739}"/>
              </a:ext>
            </a:extLst>
          </p:cNvPr>
          <p:cNvSpPr txBox="1"/>
          <p:nvPr/>
        </p:nvSpPr>
        <p:spPr>
          <a:xfrm>
            <a:off x="9258389" y="5334505"/>
            <a:ext cx="238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Without</a:t>
            </a:r>
            <a:r>
              <a:rPr lang="tr-TR" dirty="0"/>
              <a:t>                </a:t>
            </a:r>
            <a:r>
              <a:rPr lang="tr-TR" dirty="0" err="1"/>
              <a:t>With</a:t>
            </a:r>
            <a:endParaRPr lang="tr-TR" dirty="0"/>
          </a:p>
          <a:p>
            <a:r>
              <a:rPr lang="tr-TR" dirty="0"/>
              <a:t>Standard          </a:t>
            </a:r>
            <a:r>
              <a:rPr lang="tr-TR" dirty="0" err="1"/>
              <a:t>Standard</a:t>
            </a:r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Scaler</a:t>
            </a:r>
            <a:r>
              <a:rPr lang="tr-TR" dirty="0"/>
              <a:t>                  </a:t>
            </a:r>
            <a:r>
              <a:rPr lang="tr-TR" dirty="0" err="1"/>
              <a:t>Scaler</a:t>
            </a:r>
            <a:endParaRPr lang="tr-TR" dirty="0"/>
          </a:p>
          <a:p>
            <a:r>
              <a:rPr lang="tr-TR" dirty="0"/>
              <a:t>k=3,5,7,9               k=3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70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31A3716-48D4-4B94-9240-A620E01C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D76B588-FEEE-4218-823F-9C12ED518A11}"/>
              </a:ext>
            </a:extLst>
          </p:cNvPr>
          <p:cNvSpPr txBox="1"/>
          <p:nvPr/>
        </p:nvSpPr>
        <p:spPr>
          <a:xfrm>
            <a:off x="1140902" y="2039822"/>
            <a:ext cx="371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err="1"/>
              <a:t>Algorithm</a:t>
            </a:r>
            <a:r>
              <a:rPr lang="tr-TR" b="1" u="sng" dirty="0"/>
              <a:t> </a:t>
            </a:r>
            <a:r>
              <a:rPr lang="tr-TR" dirty="0"/>
              <a:t>            |            </a:t>
            </a:r>
            <a:r>
              <a:rPr lang="tr-TR" b="1" u="sng" dirty="0" err="1"/>
              <a:t>Accuracy</a:t>
            </a:r>
            <a:endParaRPr lang="en-GB" b="1" u="sng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3973933-62A5-47C7-B1B6-E4CBC24BC892}"/>
              </a:ext>
            </a:extLst>
          </p:cNvPr>
          <p:cNvSpPr txBox="1"/>
          <p:nvPr/>
        </p:nvSpPr>
        <p:spPr>
          <a:xfrm>
            <a:off x="453005" y="1317072"/>
            <a:ext cx="3439487" cy="399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F375933-45FB-4A1E-9734-B8CEBBDD73FD}"/>
              </a:ext>
            </a:extLst>
          </p:cNvPr>
          <p:cNvSpPr txBox="1"/>
          <p:nvPr/>
        </p:nvSpPr>
        <p:spPr>
          <a:xfrm>
            <a:off x="592824" y="2567031"/>
            <a:ext cx="49662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           k = 3                                       %79</a:t>
            </a:r>
          </a:p>
          <a:p>
            <a:r>
              <a:rPr lang="tr-TR" dirty="0"/>
              <a:t> </a:t>
            </a:r>
          </a:p>
          <a:p>
            <a:r>
              <a:rPr lang="tr-TR" dirty="0"/>
              <a:t>2           k = 5                                       %88</a:t>
            </a:r>
          </a:p>
          <a:p>
            <a:endParaRPr lang="tr-TR" dirty="0"/>
          </a:p>
          <a:p>
            <a:r>
              <a:rPr lang="tr-TR" dirty="0"/>
              <a:t>3           k = 7                                       %88</a:t>
            </a:r>
          </a:p>
          <a:p>
            <a:endParaRPr lang="tr-TR" dirty="0"/>
          </a:p>
          <a:p>
            <a:r>
              <a:rPr lang="tr-TR" dirty="0"/>
              <a:t>4           k = 9                                       %89</a:t>
            </a:r>
          </a:p>
          <a:p>
            <a:endParaRPr lang="tr-TR" dirty="0"/>
          </a:p>
          <a:p>
            <a:r>
              <a:rPr lang="tr-TR" dirty="0"/>
              <a:t>5           k = 3 (S.S)                              %51</a:t>
            </a:r>
            <a:endParaRPr lang="en-GB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7743EBEC-E1BF-4E5D-A231-D3BB96432CE4}"/>
              </a:ext>
            </a:extLst>
          </p:cNvPr>
          <p:cNvSpPr/>
          <p:nvPr/>
        </p:nvSpPr>
        <p:spPr>
          <a:xfrm>
            <a:off x="592824" y="624439"/>
            <a:ext cx="3109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CC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1072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663804" y="468597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0493D-ED03-4C28-ACEE-38D98F2CE078}"/>
              </a:ext>
            </a:extLst>
          </p:cNvPr>
          <p:cNvSpPr/>
          <p:nvPr/>
        </p:nvSpPr>
        <p:spPr>
          <a:xfrm>
            <a:off x="0" y="3905250"/>
            <a:ext cx="12192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B39A9F-E556-4742-91F3-57522BEE03C7}"/>
              </a:ext>
            </a:extLst>
          </p:cNvPr>
          <p:cNvSpPr/>
          <p:nvPr/>
        </p:nvSpPr>
        <p:spPr>
          <a:xfrm>
            <a:off x="1236474" y="3706812"/>
            <a:ext cx="625475" cy="625475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591DA5-BEDB-402C-86C9-F3E4F94BF22F}"/>
              </a:ext>
            </a:extLst>
          </p:cNvPr>
          <p:cNvSpPr/>
          <p:nvPr/>
        </p:nvSpPr>
        <p:spPr>
          <a:xfrm>
            <a:off x="3331974" y="3706812"/>
            <a:ext cx="625475" cy="625475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A6FC83-E462-4892-847C-3365DC9EB610}"/>
              </a:ext>
            </a:extLst>
          </p:cNvPr>
          <p:cNvSpPr/>
          <p:nvPr/>
        </p:nvSpPr>
        <p:spPr>
          <a:xfrm>
            <a:off x="5522724" y="3706812"/>
            <a:ext cx="625475" cy="625475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3B0292-E90E-45F5-91ED-FC7AE600C01F}"/>
              </a:ext>
            </a:extLst>
          </p:cNvPr>
          <p:cNvSpPr/>
          <p:nvPr/>
        </p:nvSpPr>
        <p:spPr>
          <a:xfrm>
            <a:off x="7732524" y="3706812"/>
            <a:ext cx="625475" cy="625475"/>
          </a:xfrm>
          <a:prstGeom prst="ellipse">
            <a:avLst/>
          </a:prstGeom>
          <a:solidFill>
            <a:schemeClr val="accent5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9300BF-75C1-46B4-A2E9-097AB3616AD6}"/>
              </a:ext>
            </a:extLst>
          </p:cNvPr>
          <p:cNvSpPr/>
          <p:nvPr/>
        </p:nvSpPr>
        <p:spPr>
          <a:xfrm>
            <a:off x="10189974" y="3706812"/>
            <a:ext cx="625475" cy="625475"/>
          </a:xfrm>
          <a:prstGeom prst="ellipse">
            <a:avLst/>
          </a:prstGeom>
          <a:solidFill>
            <a:schemeClr val="accent6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F10488-09C9-4873-9E7B-05933BB40164}"/>
              </a:ext>
            </a:extLst>
          </p:cNvPr>
          <p:cNvSpPr txBox="1"/>
          <p:nvPr/>
        </p:nvSpPr>
        <p:spPr>
          <a:xfrm>
            <a:off x="303581" y="2640343"/>
            <a:ext cx="296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Set Information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</a:t>
            </a:r>
            <a:r>
              <a:rPr lang="tr-TR" sz="2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Types</a:t>
            </a:r>
            <a:r>
              <a:rPr lang="tr-TR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Information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140A3C-972E-4E16-BF62-96E3E4F20234}"/>
              </a:ext>
            </a:extLst>
          </p:cNvPr>
          <p:cNvSpPr txBox="1"/>
          <p:nvPr/>
        </p:nvSpPr>
        <p:spPr>
          <a:xfrm>
            <a:off x="2731588" y="4675785"/>
            <a:ext cx="2228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Preprocessing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Step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6D2D17-B294-49A8-B855-3D01106315F6}"/>
              </a:ext>
            </a:extLst>
          </p:cNvPr>
          <p:cNvSpPr txBox="1"/>
          <p:nvPr/>
        </p:nvSpPr>
        <p:spPr>
          <a:xfrm>
            <a:off x="5162228" y="2735804"/>
            <a:ext cx="196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Algorithms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FFCDDC-C535-4CEA-A5B3-64C596BC037F}"/>
              </a:ext>
            </a:extLst>
          </p:cNvPr>
          <p:cNvSpPr txBox="1"/>
          <p:nvPr/>
        </p:nvSpPr>
        <p:spPr>
          <a:xfrm>
            <a:off x="9865185" y="2740001"/>
            <a:ext cx="196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Evaluation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AF0F6A-4BF2-4B76-A7B1-14C5E5D3314E}"/>
              </a:ext>
            </a:extLst>
          </p:cNvPr>
          <p:cNvSpPr txBox="1"/>
          <p:nvPr/>
        </p:nvSpPr>
        <p:spPr>
          <a:xfrm>
            <a:off x="7337241" y="4634444"/>
            <a:ext cx="1962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Algorithm results.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0529B4-EFC8-4092-845B-A63565AEE513}"/>
              </a:ext>
            </a:extLst>
          </p:cNvPr>
          <p:cNvSpPr txBox="1"/>
          <p:nvPr/>
        </p:nvSpPr>
        <p:spPr>
          <a:xfrm>
            <a:off x="1236473" y="3781022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B505E-3812-4A49-B70A-B35F6535BA62}"/>
              </a:ext>
            </a:extLst>
          </p:cNvPr>
          <p:cNvSpPr txBox="1"/>
          <p:nvPr/>
        </p:nvSpPr>
        <p:spPr>
          <a:xfrm>
            <a:off x="3331973" y="3781022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CBCC2A-1053-45D9-8BB8-25FBF08A77B6}"/>
              </a:ext>
            </a:extLst>
          </p:cNvPr>
          <p:cNvSpPr txBox="1"/>
          <p:nvPr/>
        </p:nvSpPr>
        <p:spPr>
          <a:xfrm>
            <a:off x="5529651" y="3781022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C7BBC-8186-4AEB-867F-9D58EBAC73A3}"/>
              </a:ext>
            </a:extLst>
          </p:cNvPr>
          <p:cNvSpPr txBox="1"/>
          <p:nvPr/>
        </p:nvSpPr>
        <p:spPr>
          <a:xfrm>
            <a:off x="7732524" y="3781022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BC438E-173F-4C54-9771-7B7D411FC014}"/>
              </a:ext>
            </a:extLst>
          </p:cNvPr>
          <p:cNvSpPr txBox="1"/>
          <p:nvPr/>
        </p:nvSpPr>
        <p:spPr>
          <a:xfrm>
            <a:off x="10196901" y="3781022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03A0901-A81B-4E6C-A11D-468C1F785881}"/>
              </a:ext>
            </a:extLst>
          </p:cNvPr>
          <p:cNvGrpSpPr/>
          <p:nvPr/>
        </p:nvGrpSpPr>
        <p:grpSpPr>
          <a:xfrm>
            <a:off x="1147135" y="4630434"/>
            <a:ext cx="792412" cy="966537"/>
            <a:chOff x="7931851" y="2464731"/>
            <a:chExt cx="1002842" cy="1223210"/>
          </a:xfrm>
          <a:solidFill>
            <a:schemeClr val="tx1"/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8B7396AB-1A53-44C2-A10B-CE3D54866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61465E4-E99D-45F6-874E-993662E5A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BEBBAC99-18C6-46D7-89D9-4ACAB0B023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D0E393A3-CB2D-40B8-A86E-FCF311972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9A29F46-5FA8-464B-BC2A-F7C11D93A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A1FA990-F864-4A35-9069-23FD82247B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EB8750D4-6DDE-414D-AEAB-917CB3D58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0E72F140-EE42-4846-97EE-BF52E45C2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93869F7-E4BE-449B-8275-34F5EB50A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DCE693AB-5CD5-4C0D-9F67-C81836DE1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72C52DB7-FFCD-431E-8675-3BEFA904C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A198F91A-16B8-4D80-A754-8AD875024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2DBB8FB5-F55E-421F-8945-ED906760E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2766AD7-E196-4E65-BDB2-CBBB473BE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52">
            <a:extLst>
              <a:ext uri="{FF2B5EF4-FFF2-40B4-BE49-F238E27FC236}">
                <a16:creationId xmlns:a16="http://schemas.microsoft.com/office/drawing/2014/main" id="{F099B893-EE37-42B4-9A21-E73C050D6434}"/>
              </a:ext>
            </a:extLst>
          </p:cNvPr>
          <p:cNvGrpSpPr/>
          <p:nvPr/>
        </p:nvGrpSpPr>
        <p:grpSpPr>
          <a:xfrm>
            <a:off x="5360789" y="4680447"/>
            <a:ext cx="861983" cy="861774"/>
            <a:chOff x="2700338" y="8651875"/>
            <a:chExt cx="6545262" cy="6543675"/>
          </a:xfrm>
          <a:solidFill>
            <a:schemeClr val="tx1"/>
          </a:solidFill>
        </p:grpSpPr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EFEB5AE8-5780-430C-BE65-6668C5271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FBF9B061-9D26-48BB-8B43-CEEEC49ED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58DADE23-028F-4313-9E60-493DA753D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A0AA5338-DC9A-4A14-809F-50761BFA8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61">
            <a:extLst>
              <a:ext uri="{FF2B5EF4-FFF2-40B4-BE49-F238E27FC236}">
                <a16:creationId xmlns:a16="http://schemas.microsoft.com/office/drawing/2014/main" id="{A5F6E95C-14B3-4B36-8896-57086B1A1C6D}"/>
              </a:ext>
            </a:extLst>
          </p:cNvPr>
          <p:cNvGrpSpPr/>
          <p:nvPr/>
        </p:nvGrpSpPr>
        <p:grpSpPr>
          <a:xfrm>
            <a:off x="10010590" y="4815456"/>
            <a:ext cx="983619" cy="945063"/>
            <a:chOff x="5995988" y="2712903"/>
            <a:chExt cx="2457450" cy="2587625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09DE16B-3002-459B-A21D-147EC338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3EECF044-A2EA-4D77-B348-F8C0BB12E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4F2BC627-85A7-4F7C-AB1F-139B4A761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3" name="Group 9">
            <a:extLst>
              <a:ext uri="{FF2B5EF4-FFF2-40B4-BE49-F238E27FC236}">
                <a16:creationId xmlns:a16="http://schemas.microsoft.com/office/drawing/2014/main" id="{6E9718B7-3A4E-4297-BB2C-715AAA633677}"/>
              </a:ext>
            </a:extLst>
          </p:cNvPr>
          <p:cNvGrpSpPr/>
          <p:nvPr/>
        </p:nvGrpSpPr>
        <p:grpSpPr>
          <a:xfrm>
            <a:off x="7629524" y="2627779"/>
            <a:ext cx="885825" cy="625476"/>
            <a:chOff x="5418138" y="4568825"/>
            <a:chExt cx="568325" cy="508001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693C8A7E-5325-491A-BF67-D321062C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4AA463D7-E83F-403C-954D-FFB6A3B35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12849C3A-6CAB-46B0-930E-0A8868AE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27E8EB48-3958-4083-B960-555E39FB5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8" name="Group 76">
            <a:extLst>
              <a:ext uri="{FF2B5EF4-FFF2-40B4-BE49-F238E27FC236}">
                <a16:creationId xmlns:a16="http://schemas.microsoft.com/office/drawing/2014/main" id="{A7E7EAC1-2688-47FB-B843-CC0E5BA055F8}"/>
              </a:ext>
            </a:extLst>
          </p:cNvPr>
          <p:cNvGrpSpPr/>
          <p:nvPr/>
        </p:nvGrpSpPr>
        <p:grpSpPr>
          <a:xfrm>
            <a:off x="3185217" y="2759977"/>
            <a:ext cx="772232" cy="625475"/>
            <a:chOff x="5757333" y="2943779"/>
            <a:chExt cx="795498" cy="795498"/>
          </a:xfrm>
        </p:grpSpPr>
        <p:grpSp>
          <p:nvGrpSpPr>
            <p:cNvPr id="89" name="Group 75">
              <a:extLst>
                <a:ext uri="{FF2B5EF4-FFF2-40B4-BE49-F238E27FC236}">
                  <a16:creationId xmlns:a16="http://schemas.microsoft.com/office/drawing/2014/main" id="{E4172518-6EB5-4782-9966-17CDA7AA5B6E}"/>
                </a:ext>
              </a:extLst>
            </p:cNvPr>
            <p:cNvGrpSpPr/>
            <p:nvPr/>
          </p:nvGrpSpPr>
          <p:grpSpPr>
            <a:xfrm>
              <a:off x="5995754" y="3294766"/>
              <a:ext cx="449164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101" name="Rectangle: Rounded Corners 67">
                <a:extLst>
                  <a:ext uri="{FF2B5EF4-FFF2-40B4-BE49-F238E27FC236}">
                    <a16:creationId xmlns:a16="http://schemas.microsoft.com/office/drawing/2014/main" id="{B4CA95C5-5FAE-45A4-86BA-AD2A66D348EA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Rectangle: Rounded Corners 68">
                <a:extLst>
                  <a:ext uri="{FF2B5EF4-FFF2-40B4-BE49-F238E27FC236}">
                    <a16:creationId xmlns:a16="http://schemas.microsoft.com/office/drawing/2014/main" id="{42B88A41-BF48-4EA3-9A3E-1CC748D40FBF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C70D3E-ECC2-4C2B-A03C-1F133B431878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20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E82AAFF-1BF9-440F-9FF6-C1EFFBA0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44263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6873E759-5797-48DE-95C7-88209FF56F48}"/>
              </a:ext>
            </a:extLst>
          </p:cNvPr>
          <p:cNvSpPr/>
          <p:nvPr/>
        </p:nvSpPr>
        <p:spPr>
          <a:xfrm>
            <a:off x="5766592" y="857483"/>
            <a:ext cx="53860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Set Information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47C8E83-462A-4581-A7D2-0DF5F994E6ED}"/>
              </a:ext>
            </a:extLst>
          </p:cNvPr>
          <p:cNvSpPr/>
          <p:nvPr/>
        </p:nvSpPr>
        <p:spPr>
          <a:xfrm>
            <a:off x="6711351" y="1672636"/>
            <a:ext cx="4303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This data approach student achievement in secondary education of two Portuguese schools. The data attributes include student grades, demographic, social and school related features.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F29CF53-5677-4F24-BB64-EDC98ACA54F4}"/>
              </a:ext>
            </a:extLst>
          </p:cNvPr>
          <p:cNvSpPr/>
          <p:nvPr/>
        </p:nvSpPr>
        <p:spPr>
          <a:xfrm>
            <a:off x="6823494" y="27385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Data set has 395 Instances, 33 attributes</a:t>
            </a: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30 social qualities in 33 attributes. The other 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2 qualities are midterm points and the final score 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is the</a:t>
            </a: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final grade.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MY GOAL: To determine the letter grade </a:t>
            </a:r>
            <a:endParaRPr lang="tr-T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according to the final grade</a:t>
            </a:r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      15-20 : A 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      10-15 : B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5-10 :C</a:t>
            </a:r>
          </a:p>
          <a:p>
            <a:r>
              <a:rPr lang="tr-T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0- 5  :D</a:t>
            </a:r>
          </a:p>
        </p:txBody>
      </p:sp>
    </p:spTree>
    <p:extLst>
      <p:ext uri="{BB962C8B-B14F-4D97-AF65-F5344CB8AC3E}">
        <p14:creationId xmlns:p14="http://schemas.microsoft.com/office/powerpoint/2010/main" val="215636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FFC0112-B4BB-4754-B7EE-810123DED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77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22CB2F7E-0E1F-4695-B536-7C858328CB47}"/>
              </a:ext>
            </a:extLst>
          </p:cNvPr>
          <p:cNvSpPr/>
          <p:nvPr/>
        </p:nvSpPr>
        <p:spPr>
          <a:xfrm>
            <a:off x="789807" y="-75948"/>
            <a:ext cx="57662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4400" b="1" cap="none" spc="0" dirty="0">
                <a:ln/>
                <a:solidFill>
                  <a:schemeClr val="accent4"/>
                </a:solidFill>
                <a:effectLst/>
              </a:rPr>
              <a:t>Data </a:t>
            </a:r>
            <a:r>
              <a:rPr lang="tr-TR" sz="4400" b="1" cap="none" spc="0" dirty="0" err="1">
                <a:ln/>
                <a:solidFill>
                  <a:schemeClr val="accent4"/>
                </a:solidFill>
                <a:effectLst/>
              </a:rPr>
              <a:t>Types</a:t>
            </a:r>
            <a:r>
              <a:rPr lang="tr-TR" sz="4400" b="1" cap="none" spc="0" dirty="0">
                <a:ln/>
                <a:solidFill>
                  <a:schemeClr val="accent4"/>
                </a:solidFill>
                <a:effectLst/>
              </a:rPr>
              <a:t> Information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6B6E541-1E67-4A0A-8CD2-8E49B129F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9" y="807415"/>
            <a:ext cx="4002657" cy="5363940"/>
          </a:xfrm>
          <a:prstGeom prst="rect">
            <a:avLst/>
          </a:prstGeom>
        </p:spPr>
      </p:pic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565132C3-0C0B-4438-BE49-AABCA66361C1}"/>
              </a:ext>
            </a:extLst>
          </p:cNvPr>
          <p:cNvCxnSpPr/>
          <p:nvPr/>
        </p:nvCxnSpPr>
        <p:spPr>
          <a:xfrm>
            <a:off x="395524" y="5780015"/>
            <a:ext cx="788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223485FB-FEA6-464D-94E5-AF8AB42FBA08}"/>
              </a:ext>
            </a:extLst>
          </p:cNvPr>
          <p:cNvCxnSpPr/>
          <p:nvPr/>
        </p:nvCxnSpPr>
        <p:spPr>
          <a:xfrm>
            <a:off x="1000664" y="5374257"/>
            <a:ext cx="193231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4975E422-A5CD-4CE0-B1C1-A69AC65E7942}"/>
              </a:ext>
            </a:extLst>
          </p:cNvPr>
          <p:cNvCxnSpPr/>
          <p:nvPr/>
        </p:nvCxnSpPr>
        <p:spPr>
          <a:xfrm>
            <a:off x="1000664" y="5518031"/>
            <a:ext cx="193231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EACFA11-BC03-42A7-9249-A748A7986249}"/>
              </a:ext>
            </a:extLst>
          </p:cNvPr>
          <p:cNvCxnSpPr/>
          <p:nvPr/>
        </p:nvCxnSpPr>
        <p:spPr>
          <a:xfrm>
            <a:off x="1000664" y="5647426"/>
            <a:ext cx="193231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kdörtgen 6">
            <a:extLst>
              <a:ext uri="{FF2B5EF4-FFF2-40B4-BE49-F238E27FC236}">
                <a16:creationId xmlns:a16="http://schemas.microsoft.com/office/drawing/2014/main" id="{6026355F-83B5-4958-8561-16A795C05064}"/>
              </a:ext>
            </a:extLst>
          </p:cNvPr>
          <p:cNvSpPr/>
          <p:nvPr/>
        </p:nvSpPr>
        <p:spPr>
          <a:xfrm>
            <a:off x="3302413" y="5225643"/>
            <a:ext cx="17205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3200" b="1" cap="none" spc="0" dirty="0">
                <a:ln/>
                <a:solidFill>
                  <a:srgbClr val="008000"/>
                </a:solidFill>
                <a:effectLst/>
              </a:rPr>
              <a:t>I </a:t>
            </a:r>
            <a:r>
              <a:rPr lang="tr-TR" sz="3200" b="1" cap="none" spc="0" dirty="0" err="1">
                <a:ln/>
                <a:solidFill>
                  <a:srgbClr val="008000"/>
                </a:solidFill>
                <a:effectLst/>
              </a:rPr>
              <a:t>Deleted</a:t>
            </a:r>
            <a:endParaRPr lang="tr-TR" sz="3200" b="1" cap="none" spc="0" dirty="0">
              <a:ln/>
              <a:solidFill>
                <a:srgbClr val="008000"/>
              </a:solidFill>
              <a:effectLst/>
            </a:endParaRPr>
          </a:p>
        </p:txBody>
      </p:sp>
      <p:sp>
        <p:nvSpPr>
          <p:cNvPr id="12" name="Sağ Ayraç 11">
            <a:extLst>
              <a:ext uri="{FF2B5EF4-FFF2-40B4-BE49-F238E27FC236}">
                <a16:creationId xmlns:a16="http://schemas.microsoft.com/office/drawing/2014/main" id="{DABD2F20-3566-45E7-AEEC-A0EE17171E43}"/>
              </a:ext>
            </a:extLst>
          </p:cNvPr>
          <p:cNvSpPr/>
          <p:nvPr/>
        </p:nvSpPr>
        <p:spPr>
          <a:xfrm>
            <a:off x="2981785" y="5388644"/>
            <a:ext cx="248662" cy="273159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3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3F65101-1724-4AFA-829D-F1ACE0C4B902}"/>
              </a:ext>
            </a:extLst>
          </p:cNvPr>
          <p:cNvSpPr/>
          <p:nvPr/>
        </p:nvSpPr>
        <p:spPr>
          <a:xfrm>
            <a:off x="3272686" y="4733548"/>
            <a:ext cx="1816100" cy="100685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804991-D272-4508-964B-4B9849046CB0}"/>
              </a:ext>
            </a:extLst>
          </p:cNvPr>
          <p:cNvSpPr/>
          <p:nvPr/>
        </p:nvSpPr>
        <p:spPr>
          <a:xfrm>
            <a:off x="5266586" y="4733548"/>
            <a:ext cx="1816100" cy="100685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07294-2942-4DB1-8A20-E1FD5F487D79}"/>
              </a:ext>
            </a:extLst>
          </p:cNvPr>
          <p:cNvSpPr/>
          <p:nvPr/>
        </p:nvSpPr>
        <p:spPr>
          <a:xfrm>
            <a:off x="7239321" y="4733548"/>
            <a:ext cx="1816100" cy="100685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2AF99F-8F72-4705-A128-E039B7F3FECE}"/>
              </a:ext>
            </a:extLst>
          </p:cNvPr>
          <p:cNvSpPr/>
          <p:nvPr/>
        </p:nvSpPr>
        <p:spPr>
          <a:xfrm>
            <a:off x="9203586" y="4733548"/>
            <a:ext cx="1768894" cy="100685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GB" sz="1300" dirty="0">
                <a:solidFill>
                  <a:schemeClr val="tx1"/>
                </a:solidFill>
                <a:latin typeface="Open Sans" panose="020B0606030504020204"/>
              </a:rPr>
              <a:t>I converted the final grades to </a:t>
            </a:r>
            <a:r>
              <a:rPr lang="en-GB" sz="1300" b="1" dirty="0" err="1">
                <a:solidFill>
                  <a:schemeClr val="tx1"/>
                </a:solidFill>
                <a:latin typeface="Open Sans" panose="020B0606030504020204"/>
              </a:rPr>
              <a:t>letter_grade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 panose="020B060603050402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F39042-2F1A-42A0-804F-3199B0B9146F}"/>
              </a:ext>
            </a:extLst>
          </p:cNvPr>
          <p:cNvSpPr/>
          <p:nvPr/>
        </p:nvSpPr>
        <p:spPr>
          <a:xfrm>
            <a:off x="1274553" y="4733548"/>
            <a:ext cx="1816100" cy="10068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081979" y="223337"/>
            <a:ext cx="967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</a:t>
            </a: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tr-TR" sz="6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Processing</a:t>
            </a:r>
            <a:r>
              <a:rPr kumimoji="0" lang="tr-TR" sz="6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Step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F4060-5C13-40F7-8F89-74374A12AB46}"/>
              </a:ext>
            </a:extLst>
          </p:cNvPr>
          <p:cNvGrpSpPr/>
          <p:nvPr/>
        </p:nvGrpSpPr>
        <p:grpSpPr>
          <a:xfrm>
            <a:off x="1219519" y="1423299"/>
            <a:ext cx="9752961" cy="3062422"/>
            <a:chOff x="1950567" y="2098917"/>
            <a:chExt cx="8830755" cy="277285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5EB0469-19D3-443F-B162-B819E92B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406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8B8B09B-7B2D-450E-8326-CE877AB62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567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1C732DD-3665-45D3-8E88-69A350863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139" y="2510018"/>
              <a:ext cx="2558126" cy="195064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B80AB3-BA51-4990-B554-7D12E28F3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493" y="2510018"/>
              <a:ext cx="2558126" cy="195064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E96E17B-B7E9-44FE-BACF-B68F8055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759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545015-114C-4C26-A13A-0A75675A36AD}"/>
              </a:ext>
            </a:extLst>
          </p:cNvPr>
          <p:cNvSpPr txBox="1"/>
          <p:nvPr/>
        </p:nvSpPr>
        <p:spPr>
          <a:xfrm>
            <a:off x="933102" y="2496970"/>
            <a:ext cx="2622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7593E-5325-41F4-B9D5-8F9CB2587E1A}"/>
              </a:ext>
            </a:extLst>
          </p:cNvPr>
          <p:cNvSpPr txBox="1"/>
          <p:nvPr/>
        </p:nvSpPr>
        <p:spPr>
          <a:xfrm>
            <a:off x="3568620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8DCDA-6B63-41ED-84C9-E4B3086F312F}"/>
              </a:ext>
            </a:extLst>
          </p:cNvPr>
          <p:cNvSpPr txBox="1"/>
          <p:nvPr/>
        </p:nvSpPr>
        <p:spPr>
          <a:xfrm>
            <a:off x="5558286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CB762-0690-45AA-BC2A-B13B03A32567}"/>
              </a:ext>
            </a:extLst>
          </p:cNvPr>
          <p:cNvSpPr txBox="1"/>
          <p:nvPr/>
        </p:nvSpPr>
        <p:spPr>
          <a:xfrm>
            <a:off x="7522552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A67E8-A908-4B7B-8235-7912CCE01D9B}"/>
              </a:ext>
            </a:extLst>
          </p:cNvPr>
          <p:cNvSpPr txBox="1"/>
          <p:nvPr/>
        </p:nvSpPr>
        <p:spPr>
          <a:xfrm>
            <a:off x="9465652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F3B47-9CC0-423E-981A-C4CBB8B8DAB4}"/>
              </a:ext>
            </a:extLst>
          </p:cNvPr>
          <p:cNvSpPr txBox="1"/>
          <p:nvPr/>
        </p:nvSpPr>
        <p:spPr>
          <a:xfrm>
            <a:off x="1302907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300" dirty="0">
                <a:latin typeface="Open Sans" panose="020B0606030504020204" pitchFamily="34" charset="0"/>
              </a:rPr>
              <a:t>I checked for </a:t>
            </a:r>
            <a:r>
              <a:rPr lang="en-GB" sz="1300" b="1" dirty="0">
                <a:latin typeface="Open Sans" panose="020B0606030504020204" pitchFamily="34" charset="0"/>
              </a:rPr>
              <a:t>missing value. </a:t>
            </a:r>
            <a:r>
              <a:rPr lang="en-GB" sz="1300" dirty="0">
                <a:latin typeface="Open Sans" panose="020B0606030504020204" pitchFamily="34" charset="0"/>
              </a:rPr>
              <a:t>I did not take action because it is not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915D38-390B-4700-839C-FCA1B1072B67}"/>
              </a:ext>
            </a:extLst>
          </p:cNvPr>
          <p:cNvSpPr txBox="1"/>
          <p:nvPr/>
        </p:nvSpPr>
        <p:spPr>
          <a:xfrm>
            <a:off x="3313737" y="4786686"/>
            <a:ext cx="17276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300" dirty="0">
                <a:latin typeface="Open Sans" panose="020B0606030504020204" pitchFamily="34" charset="0"/>
              </a:rPr>
              <a:t>I showed how I can trade when there is an </a:t>
            </a:r>
            <a:r>
              <a:rPr lang="en-GB" sz="1300" b="1" dirty="0">
                <a:latin typeface="Open Sans" panose="020B0606030504020204" pitchFamily="34" charset="0"/>
              </a:rPr>
              <a:t>outlier value</a:t>
            </a:r>
            <a:endParaRPr kumimoji="0" lang="en-GB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0EC8D0-855C-4B62-8023-16685AA50915}"/>
              </a:ext>
            </a:extLst>
          </p:cNvPr>
          <p:cNvSpPr txBox="1"/>
          <p:nvPr/>
        </p:nvSpPr>
        <p:spPr>
          <a:xfrm>
            <a:off x="5273770" y="4786686"/>
            <a:ext cx="18089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 applied </a:t>
            </a:r>
            <a:r>
              <a:rPr lang="en-GB" sz="13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One-Hot transform</a:t>
            </a:r>
            <a:r>
              <a:rPr lang="tr-TR" sz="13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tr-TR" sz="13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tr-TR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tr-TR" sz="13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attributes</a:t>
            </a:r>
            <a:endParaRPr lang="tr-TR" sz="13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just">
              <a:defRPr/>
            </a:pPr>
            <a:r>
              <a:rPr kumimoji="0" lang="tr-TR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kumimoji="0" lang="tr-TR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tr-TR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more</a:t>
            </a:r>
            <a:r>
              <a:rPr kumimoji="0" lang="tr-TR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tr-TR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than</a:t>
            </a:r>
            <a:r>
              <a:rPr kumimoji="0" lang="tr-TR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2 </a:t>
            </a:r>
            <a:r>
              <a:rPr kumimoji="0" lang="tr-TR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variables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8807B-332B-4F39-BA79-E1D1D761AA18}"/>
              </a:ext>
            </a:extLst>
          </p:cNvPr>
          <p:cNvSpPr txBox="1"/>
          <p:nvPr/>
        </p:nvSpPr>
        <p:spPr>
          <a:xfrm>
            <a:off x="7254972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300" dirty="0">
                <a:latin typeface="Open Sans" panose="020B0606030504020204" pitchFamily="34" charset="0"/>
              </a:rPr>
              <a:t>I applied </a:t>
            </a:r>
            <a:r>
              <a:rPr lang="en-GB" sz="1300" b="1" dirty="0">
                <a:latin typeface="Open Sans" panose="020B0606030504020204" pitchFamily="34" charset="0"/>
              </a:rPr>
              <a:t>0-1 transformation</a:t>
            </a:r>
            <a:r>
              <a:rPr lang="en-GB" sz="1300" dirty="0">
                <a:latin typeface="Open Sans" panose="020B0606030504020204" pitchFamily="34" charset="0"/>
              </a:rPr>
              <a:t> to attributes containing 2 variables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D148D-6039-4AD7-AB08-1985F46D5138}"/>
              </a:ext>
            </a:extLst>
          </p:cNvPr>
          <p:cNvSpPr/>
          <p:nvPr/>
        </p:nvSpPr>
        <p:spPr>
          <a:xfrm>
            <a:off x="1202749" y="4733548"/>
            <a:ext cx="71803" cy="1006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E1BE9-AE26-4F1D-BC0E-746421D9938F}"/>
              </a:ext>
            </a:extLst>
          </p:cNvPr>
          <p:cNvSpPr/>
          <p:nvPr/>
        </p:nvSpPr>
        <p:spPr>
          <a:xfrm>
            <a:off x="3200882" y="4733548"/>
            <a:ext cx="71803" cy="1006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6F66BA-C79C-4367-B892-6EA9C0B14276}"/>
              </a:ext>
            </a:extLst>
          </p:cNvPr>
          <p:cNvSpPr/>
          <p:nvPr/>
        </p:nvSpPr>
        <p:spPr>
          <a:xfrm>
            <a:off x="5194782" y="4733548"/>
            <a:ext cx="71803" cy="1006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7BF0CD-150F-4066-9C39-700D47CB9424}"/>
              </a:ext>
            </a:extLst>
          </p:cNvPr>
          <p:cNvSpPr/>
          <p:nvPr/>
        </p:nvSpPr>
        <p:spPr>
          <a:xfrm>
            <a:off x="7167517" y="4733548"/>
            <a:ext cx="71803" cy="10068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1C48F6-F431-41F7-96CA-9D0703600E90}"/>
              </a:ext>
            </a:extLst>
          </p:cNvPr>
          <p:cNvSpPr/>
          <p:nvPr/>
        </p:nvSpPr>
        <p:spPr>
          <a:xfrm>
            <a:off x="9131782" y="4733548"/>
            <a:ext cx="71803" cy="1006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45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BE89C30-6976-479C-A971-54084E93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3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BD7FC87-DAEA-4537-B000-2649B6079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4" y="1167253"/>
            <a:ext cx="4914268" cy="146989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F319998-E1F6-47F1-A0C5-303E6E9FA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56" y="951593"/>
            <a:ext cx="5114165" cy="328619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EB6DE49-5623-4AE7-9E9C-A4C84EC0E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99" y="4235096"/>
            <a:ext cx="3746741" cy="2384990"/>
          </a:xfrm>
          <a:prstGeom prst="rect">
            <a:avLst/>
          </a:prstGeom>
        </p:spPr>
      </p:pic>
      <p:sp>
        <p:nvSpPr>
          <p:cNvPr id="13" name="Gülen Yüz 12">
            <a:extLst>
              <a:ext uri="{FF2B5EF4-FFF2-40B4-BE49-F238E27FC236}">
                <a16:creationId xmlns:a16="http://schemas.microsoft.com/office/drawing/2014/main" id="{4A9CC97D-E45B-4C1A-8460-944EC2F218CF}"/>
              </a:ext>
            </a:extLst>
          </p:cNvPr>
          <p:cNvSpPr/>
          <p:nvPr/>
        </p:nvSpPr>
        <p:spPr>
          <a:xfrm>
            <a:off x="2789496" y="4096288"/>
            <a:ext cx="966159" cy="85438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Bağlayıcı: Eğri 14">
            <a:extLst>
              <a:ext uri="{FF2B5EF4-FFF2-40B4-BE49-F238E27FC236}">
                <a16:creationId xmlns:a16="http://schemas.microsoft.com/office/drawing/2014/main" id="{38C489AB-F225-4FD5-BBDC-D32A4A271F91}"/>
              </a:ext>
            </a:extLst>
          </p:cNvPr>
          <p:cNvCxnSpPr>
            <a:cxnSpLocks/>
          </p:cNvCxnSpPr>
          <p:nvPr/>
        </p:nvCxnSpPr>
        <p:spPr>
          <a:xfrm>
            <a:off x="1063579" y="2637145"/>
            <a:ext cx="1673166" cy="1663368"/>
          </a:xfrm>
          <a:prstGeom prst="curvedConnector3">
            <a:avLst>
              <a:gd name="adj1" fmla="val 50000"/>
            </a:avLst>
          </a:prstGeom>
          <a:ln w="2857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E9E4A6E2-CF84-41BF-8824-E41D25A1096E}"/>
              </a:ext>
            </a:extLst>
          </p:cNvPr>
          <p:cNvSpPr/>
          <p:nvPr/>
        </p:nvSpPr>
        <p:spPr>
          <a:xfrm>
            <a:off x="778218" y="283600"/>
            <a:ext cx="4688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rgbClr val="00CC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</a:p>
        </p:txBody>
      </p:sp>
      <p:cxnSp>
        <p:nvCxnSpPr>
          <p:cNvPr id="27" name="Bağlayıcı: Eğri 26">
            <a:extLst>
              <a:ext uri="{FF2B5EF4-FFF2-40B4-BE49-F238E27FC236}">
                <a16:creationId xmlns:a16="http://schemas.microsoft.com/office/drawing/2014/main" id="{50D58C4E-4FA2-410D-81BC-7B740B7575FD}"/>
              </a:ext>
            </a:extLst>
          </p:cNvPr>
          <p:cNvCxnSpPr>
            <a:cxnSpLocks/>
          </p:cNvCxnSpPr>
          <p:nvPr/>
        </p:nvCxnSpPr>
        <p:spPr>
          <a:xfrm flipV="1">
            <a:off x="8982168" y="4950672"/>
            <a:ext cx="1242203" cy="341070"/>
          </a:xfrm>
          <a:prstGeom prst="curvedConnector3">
            <a:avLst>
              <a:gd name="adj1" fmla="val 50000"/>
            </a:avLst>
          </a:prstGeom>
          <a:ln w="28575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6CE98B5F-2DF2-4456-A841-8515ADE7C1FC}"/>
              </a:ext>
            </a:extLst>
          </p:cNvPr>
          <p:cNvSpPr txBox="1"/>
          <p:nvPr/>
        </p:nvSpPr>
        <p:spPr>
          <a:xfrm>
            <a:off x="10224371" y="4695870"/>
            <a:ext cx="85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outlier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data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3C9A64D-3616-43E8-947C-5312819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D134875-058A-4E50-8D9F-5B51ECE0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0" y="1412327"/>
            <a:ext cx="6453509" cy="252930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52F4B4C-3447-4923-8D80-6C3BE9BD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7" y="4265101"/>
            <a:ext cx="6565752" cy="18666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E67257F-75FC-4486-BC93-F815845FA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99" y="1405517"/>
            <a:ext cx="4359018" cy="252930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C238F5A-64EB-42D7-A965-401E0431B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97" y="4328559"/>
            <a:ext cx="4062942" cy="21357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9DB74192-9B02-44FD-A77A-FEC2D6DA23BE}"/>
              </a:ext>
            </a:extLst>
          </p:cNvPr>
          <p:cNvSpPr txBox="1"/>
          <p:nvPr/>
        </p:nvSpPr>
        <p:spPr>
          <a:xfrm>
            <a:off x="7211306" y="1181494"/>
            <a:ext cx="427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FIRST</a:t>
            </a:r>
            <a:r>
              <a:rPr lang="tr-TR" sz="2400" dirty="0"/>
              <a:t>  </a:t>
            </a:r>
            <a:r>
              <a:rPr lang="tr-TR" dirty="0"/>
              <a:t>                            </a:t>
            </a:r>
            <a:r>
              <a:rPr lang="tr-TR" sz="2400" b="1" dirty="0">
                <a:solidFill>
                  <a:srgbClr val="008000"/>
                </a:solidFill>
              </a:rPr>
              <a:t>LAST</a:t>
            </a:r>
            <a:endParaRPr lang="en-GB" sz="2400" b="1" dirty="0">
              <a:solidFill>
                <a:srgbClr val="008000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508568F-C517-4254-88A6-4C5FAD11E2B9}"/>
              </a:ext>
            </a:extLst>
          </p:cNvPr>
          <p:cNvSpPr txBox="1"/>
          <p:nvPr/>
        </p:nvSpPr>
        <p:spPr>
          <a:xfrm>
            <a:off x="7645929" y="4034268"/>
            <a:ext cx="427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FIRST</a:t>
            </a:r>
            <a:r>
              <a:rPr lang="tr-TR" sz="2400" dirty="0"/>
              <a:t>  </a:t>
            </a:r>
            <a:r>
              <a:rPr lang="tr-TR" dirty="0"/>
              <a:t>                            </a:t>
            </a:r>
            <a:r>
              <a:rPr lang="tr-TR" sz="2400" b="1" dirty="0">
                <a:solidFill>
                  <a:srgbClr val="008000"/>
                </a:solidFill>
              </a:rPr>
              <a:t>LAST</a:t>
            </a:r>
            <a:endParaRPr lang="en-GB" sz="2400" b="1" dirty="0">
              <a:solidFill>
                <a:srgbClr val="008000"/>
              </a:solidFill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07F3761B-E98B-4BDB-8C2B-FEC69C7550A1}"/>
              </a:ext>
            </a:extLst>
          </p:cNvPr>
          <p:cNvSpPr/>
          <p:nvPr/>
        </p:nvSpPr>
        <p:spPr>
          <a:xfrm>
            <a:off x="605347" y="317046"/>
            <a:ext cx="7366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36936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CA4FA9D-6598-40F9-8C5F-4FAEF2269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2740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8507693D-3824-4FA5-B923-F62D215749D1}"/>
              </a:ext>
            </a:extLst>
          </p:cNvPr>
          <p:cNvSpPr txBox="1">
            <a:spLocks/>
          </p:cNvSpPr>
          <p:nvPr/>
        </p:nvSpPr>
        <p:spPr>
          <a:xfrm>
            <a:off x="4166558" y="805073"/>
            <a:ext cx="2536318" cy="713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6C07F365-262C-4EB9-9839-2E0680175395}"/>
              </a:ext>
            </a:extLst>
          </p:cNvPr>
          <p:cNvSpPr txBox="1">
            <a:spLocks/>
          </p:cNvSpPr>
          <p:nvPr/>
        </p:nvSpPr>
        <p:spPr>
          <a:xfrm>
            <a:off x="928853" y="1602121"/>
            <a:ext cx="4318808" cy="710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rgbClr val="FF33CC"/>
                </a:solidFill>
              </a:rPr>
              <a:t>age</a:t>
            </a:r>
            <a:r>
              <a:rPr lang="tr-TR" sz="4000" dirty="0">
                <a:solidFill>
                  <a:srgbClr val="FF33CC"/>
                </a:solidFill>
              </a:rPr>
              <a:t> – </a:t>
            </a:r>
            <a:r>
              <a:rPr lang="tr-TR" sz="4000" dirty="0" err="1">
                <a:solidFill>
                  <a:srgbClr val="FF33CC"/>
                </a:solidFill>
              </a:rPr>
              <a:t>letter_grade</a:t>
            </a:r>
            <a:endParaRPr lang="en-GB" sz="4000" dirty="0">
              <a:solidFill>
                <a:srgbClr val="FF33CC"/>
              </a:solidFill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4D1D38BA-959E-49C7-9E78-8602DE74576A}"/>
              </a:ext>
            </a:extLst>
          </p:cNvPr>
          <p:cNvSpPr txBox="1">
            <a:spLocks/>
          </p:cNvSpPr>
          <p:nvPr/>
        </p:nvSpPr>
        <p:spPr>
          <a:xfrm>
            <a:off x="6176514" y="1602120"/>
            <a:ext cx="5322498" cy="710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rgbClr val="7030A0"/>
                </a:solidFill>
              </a:rPr>
              <a:t>traveltime_letter_grade</a:t>
            </a:r>
            <a:endParaRPr lang="en-GB" sz="4000" dirty="0">
              <a:solidFill>
                <a:srgbClr val="7030A0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E0B370F-F24D-473C-BD99-F3AB31BFEFF4}"/>
              </a:ext>
            </a:extLst>
          </p:cNvPr>
          <p:cNvSpPr/>
          <p:nvPr/>
        </p:nvSpPr>
        <p:spPr>
          <a:xfrm>
            <a:off x="4103595" y="635687"/>
            <a:ext cx="3001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b="1" cap="none" spc="0" dirty="0">
                <a:ln/>
                <a:solidFill>
                  <a:srgbClr val="92D050"/>
                </a:solidFill>
                <a:effectLst/>
              </a:rPr>
              <a:t>BOX PLOT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323AAD3-8C0C-4E5A-BABA-5CC413E99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1" y="2252626"/>
            <a:ext cx="4427338" cy="337439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10EEFBC-A90D-44E9-B99E-6B66C8E2F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9" y="2275330"/>
            <a:ext cx="4330124" cy="33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8E82FEBE-B656-49D0-A188-A1C2E1E41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92"/>
            <a:ext cx="12192000" cy="687669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03A253B-4D2A-4127-A94C-0C258571F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90" y="1802921"/>
            <a:ext cx="10690484" cy="3623095"/>
          </a:xfrm>
          <a:prstGeom prst="rect">
            <a:avLst/>
          </a:prstGeom>
        </p:spPr>
      </p:pic>
      <p:cxnSp>
        <p:nvCxnSpPr>
          <p:cNvPr id="17" name="Bağlayıcı: Eğri 16">
            <a:extLst>
              <a:ext uri="{FF2B5EF4-FFF2-40B4-BE49-F238E27FC236}">
                <a16:creationId xmlns:a16="http://schemas.microsoft.com/office/drawing/2014/main" id="{BB920D91-995A-4248-99AB-B7B9ABE0B2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13328" y="3454292"/>
            <a:ext cx="2405602" cy="1915067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37DBBB7-CDB2-404A-8232-0641C5BF6009}"/>
              </a:ext>
            </a:extLst>
          </p:cNvPr>
          <p:cNvSpPr/>
          <p:nvPr/>
        </p:nvSpPr>
        <p:spPr>
          <a:xfrm>
            <a:off x="739597" y="629427"/>
            <a:ext cx="4570610" cy="9848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800" b="1" cap="none" spc="0" dirty="0">
                <a:ln/>
                <a:solidFill>
                  <a:srgbClr val="FF9900"/>
                </a:solidFill>
                <a:effectLst/>
              </a:rPr>
              <a:t>SCATTER PLOT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94E08509-329B-492C-A1F9-000A00355720}"/>
              </a:ext>
            </a:extLst>
          </p:cNvPr>
          <p:cNvSpPr/>
          <p:nvPr/>
        </p:nvSpPr>
        <p:spPr>
          <a:xfrm>
            <a:off x="6504244" y="5520906"/>
            <a:ext cx="11388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8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</a:t>
            </a:r>
            <a:endParaRPr lang="tr-TR" sz="4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95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Temel</Template>
  <TotalTime>2281</TotalTime>
  <Words>298</Words>
  <Application>Microsoft Office PowerPoint</Application>
  <PresentationFormat>Geniş ekran</PresentationFormat>
  <Paragraphs>78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Noto Sans</vt:lpstr>
      <vt:lpstr>Open Sans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merve tatlıdil</dc:creator>
  <cp:lastModifiedBy>merve tatlıdil</cp:lastModifiedBy>
  <cp:revision>37</cp:revision>
  <dcterms:created xsi:type="dcterms:W3CDTF">2020-04-10T09:33:49Z</dcterms:created>
  <dcterms:modified xsi:type="dcterms:W3CDTF">2020-05-04T16:58:01Z</dcterms:modified>
</cp:coreProperties>
</file>