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254811-5CEA-4A43-BF05-68A9FDA3A6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2C300C-3601-7549-BDE0-4361618684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0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64" y="1137762"/>
            <a:ext cx="8828584" cy="26459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Finding “Seed” Users with Maximum Influence in Their Social Circles</a:t>
            </a:r>
            <a:r>
              <a:rPr lang="en-US" sz="5400" dirty="0">
                <a:effectLst/>
              </a:rPr>
              <a:t>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183" y="4367814"/>
            <a:ext cx="6287634" cy="87118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Mark Weaver &amp; Maxwell Yi</a:t>
            </a:r>
          </a:p>
        </p:txBody>
      </p:sp>
    </p:spTree>
    <p:extLst>
      <p:ext uri="{BB962C8B-B14F-4D97-AF65-F5344CB8AC3E}">
        <p14:creationId xmlns:p14="http://schemas.microsoft.com/office/powerpoint/2010/main" val="14001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Social Networking websites have made the organization of an individual’s massive social network simpler to identify</a:t>
            </a:r>
          </a:p>
          <a:p>
            <a:r>
              <a:rPr lang="en-US" dirty="0"/>
              <a:t>- Personalization of an individual’s network has led to the personalization of one’s own news feed and search queries</a:t>
            </a:r>
          </a:p>
          <a:p>
            <a:pPr lvl="1"/>
            <a:r>
              <a:rPr lang="en-US" dirty="0"/>
              <a:t>- Specified information to the user</a:t>
            </a:r>
          </a:p>
          <a:p>
            <a:pPr lvl="2"/>
            <a:r>
              <a:rPr lang="en-US" dirty="0"/>
              <a:t>- Political Articles</a:t>
            </a:r>
          </a:p>
          <a:p>
            <a:pPr lvl="2"/>
            <a:r>
              <a:rPr lang="en-US" dirty="0"/>
              <a:t>- Regional Posts / Trends</a:t>
            </a:r>
          </a:p>
          <a:p>
            <a:pPr lvl="2"/>
            <a:r>
              <a:rPr lang="en-US" dirty="0"/>
              <a:t>- Buzzfeed personality tests</a:t>
            </a:r>
          </a:p>
          <a:p>
            <a:r>
              <a:rPr lang="en-US" dirty="0"/>
              <a:t>- Algorithmic measurements of an individual’s social network using Node-Clustering and Ego-Networks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Goals</a:t>
            </a:r>
          </a:p>
          <a:p>
            <a:pPr lvl="1"/>
            <a:r>
              <a:rPr lang="en-US" dirty="0"/>
              <a:t>- Find the top 3 influential ego networks and its top influential alters</a:t>
            </a:r>
          </a:p>
          <a:p>
            <a:pPr lvl="1"/>
            <a:r>
              <a:rPr lang="en-US" dirty="0"/>
              <a:t>- Compare edges and distances to find the most influential ego/node clusters</a:t>
            </a:r>
          </a:p>
          <a:p>
            <a:pPr lvl="1"/>
            <a:r>
              <a:rPr lang="en-US" dirty="0"/>
              <a:t>- Target specific Egos and their most influential alters to advertise products</a:t>
            </a:r>
          </a:p>
          <a:p>
            <a:pPr lvl="1"/>
            <a:r>
              <a:rPr lang="en-US" dirty="0"/>
              <a:t>- Find an algorithm to do it for us…</a:t>
            </a:r>
          </a:p>
        </p:txBody>
      </p:sp>
    </p:spTree>
    <p:extLst>
      <p:ext uri="{BB962C8B-B14F-4D97-AF65-F5344CB8AC3E}">
        <p14:creationId xmlns:p14="http://schemas.microsoft.com/office/powerpoint/2010/main" val="35729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Purposed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5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148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Finding “Seed” Users with Maximum Influence in Their Social Circles </vt:lpstr>
      <vt:lpstr>Background</vt:lpstr>
      <vt:lpstr>Introduction</vt:lpstr>
      <vt:lpstr>Literature Survey</vt:lpstr>
      <vt:lpstr>Methods Purposed</vt:lpstr>
      <vt:lpstr>Experimental Results</vt:lpstr>
      <vt:lpstr>Conclusion</vt:lpstr>
      <vt:lpstr>Future Work</vt:lpstr>
      <vt:lpstr>Contribution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“Seed” Users with Maximum Influence in Their Social Circles </dc:title>
  <dc:creator>Mark Weaver</dc:creator>
  <cp:lastModifiedBy>Maxwell Yi</cp:lastModifiedBy>
  <cp:revision>6</cp:revision>
  <dcterms:created xsi:type="dcterms:W3CDTF">2018-04-23T21:11:56Z</dcterms:created>
  <dcterms:modified xsi:type="dcterms:W3CDTF">2018-04-25T04:03:53Z</dcterms:modified>
</cp:coreProperties>
</file>