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2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4811-5CEA-4A43-BF05-68A9FDA3A610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300C-3601-7549-BDE0-43616186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7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4811-5CEA-4A43-BF05-68A9FDA3A610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300C-3601-7549-BDE0-43616186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5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4811-5CEA-4A43-BF05-68A9FDA3A610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300C-3601-7549-BDE0-43616186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5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4811-5CEA-4A43-BF05-68A9FDA3A610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300C-3601-7549-BDE0-43616186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0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4811-5CEA-4A43-BF05-68A9FDA3A610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300C-3601-7549-BDE0-43616186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08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4811-5CEA-4A43-BF05-68A9FDA3A610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300C-3601-7549-BDE0-43616186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9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4811-5CEA-4A43-BF05-68A9FDA3A610}" type="datetimeFigureOut">
              <a:rPr lang="en-US" smtClean="0"/>
              <a:t>4/23/18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300C-3601-7549-BDE0-43616186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6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4811-5CEA-4A43-BF05-68A9FDA3A610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300C-3601-7549-BDE0-43616186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2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4811-5CEA-4A43-BF05-68A9FDA3A610}" type="datetimeFigureOut">
              <a:rPr lang="en-US" smtClean="0"/>
              <a:t>4/23/18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300C-3601-7549-BDE0-43616186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5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4811-5CEA-4A43-BF05-68A9FDA3A610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300C-3601-7549-BDE0-43616186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3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4811-5CEA-4A43-BF05-68A9FDA3A610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300C-3601-7549-BDE0-43616186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7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54811-5CEA-4A43-BF05-68A9FDA3A610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C300C-3601-7549-BDE0-43616186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2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964" y="1137762"/>
            <a:ext cx="8828584" cy="2645961"/>
          </a:xfrm>
        </p:spPr>
        <p:txBody>
          <a:bodyPr>
            <a:normAutofit/>
          </a:bodyPr>
          <a:lstStyle/>
          <a:p>
            <a:r>
              <a:rPr lang="en-US" b="1" dirty="0"/>
              <a:t>Finding “Seed” Users with Maximum Influence in Their Social Circles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994" y="3661290"/>
            <a:ext cx="5965923" cy="1577709"/>
          </a:xfrm>
        </p:spPr>
        <p:txBody>
          <a:bodyPr>
            <a:normAutofit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Mark Weaver &amp; Maxwell Yi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8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6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4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0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Purposed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36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17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83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25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31</Words>
  <Application>Microsoft Macintosh PowerPoint</Application>
  <PresentationFormat>On-screen Show (4:3)</PresentationFormat>
  <Paragraphs>12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Finding “Seed” Users with Maximum Influence in Their Social Circles </vt:lpstr>
      <vt:lpstr>Background</vt:lpstr>
      <vt:lpstr>Introduction</vt:lpstr>
      <vt:lpstr>Literature Survey</vt:lpstr>
      <vt:lpstr>Methods Purposed</vt:lpstr>
      <vt:lpstr>Experimental Results</vt:lpstr>
      <vt:lpstr>Conclusion</vt:lpstr>
      <vt:lpstr>Future Work</vt:lpstr>
      <vt:lpstr>Contribution</vt:lpstr>
      <vt:lpstr>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“Seed” Users with Maximum Influence in Their Social Circles </dc:title>
  <dc:creator>Mark Weaver</dc:creator>
  <cp:lastModifiedBy>Mark Weaver</cp:lastModifiedBy>
  <cp:revision>1</cp:revision>
  <dcterms:created xsi:type="dcterms:W3CDTF">2018-04-23T21:11:56Z</dcterms:created>
  <dcterms:modified xsi:type="dcterms:W3CDTF">2018-04-23T21:16:45Z</dcterms:modified>
</cp:coreProperties>
</file>