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9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9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0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5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5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5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3A09-058E-4240-AEFC-92D6B5B074F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EEF4-950B-4235-9AD3-69E13DC6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31640" y="620688"/>
            <a:ext cx="6552728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43808" y="188640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section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43808" y="3068960"/>
            <a:ext cx="3240360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3789040"/>
            <a:ext cx="640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$("footer").offset().top = </a:t>
            </a:r>
            <a:r>
              <a:rPr lang="en-US" altLang="ko-KR" b="1" smtClean="0"/>
              <a:t>scrollTop + $(window).height()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8017668" y="1556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00192" y="827604"/>
            <a:ext cx="216024" cy="72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27784" y="18864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1760" y="620688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6" y="4293096"/>
            <a:ext cx="6639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view = (scrollTop + $(window).height())-$("footer").offset</a:t>
            </a:r>
            <a:r>
              <a:rPr lang="en-US" altLang="ko-KR"/>
              <a:t>().</a:t>
            </a:r>
            <a:r>
              <a:rPr lang="en-US" altLang="ko-KR" smtClean="0"/>
              <a:t>top</a:t>
            </a:r>
          </a:p>
          <a:p>
            <a:r>
              <a:rPr lang="en-US" altLang="ko-KR"/>
              <a:t>//view&gt;0 </a:t>
            </a:r>
            <a:r>
              <a:rPr lang="ko-KR" altLang="en-US"/>
              <a:t>이면 푸터요소가 노출됐다는 것을 의미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915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203-00</dc:creator>
  <cp:lastModifiedBy>203-00</cp:lastModifiedBy>
  <cp:revision>4</cp:revision>
  <dcterms:created xsi:type="dcterms:W3CDTF">2019-05-07T08:00:48Z</dcterms:created>
  <dcterms:modified xsi:type="dcterms:W3CDTF">2019-05-07T09:21:30Z</dcterms:modified>
</cp:coreProperties>
</file>