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0718042-B4D6-4122-948A-F179000643F3}">
          <p14:sldIdLst>
            <p14:sldId id="258"/>
            <p14:sldId id="256"/>
            <p14:sldId id="257"/>
            <p14:sldId id="259"/>
            <p14:sldId id="260"/>
            <p14:sldId id="261"/>
          </p14:sldIdLst>
        </p14:section>
        <p14:section name="Раздел без заголовка" id="{A4EAF6B7-853B-4AAA-8B2F-9162AF1105D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90" d="100"/>
          <a:sy n="90" d="100"/>
        </p:scale>
        <p:origin x="6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1FBF5-76F3-4959-B0A3-9981E300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E8F611-737C-4219-B557-F07745798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66D67-1C1D-47D0-8AC7-E848B3F0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53A-E8A8-40DF-90E9-C75A9FAFC42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37F6FC-995F-4761-BC52-A0BF395D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7A3CCC-25A7-4ADA-ACD0-7D0E7044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DCC-D169-4AEC-B9C1-15C5614FF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76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14325-03D9-44EB-9477-766B736F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AA631F-62FE-4003-A5F7-A85186460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8FEA8A-BA89-46B1-976B-12CB8D7C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53A-E8A8-40DF-90E9-C75A9FAFC42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E4A42-6E7E-41E9-B00F-D31C2F00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F06D57-5605-41D6-80AD-B1ADE253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DCC-D169-4AEC-B9C1-15C5614FF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8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206BF9-03CD-47DB-B5DB-A31F71E31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9F45A2-D4BE-42D5-8BFF-26E90C613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022DF7-9EDE-49B1-BB08-1B212A2B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53A-E8A8-40DF-90E9-C75A9FAFC42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71C19-31B4-4228-8A0E-775155B6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B9FECA-FDF2-4733-9EFE-D298EB3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DCC-D169-4AEC-B9C1-15C5614FF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0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0CCE-81D5-482F-8CF5-545F9ED0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6352E9-9D73-497B-A35B-06486B8D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128DEB-90BA-46BF-B956-3EF0E3A5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53A-E8A8-40DF-90E9-C75A9FAFC42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E58357-6F9E-43B4-A7CC-2D6012AF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98C21-5EAF-41CD-9E14-3E231738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DCC-D169-4AEC-B9C1-15C5614FF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6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8C6B7-AF96-456A-A9A5-186D823D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2ECB2F-1B3C-4EBC-8A9D-FE073734C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8575E-2A58-4424-9DDD-E453D398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53A-E8A8-40DF-90E9-C75A9FAFC42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023613-2884-4C66-8D6F-7E8C1D6F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9F5432-8471-46BA-8F50-998C47E2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DCC-D169-4AEC-B9C1-15C5614FF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9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BDD98-FAAE-4DC5-B432-B44811CB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DBC82-DD67-4FB9-8E67-09DF36024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F4B5BC-5111-428A-A0D6-AD6246516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800652-AC3C-4253-9778-83557819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53A-E8A8-40DF-90E9-C75A9FAFC42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F5252-E582-42D5-9706-5379C844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9B6E0B-92B9-433A-A543-CFDC9677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DCC-D169-4AEC-B9C1-15C5614FF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97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FA450-2313-40F1-8DFA-0CC5E9C9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5C113E-8770-40BD-919A-88BED160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8AB81F-8EF4-4966-985B-74F0453F9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2FD51A-B909-4FA9-B210-A379C2CBE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C8FBE3-408F-45ED-ADF1-32E9AA351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174110-B7CA-4145-BD19-838E68BF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53A-E8A8-40DF-90E9-C75A9FAFC42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466D5D-F1A1-44B6-A3D6-BA2D430C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0E69EF-2634-4FCB-B974-E5027FEA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DCC-D169-4AEC-B9C1-15C5614FF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0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F8914-4C2A-46BC-976D-8F1F4982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2CBEE9-6FDE-41E5-AFA3-E95271F9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53A-E8A8-40DF-90E9-C75A9FAFC42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5CEB0C-12CE-4E6F-B485-C5433D1B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62F578-7F74-4851-A402-5AE7CBD5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DCC-D169-4AEC-B9C1-15C5614FF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42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4F48AD-DAC3-4F22-A581-7908F35D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53A-E8A8-40DF-90E9-C75A9FAFC42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E8E977-A765-43E6-AD00-1A3BAC70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590F0-D430-47C2-9F3E-816E6F5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DCC-D169-4AEC-B9C1-15C5614FF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90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A72BD-659C-4E86-82C5-C9B916AD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16100-077B-4F22-84B1-32266C72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F3926E-8267-4895-BA82-7997F61BB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1B1FCD-45F4-4E12-9F7D-42F94D7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53A-E8A8-40DF-90E9-C75A9FAFC42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75BAEA-8B28-4D87-834A-6C7D07B1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9964B4-497B-42A7-9B4A-5A8B0E1D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DCC-D169-4AEC-B9C1-15C5614FF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4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92BD2-E6A1-4BEE-9E94-287DDF3D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55B2A6-AFBE-480F-85BA-D8DE543C6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E1A003-B80D-4027-A106-9DE836C1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40C50E-E275-40E5-9A02-FEF5AB2E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53A-E8A8-40DF-90E9-C75A9FAFC42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B17F5B-B17F-4777-96F9-B4DAC07B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8637F-77BD-4798-AAD8-68CFA69A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DCC-D169-4AEC-B9C1-15C5614FF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29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81871-2DDD-499C-9510-81EB915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9371B1-AEC4-4F0A-A422-E637B262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8BDD0-CE2C-4604-A79A-53C4E2481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D853A-E8A8-40DF-90E9-C75A9FAFC42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526FE3-825F-48EB-8F4F-42F09C9E9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75F73-177F-439C-84DF-F6347217C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7EDCC-D169-4AEC-B9C1-15C5614FF9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79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542A93-9E09-4AF6-9384-A4F7EA8A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39" y="347133"/>
            <a:ext cx="8095999" cy="616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8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2295DE3-F449-4404-B92F-FF00BF58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dirty="0">
                <a:latin typeface="Berlin Sans FB" panose="020E0602020502020306" pitchFamily="34" charset="0"/>
              </a:rPr>
              <a:t>Do or Make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06D6F62-AA9A-4A05-BC90-690FF5C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Do                     Make                 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0798C4B-CE54-4746-8A9A-024ACB000690}"/>
              </a:ext>
            </a:extLst>
          </p:cNvPr>
          <p:cNvSpPr/>
          <p:nvPr/>
        </p:nvSpPr>
        <p:spPr>
          <a:xfrm>
            <a:off x="2223911" y="2313603"/>
            <a:ext cx="3341511" cy="32179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*Repetitive</a:t>
            </a:r>
          </a:p>
          <a:p>
            <a:pPr algn="ctr"/>
            <a:r>
              <a:rPr lang="en-US" sz="2400" dirty="0"/>
              <a:t>*Obligation</a:t>
            </a:r>
          </a:p>
          <a:p>
            <a:pPr algn="ctr"/>
            <a:r>
              <a:rPr lang="en-US" sz="2300" dirty="0"/>
              <a:t>*</a:t>
            </a:r>
            <a:r>
              <a:rPr lang="en-US" sz="2200" dirty="0"/>
              <a:t>Multiple actions</a:t>
            </a:r>
          </a:p>
          <a:p>
            <a:pPr algn="ctr"/>
            <a:r>
              <a:rPr lang="en-US" sz="2300" dirty="0"/>
              <a:t>*Replace verbs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B188126-A8F2-4E8E-B30D-71211406A8E6}"/>
              </a:ext>
            </a:extLst>
          </p:cNvPr>
          <p:cNvSpPr/>
          <p:nvPr/>
        </p:nvSpPr>
        <p:spPr>
          <a:xfrm>
            <a:off x="4786488" y="2364712"/>
            <a:ext cx="3239912" cy="3115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sz="2300" dirty="0"/>
              <a:t>Create</a:t>
            </a:r>
          </a:p>
          <a:p>
            <a:pPr algn="ctr"/>
            <a:r>
              <a:rPr lang="en-US" sz="2300" dirty="0"/>
              <a:t>*Something you choose</a:t>
            </a:r>
          </a:p>
          <a:p>
            <a:pPr algn="ctr"/>
            <a:r>
              <a:rPr lang="en-US" sz="2300" dirty="0"/>
              <a:t>*Produce</a:t>
            </a:r>
          </a:p>
          <a:p>
            <a:pPr algn="ctr"/>
            <a:r>
              <a:rPr lang="en-US" sz="2300" dirty="0"/>
              <a:t>*Speaking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2927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9BD405F-4C04-41CD-BB41-815C2B85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1487488"/>
          </a:xfrm>
        </p:spPr>
        <p:txBody>
          <a:bodyPr>
            <a:normAutofit/>
          </a:bodyPr>
          <a:lstStyle/>
          <a:p>
            <a:pPr marL="0" indent="0"/>
            <a:r>
              <a:rPr lang="en-US" sz="2700" dirty="0">
                <a:solidFill>
                  <a:srgbClr val="FF0000"/>
                </a:solidFill>
              </a:rPr>
              <a:t>DO: </a:t>
            </a:r>
            <a:r>
              <a:rPr lang="en-US" sz="2700" dirty="0"/>
              <a:t>Generally </a:t>
            </a:r>
            <a:r>
              <a:rPr lang="en-US" sz="2700" dirty="0">
                <a:sym typeface="Wingdings" panose="05000000000000000000" pitchFamily="2" charset="2"/>
              </a:rPr>
              <a:t> *You can see it, but can’t touch it.</a:t>
            </a:r>
            <a:br>
              <a:rPr lang="en-US" sz="2700" dirty="0">
                <a:sym typeface="Wingdings" panose="05000000000000000000" pitchFamily="2" charset="2"/>
              </a:rPr>
            </a:br>
            <a:r>
              <a:rPr lang="en-US" sz="2700" dirty="0">
                <a:solidFill>
                  <a:srgbClr val="FF0000"/>
                </a:solidFill>
                <a:sym typeface="Wingdings" panose="05000000000000000000" pitchFamily="2" charset="2"/>
              </a:rPr>
              <a:t>MAKE: </a:t>
            </a:r>
            <a:r>
              <a:rPr lang="en-US" sz="2700" dirty="0">
                <a:sym typeface="Wingdings" panose="05000000000000000000" pitchFamily="2" charset="2"/>
              </a:rPr>
              <a:t>Generally  *You can touch it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F64D0-596A-49DB-BD2B-0AD1CE9B9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139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b="1" dirty="0"/>
              <a:t>                         DO:</a:t>
            </a:r>
          </a:p>
          <a:p>
            <a:pPr marL="0" indent="0">
              <a:buNone/>
            </a:pPr>
            <a:r>
              <a:rPr lang="en-US" sz="6500" dirty="0"/>
              <a:t>  </a:t>
            </a:r>
            <a:r>
              <a:rPr lang="en-US" sz="8400" b="1" dirty="0"/>
              <a:t>Housework=&gt;chores   </a:t>
            </a:r>
          </a:p>
          <a:p>
            <a:pPr marL="0" indent="0">
              <a:buNone/>
            </a:pPr>
            <a:r>
              <a:rPr lang="en-US" sz="8400" dirty="0"/>
              <a:t>*do the dishes</a:t>
            </a:r>
          </a:p>
          <a:p>
            <a:pPr marL="0" indent="0">
              <a:buNone/>
            </a:pPr>
            <a:r>
              <a:rPr lang="en-US" sz="8400" dirty="0"/>
              <a:t>*do the laundry</a:t>
            </a:r>
          </a:p>
          <a:p>
            <a:pPr marL="0" indent="0">
              <a:buNone/>
            </a:pPr>
            <a:r>
              <a:rPr lang="en-US" sz="8400" dirty="0"/>
              <a:t>*do (the) yard work</a:t>
            </a:r>
          </a:p>
          <a:p>
            <a:pPr marL="0" indent="0">
              <a:buNone/>
            </a:pPr>
            <a:r>
              <a:rPr lang="en-US" sz="8400" b="1" dirty="0"/>
              <a:t>Work</a:t>
            </a:r>
          </a:p>
          <a:p>
            <a:pPr marL="0" indent="0">
              <a:buNone/>
            </a:pPr>
            <a:r>
              <a:rPr lang="en-US" sz="8400" dirty="0"/>
              <a:t>*do homework (school)</a:t>
            </a:r>
          </a:p>
          <a:p>
            <a:pPr marL="0" indent="0">
              <a:buNone/>
            </a:pPr>
            <a:r>
              <a:rPr lang="en-US" sz="8400" dirty="0"/>
              <a:t>*do business</a:t>
            </a:r>
          </a:p>
          <a:p>
            <a:pPr marL="0" indent="0">
              <a:buNone/>
            </a:pPr>
            <a:r>
              <a:rPr lang="en-US" sz="8400" dirty="0"/>
              <a:t>*do a report</a:t>
            </a:r>
          </a:p>
          <a:p>
            <a:pPr marL="0" indent="0">
              <a:buNone/>
            </a:pPr>
            <a:r>
              <a:rPr lang="en-US" sz="8400" b="1" dirty="0"/>
              <a:t>Body</a:t>
            </a:r>
          </a:p>
          <a:p>
            <a:pPr marL="0" indent="0">
              <a:buNone/>
            </a:pPr>
            <a:r>
              <a:rPr lang="en-US" sz="8400" dirty="0"/>
              <a:t>*do your (nails/hair/bread) (clean, fix)</a:t>
            </a:r>
            <a:endParaRPr lang="en-US" sz="6500" dirty="0"/>
          </a:p>
          <a:p>
            <a:pPr marL="0" indent="0">
              <a:buNone/>
            </a:pPr>
            <a:r>
              <a:rPr lang="en-US" b="1" dirty="0"/>
              <a:t>  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980E80-E499-4C70-B0BE-318CCA337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484864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6400" dirty="0"/>
              <a:t>                  </a:t>
            </a:r>
            <a:r>
              <a:rPr lang="en-US" sz="8800" b="1" dirty="0"/>
              <a:t>MAKE:</a:t>
            </a:r>
          </a:p>
          <a:p>
            <a:pPr marL="457200" lvl="1" indent="0">
              <a:buNone/>
            </a:pPr>
            <a:r>
              <a:rPr lang="en-US" sz="8000" b="1" dirty="0"/>
              <a:t>Communication:</a:t>
            </a:r>
          </a:p>
          <a:p>
            <a:pPr marL="457200" lvl="1" indent="0">
              <a:buNone/>
            </a:pPr>
            <a:r>
              <a:rPr lang="en-US" sz="8000" dirty="0"/>
              <a:t>*make a call</a:t>
            </a:r>
          </a:p>
          <a:p>
            <a:pPr marL="457200" lvl="1" indent="0">
              <a:buNone/>
            </a:pPr>
            <a:r>
              <a:rPr lang="en-US" sz="8000" dirty="0"/>
              <a:t>*make excuses</a:t>
            </a:r>
          </a:p>
          <a:p>
            <a:pPr marL="457200" lvl="1" indent="0">
              <a:buNone/>
            </a:pPr>
            <a:r>
              <a:rPr lang="en-US" sz="8000" dirty="0"/>
              <a:t>*make a complaint</a:t>
            </a:r>
          </a:p>
          <a:p>
            <a:pPr marL="457200" lvl="1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#make the bed#</a:t>
            </a:r>
          </a:p>
          <a:p>
            <a:pPr marL="457200" lvl="1" indent="0">
              <a:buNone/>
            </a:pPr>
            <a:r>
              <a:rPr lang="en-US" sz="8000" b="1" dirty="0"/>
              <a:t>Food</a:t>
            </a:r>
          </a:p>
          <a:p>
            <a:pPr marL="457200" lvl="1" indent="0">
              <a:buNone/>
            </a:pPr>
            <a:r>
              <a:rPr lang="en-US" sz="8000" dirty="0"/>
              <a:t>*make a dinner</a:t>
            </a:r>
          </a:p>
          <a:p>
            <a:pPr marL="457200" lvl="1" indent="0">
              <a:buNone/>
            </a:pPr>
            <a:r>
              <a:rPr lang="en-US" sz="8000" dirty="0"/>
              <a:t>*make a meal</a:t>
            </a:r>
          </a:p>
          <a:p>
            <a:pPr marL="457200" lvl="1" indent="0">
              <a:buNone/>
            </a:pPr>
            <a:r>
              <a:rPr lang="en-US" sz="8000" dirty="0"/>
              <a:t>*make some coffee</a:t>
            </a:r>
          </a:p>
          <a:p>
            <a:pPr marL="457200" lvl="1" indent="0">
              <a:buNone/>
            </a:pPr>
            <a:endParaRPr lang="en-US" sz="8000" dirty="0"/>
          </a:p>
          <a:p>
            <a:pPr marL="457200" lvl="1" indent="0">
              <a:buNone/>
            </a:pPr>
            <a:r>
              <a:rPr lang="en-US" sz="8000" b="1" dirty="0"/>
              <a:t>Plans</a:t>
            </a:r>
          </a:p>
          <a:p>
            <a:pPr marL="457200" lvl="1" indent="0">
              <a:buNone/>
            </a:pPr>
            <a:r>
              <a:rPr lang="en-US" sz="8000" dirty="0"/>
              <a:t>*make a list</a:t>
            </a:r>
          </a:p>
          <a:p>
            <a:pPr marL="457200" lvl="1" indent="0">
              <a:buNone/>
            </a:pPr>
            <a:r>
              <a:rPr lang="en-US" sz="8000" dirty="0"/>
              <a:t>*make an exception</a:t>
            </a:r>
          </a:p>
          <a:p>
            <a:pPr marL="457200" lvl="1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577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8C2496-2775-4EB9-90A6-E4927F54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3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EA4171-99D7-4BB9-97F2-931FB2B7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8" y="262466"/>
            <a:ext cx="10462384" cy="63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1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159B0-9FE3-4D0C-9892-E4A72C72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</a:t>
            </a:r>
            <a:r>
              <a:rPr lang="en-US" b="1" dirty="0"/>
              <a:t>QUIZ:</a:t>
            </a:r>
            <a:endParaRPr lang="ru-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0AF11E-F298-45FB-ACAB-80DB771D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Choose </a:t>
            </a:r>
            <a:r>
              <a:rPr lang="en-US" b="1" dirty="0">
                <a:solidFill>
                  <a:srgbClr val="FF0000"/>
                </a:solidFill>
              </a:rPr>
              <a:t>do</a:t>
            </a:r>
            <a:r>
              <a:rPr lang="en-US" b="1" dirty="0"/>
              <a:t> or </a:t>
            </a:r>
            <a:r>
              <a:rPr lang="en-US" b="1" dirty="0">
                <a:solidFill>
                  <a:srgbClr val="FF0000"/>
                </a:solidFill>
              </a:rPr>
              <a:t>make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dirty="0"/>
              <a:t>1. I usually ______ the dishes after dinner.                     </a:t>
            </a:r>
          </a:p>
          <a:p>
            <a:pPr marL="0" indent="0">
              <a:buNone/>
            </a:pPr>
            <a:r>
              <a:rPr lang="en-US" dirty="0"/>
              <a:t>2. Can you ________ a lot of money at your work?</a:t>
            </a:r>
          </a:p>
          <a:p>
            <a:pPr marL="0" indent="0">
              <a:buNone/>
            </a:pPr>
            <a:r>
              <a:rPr lang="en-US" dirty="0"/>
              <a:t>3. I ______ the laundry yesterday.</a:t>
            </a:r>
          </a:p>
          <a:p>
            <a:pPr marL="0" indent="0">
              <a:buNone/>
            </a:pPr>
            <a:r>
              <a:rPr lang="en-US" dirty="0"/>
              <a:t>4. I ______ my bed every morning.</a:t>
            </a:r>
          </a:p>
          <a:p>
            <a:pPr marL="0" indent="0">
              <a:buNone/>
            </a:pPr>
            <a:r>
              <a:rPr lang="en-US" dirty="0"/>
              <a:t>5. I ______ everything to ________ you happy.</a:t>
            </a:r>
          </a:p>
          <a:p>
            <a:pPr marL="0" indent="0">
              <a:buNone/>
            </a:pPr>
            <a:r>
              <a:rPr lang="en-US" dirty="0"/>
              <a:t>6. I’m not keen on ______ exercises.</a:t>
            </a:r>
          </a:p>
          <a:p>
            <a:pPr marL="0" indent="0">
              <a:buNone/>
            </a:pPr>
            <a:r>
              <a:rPr lang="en-US" dirty="0"/>
              <a:t>7. I ____ a stupid mistake yesterday.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9434544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227</Words>
  <Application>Microsoft Office PowerPoint</Application>
  <PresentationFormat>Широкоэкранный</PresentationFormat>
  <Paragraphs>49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Тема Office</vt:lpstr>
      <vt:lpstr>Презентация PowerPoint</vt:lpstr>
      <vt:lpstr>                      Do or Make</vt:lpstr>
      <vt:lpstr>DO: Generally  *You can see it, but can’t touch it. MAKE: Generally  *You can touch it.</vt:lpstr>
      <vt:lpstr>Презентация PowerPoint</vt:lpstr>
      <vt:lpstr>Презентация PowerPoint</vt:lpstr>
      <vt:lpstr>                                   QUIZ: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8</cp:revision>
  <dcterms:created xsi:type="dcterms:W3CDTF">2021-10-13T14:10:49Z</dcterms:created>
  <dcterms:modified xsi:type="dcterms:W3CDTF">2021-11-24T06:33:50Z</dcterms:modified>
</cp:coreProperties>
</file>