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a8bf0f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a8bf0f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a8bf0f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a8bf0f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a8bf0f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a8bf0f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a8bf0f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a8bf0f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802c89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802c89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a8bf0f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a8bf0f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a8bf0f5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a8bf0f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c62dc6bb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c62dc6b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c62dc6bb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c62dc6bb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43455b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3455b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43455bf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43455bf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42ea26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42ea26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42ea26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42ea26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a6c4c1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a6c4c1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aa758d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aa758d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dell.com/en-us/work/shop/dell-23-monitor-e2318h/apd/210-ambm/monitors-monitor-accessories?gacd=9646510-1025-5761040-266794296-0&amp;dgc=st&amp;ds_rl=1282786&amp;gclid=CjwKCAiA5IL-BRAzEiwA0lcWYuLVzMErPVnBnP-Mc2nv7HYAW8jvzbgPhwmmxDUEXTSmT5gFyPCPRxoCPbQQAvD_BwE&amp;gclsrc=aw.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mazon.com/Dell-Wired-Keyboard-Black-580-ADMT/dp/B00ZYLMQH0/ref=asc_df_B00ZYLMQH0/?tag=hyprod-20&amp;linkCode=df0&amp;hvadid=312780390407&amp;hvpos=&amp;hvnetw=g&amp;hvrand=18232545425864251508&amp;hvpone=&amp;hvptwo=&amp;hvqmt=&amp;hvdev=c&amp;hvdvcmdl=&amp;hvlocint=&amp;hvlocphy=9019596&amp;hvtargid=pla-501748977512&amp;psc=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pumedics.com/dell-11d3v-black-optical-3-button-scroll-wheel-usb-mouse-for-dell-computers/?utm_source=googleshopping&amp;utm_medium=cse&amp;_vsrefdom=adwords&amp;gclid=CjwKCAiA5IL-BRAzEiwA0lcWYifzW5Ii16FjpqF2F0v4tX-ULrWaJbH7Bv7ARk2XbGpoZHSqyzBt7hoCKSoQAvD_Bw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amazon.com/Genuine-Pegatron-VUI-G310DE-Graphics-Compatible/dp/B00FM4QDN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alhountech.com/products/dell-74huw-refurbished.html?utm_source=googleshopping&amp;utm_medium=cse&amp;gclid=Cj0KCQiAqo3-BRDoARIsAE5vnaIYwlcost1G_qGMx1fWrIIUSyGAACZgjRSnLSlurcEvXK6IqP1bhVEaAvviEALw_wc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spcart.net/collections/digital-store/products/microsoft-windows-10-professional-full-version-1-license?gclid=CjwKCAiA5IL-BRAzEiwA0lcWYqrA5eT4cYgMeV-iUHQKmijFFOSOffBzTl1bh9U4GrKUdbev4Xd08xoCqzsQAvD_Bw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microsoftsoftwares.com/products/microsoft-office-2019-professional-plus-for-windows-pc?variant=14138004832317&amp;currency=USD&amp;utm_medium=product_sync&amp;utm_source=google&amp;utm_content=sag_organic&amp;utm_campaign=sag_organic&amp;gclid=Cj0KCQiAh4j-BRCsARIsAGeV12Af2tMSClsTCUhLhCR3_VmmS2YmlO9VtSMcBwG4ybF8gkqUqOW7EUoaAvjTEALw_wc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parts-people.com/index.php?action=item&amp;id=21486&amp;utm_source=google&amp;utm_medium=cpc&amp;adpos=&amp;scid=scplp21486&amp;sc_intid=21486&amp;gclid=CjwKCAiAtej9BRAvEiwA0UAWXoHsm6IyLyHd0guzFnHAiyUKtqyaBax0yU8HGWp3fZ-ujlbL9NVmRxoCLZwQAvD_BwE" TargetMode="Externa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freshcomputers.net/shop/product/dell-vostro-420-c2d-3-00ghz-4gb-160gb-dvdcdrw-tower-windows-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ebay.com/itm/8GB-4x2GB-RAM-Memory-Compatible-with-Dell-Vostro-420-Tower-A92-/27184586706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bitech.com/Part-PE2TB7-2K3-5-38F-p/pe2tb7.2k3.5-38f.htm?gclid=CjwKCAiA5IL-BRAzEiwA0lcWYmxiFhlULjzX6hKHrD8veuUSdkNPFsXLPqUtKrAZRWW5pgnSgA1aHxoCSc0QAvD_BwE&amp;click=418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pumedics.com/dell-w9855-3-20ghz-800mhz-2mb-cache-lga775-intel-pentium-4-640-cpu-processor/?utm_source=googleshopping&amp;utm_medium=cse&amp;_vsrefdom=adwords&amp;gclid=CjwKCAiA5IL-BRAzEiwA0lcWYj32IncZt39AHx7D-renG-GtbKMlfWr3O2Os2xw06BRSTVE7AtE01BoCLTMQAvD_Bw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598100" y="1114852"/>
            <a:ext cx="8222100" cy="149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Dream PC Design of a Dell Desktop Computer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Matt Wilkins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2231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Desktop Computer Monitor</a:t>
            </a:r>
            <a:endParaRPr/>
          </a:p>
        </p:txBody>
      </p:sp>
      <p:sp>
        <p:nvSpPr>
          <p:cNvPr id="123" name="Google Shape;123;p22"/>
          <p:cNvSpPr txBox="1"/>
          <p:nvPr>
            <p:ph idx="1" type="body"/>
          </p:nvPr>
        </p:nvSpPr>
        <p:spPr>
          <a:xfrm>
            <a:off x="387900" y="1032299"/>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Dell 23 Monitor - E2318H where its price is $129.99.</a:t>
            </a:r>
            <a:endParaRPr sz="1600"/>
          </a:p>
          <a:p>
            <a:pPr indent="-330200" lvl="0" marL="457200" rtl="0" algn="l">
              <a:spcBef>
                <a:spcPts val="0"/>
              </a:spcBef>
              <a:spcAft>
                <a:spcPts val="0"/>
              </a:spcAft>
              <a:buSzPts val="1600"/>
              <a:buChar char="●"/>
            </a:pPr>
            <a:r>
              <a:rPr lang="en" sz="1600"/>
              <a:t>The purpose of this component along with why I chose it is that it would be for my Desktop Computer Case along with my Motherboard and all other components as well with supporting my Monitor with powering it up and running everything on it.</a:t>
            </a:r>
            <a:endParaRPr sz="1600"/>
          </a:p>
          <a:p>
            <a:pPr indent="-330200" lvl="0" marL="457200" rtl="0" algn="l">
              <a:spcBef>
                <a:spcPts val="0"/>
              </a:spcBef>
              <a:spcAft>
                <a:spcPts val="0"/>
              </a:spcAft>
              <a:buSzPts val="1600"/>
              <a:buChar char="●"/>
            </a:pPr>
            <a:r>
              <a:rPr lang="en" sz="1600"/>
              <a:t>When it comes to when I plan on purchasing it, that would be that I am just dreaming and will not actually be purchasing it.</a:t>
            </a:r>
            <a:endParaRPr sz="1600"/>
          </a:p>
          <a:p>
            <a:pPr indent="-330200" lvl="0" marL="457200" rtl="0" algn="l">
              <a:spcBef>
                <a:spcPts val="0"/>
              </a:spcBef>
              <a:spcAft>
                <a:spcPts val="0"/>
              </a:spcAft>
              <a:buSzPts val="1600"/>
              <a:buChar char="●"/>
            </a:pPr>
            <a:r>
              <a:rPr lang="en" sz="1600"/>
              <a:t>For the description, that would be all the various different things/features about this Computer Monitor such as it’s Device Type and even Panel Type as well.  </a:t>
            </a:r>
            <a:endParaRPr sz="1600"/>
          </a:p>
          <a:p>
            <a:pPr indent="-368300" lvl="0" marL="457200" rtl="0" algn="l">
              <a:spcBef>
                <a:spcPts val="0"/>
              </a:spcBef>
              <a:spcAft>
                <a:spcPts val="0"/>
              </a:spcAft>
              <a:buSzPts val="2200"/>
              <a:buChar char="●"/>
            </a:pPr>
            <a:r>
              <a:rPr lang="en" sz="1600"/>
              <a:t>Link to webpage of Desktop Computer Monitor information - </a:t>
            </a:r>
            <a:r>
              <a:rPr lang="en" sz="1600" u="sng">
                <a:solidFill>
                  <a:schemeClr val="hlink"/>
                </a:solidFill>
                <a:hlinkClick r:id="rId3"/>
              </a:rPr>
              <a:t>https://www.dell.com/en-us/work/shop/dell-23-monitor-e2318h/apd/210-ambm/monitors-monitor-accessories?gacd=9646510-1025-5761040-266794296-0&amp;dgc=st&amp;ds_rl=1282786&amp;gclid=CjwKCAiA5IL-BRAzEiwA0lcWYuLVzMErPVnBnP-Mc2nv7HYAW8jvzbgPhwmmxDUEXTSmT5gFyPCPRxoCPbQQAvD_BwE&amp;gclsrc=aw.ds</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1736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Keyboard</a:t>
            </a:r>
            <a:endParaRPr/>
          </a:p>
        </p:txBody>
      </p:sp>
      <p:sp>
        <p:nvSpPr>
          <p:cNvPr id="129" name="Google Shape;129;p23"/>
          <p:cNvSpPr txBox="1"/>
          <p:nvPr>
            <p:ph idx="1" type="body"/>
          </p:nvPr>
        </p:nvSpPr>
        <p:spPr>
          <a:xfrm>
            <a:off x="387900" y="1022825"/>
            <a:ext cx="8368200" cy="365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Dell Wired Keyboard - Black KB216 (580-ADMT) where its price is $15.99.</a:t>
            </a:r>
            <a:endParaRPr sz="1600"/>
          </a:p>
          <a:p>
            <a:pPr indent="-330200" lvl="0" marL="457200" rtl="0" algn="l">
              <a:spcBef>
                <a:spcPts val="0"/>
              </a:spcBef>
              <a:spcAft>
                <a:spcPts val="0"/>
              </a:spcAft>
              <a:buSzPts val="1600"/>
              <a:buChar char="●"/>
            </a:pPr>
            <a:r>
              <a:rPr lang="en" sz="1600"/>
              <a:t>The purpose of this component along with why I chose it is for connecting to my Computer for input with typing Words, Letters, and Numbers with also performing certain commands as well specifically for that of my Computer Monitor on it.</a:t>
            </a:r>
            <a:endParaRPr sz="1600"/>
          </a:p>
          <a:p>
            <a:pPr indent="-330200" lvl="0" marL="457200" rtl="0" algn="l">
              <a:spcBef>
                <a:spcPts val="0"/>
              </a:spcBef>
              <a:spcAft>
                <a:spcPts val="0"/>
              </a:spcAft>
              <a:buSzPts val="1600"/>
              <a:buChar char="●"/>
            </a:pPr>
            <a:r>
              <a:rPr lang="en" sz="1600"/>
              <a:t>When it comes to when I plan on purchasing it, that would be that I am just dreaming and will not actually be purchasing it.</a:t>
            </a:r>
            <a:endParaRPr sz="1600"/>
          </a:p>
          <a:p>
            <a:pPr indent="-330200" lvl="0" marL="457200" rtl="0" algn="l">
              <a:spcBef>
                <a:spcPts val="0"/>
              </a:spcBef>
              <a:spcAft>
                <a:spcPts val="0"/>
              </a:spcAft>
              <a:buSzPts val="1600"/>
              <a:buChar char="●"/>
            </a:pPr>
            <a:r>
              <a:rPr lang="en" sz="1600"/>
              <a:t>For the description, that would be all the various different kinds of information/details listed about the Keyboard such as its Device Type with also even what </a:t>
            </a:r>
            <a:r>
              <a:rPr lang="en" sz="1600"/>
              <a:t>it's</a:t>
            </a:r>
            <a:r>
              <a:rPr lang="en" sz="1600"/>
              <a:t> designed for as well. </a:t>
            </a:r>
            <a:endParaRPr sz="1600"/>
          </a:p>
          <a:p>
            <a:pPr indent="-330200" lvl="0" marL="457200" rtl="0" algn="l">
              <a:spcBef>
                <a:spcPts val="0"/>
              </a:spcBef>
              <a:spcAft>
                <a:spcPts val="0"/>
              </a:spcAft>
              <a:buSzPts val="1600"/>
              <a:buChar char="●"/>
            </a:pPr>
            <a:r>
              <a:rPr lang="en" sz="1600"/>
              <a:t>Link to webpage of Keyboard information - </a:t>
            </a:r>
            <a:r>
              <a:rPr lang="en" sz="1600" u="sng">
                <a:solidFill>
                  <a:schemeClr val="hlink"/>
                </a:solidFill>
                <a:hlinkClick r:id="rId3"/>
              </a:rPr>
              <a:t>https://www.amazon.com/Dell-Wired-Keyboard-Black-580-ADMT/dp/B00ZYLMQH0/ref=asc_df_B00ZYLMQH0/?tag=hyprod-20&amp;linkCode=df0&amp;hvadid=312780390407&amp;hvpos=&amp;hvnetw=g&amp;hvrand=18232545425864251508&amp;hvpone=&amp;hvptwo=&amp;hvqmt=&amp;hvdev=c&amp;hvdvcmdl=&amp;hvlocint=&amp;hvlocphy=9019596&amp;hvtargid=pla-501748977512&amp;psc=1</a:t>
            </a:r>
            <a:r>
              <a:rPr lang="en" sz="1600"/>
              <a:t>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2071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Mouse</a:t>
            </a:r>
            <a:endParaRPr/>
          </a:p>
        </p:txBody>
      </p:sp>
      <p:sp>
        <p:nvSpPr>
          <p:cNvPr id="135" name="Google Shape;135;p24"/>
          <p:cNvSpPr txBox="1"/>
          <p:nvPr>
            <p:ph idx="1" type="body"/>
          </p:nvPr>
        </p:nvSpPr>
        <p:spPr>
          <a:xfrm>
            <a:off x="387900" y="831574"/>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Dell 11D3V - Black Optical 3-Button Scroll Wheel USB Mouse where its price is $25.00.</a:t>
            </a:r>
            <a:endParaRPr sz="1700"/>
          </a:p>
          <a:p>
            <a:pPr indent="-336550" lvl="0" marL="457200" rtl="0" algn="l">
              <a:spcBef>
                <a:spcPts val="0"/>
              </a:spcBef>
              <a:spcAft>
                <a:spcPts val="0"/>
              </a:spcAft>
              <a:buSzPts val="1700"/>
              <a:buChar char="●"/>
            </a:pPr>
            <a:r>
              <a:rPr lang="en" sz="1700"/>
              <a:t>The purpose of this component along with why I chose it would be for scrolling, clicking, and navigating through everything on my Computer Monitor along with also doing/performing certain commands as well.</a:t>
            </a:r>
            <a:endParaRPr sz="1700"/>
          </a:p>
          <a:p>
            <a:pPr indent="-336550" lvl="0" marL="457200" rtl="0" algn="l">
              <a:spcBef>
                <a:spcPts val="0"/>
              </a:spcBef>
              <a:spcAft>
                <a:spcPts val="0"/>
              </a:spcAft>
              <a:buSzPts val="1700"/>
              <a:buChar char="●"/>
            </a:pPr>
            <a:r>
              <a:rPr lang="en" sz="1700"/>
              <a:t>When it comes to when I plan on purchasing it, that would be that I am just dreaming and will not actually be purchasing it.</a:t>
            </a:r>
            <a:endParaRPr sz="1700"/>
          </a:p>
          <a:p>
            <a:pPr indent="-336550" lvl="0" marL="457200" rtl="0" algn="l">
              <a:spcBef>
                <a:spcPts val="0"/>
              </a:spcBef>
              <a:spcAft>
                <a:spcPts val="0"/>
              </a:spcAft>
              <a:buSzPts val="1700"/>
              <a:buChar char="●"/>
            </a:pPr>
            <a:r>
              <a:rPr lang="en" sz="1700"/>
              <a:t>For the description, that would be all of the various different features of the Mouse including its Connectivity, Interface, and also Sensor as well. </a:t>
            </a:r>
            <a:endParaRPr sz="1700"/>
          </a:p>
          <a:p>
            <a:pPr indent="-336550" lvl="0" marL="457200" rtl="0" algn="l">
              <a:spcBef>
                <a:spcPts val="0"/>
              </a:spcBef>
              <a:spcAft>
                <a:spcPts val="0"/>
              </a:spcAft>
              <a:buSzPts val="1700"/>
              <a:buChar char="●"/>
            </a:pPr>
            <a:r>
              <a:rPr lang="en" sz="1700"/>
              <a:t>Link to webpage of Mouse information - </a:t>
            </a:r>
            <a:r>
              <a:rPr lang="en" sz="1700" u="sng">
                <a:solidFill>
                  <a:schemeClr val="hlink"/>
                </a:solidFill>
                <a:hlinkClick r:id="rId3"/>
              </a:rPr>
              <a:t>https://www.cpumedics.com/dell-11d3v-black-optical-3-button-scroll-wheel-usb-mouse-for-dell-computers/?utm_source=googleshopping&amp;utm_medium=cse&amp;_vsrefdom=adwords&amp;gclid=CjwKCAiA5IL-BRAzEiwA0lcWYifzW5Ii16FjpqF2F0v4tX-ULrWaJbH7Bv7ARk2XbGpoZHSqyzBt7hoCKSoQAvD_BwE</a:t>
            </a:r>
            <a:r>
              <a:rPr lang="en" sz="1700"/>
              <a:t>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2322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Graphics Card</a:t>
            </a:r>
            <a:endParaRPr/>
          </a:p>
        </p:txBody>
      </p:sp>
      <p:sp>
        <p:nvSpPr>
          <p:cNvPr id="141" name="Google Shape;141;p25"/>
          <p:cNvSpPr txBox="1"/>
          <p:nvPr>
            <p:ph idx="1" type="body"/>
          </p:nvPr>
        </p:nvSpPr>
        <p:spPr>
          <a:xfrm>
            <a:off x="387900" y="918299"/>
            <a:ext cx="8368200" cy="3078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Genuine Dell Vostro 420 High Profile VGA, DVI, HDMI Pegatron VUI-G310DE Video Graphics Card where its price is $98.86.</a:t>
            </a:r>
            <a:endParaRPr sz="1900"/>
          </a:p>
          <a:p>
            <a:pPr indent="-349250" lvl="0" marL="457200" rtl="0" algn="l">
              <a:spcBef>
                <a:spcPts val="0"/>
              </a:spcBef>
              <a:spcAft>
                <a:spcPts val="0"/>
              </a:spcAft>
              <a:buSzPts val="1900"/>
              <a:buChar char="●"/>
            </a:pPr>
            <a:r>
              <a:rPr lang="en" sz="1900"/>
              <a:t>The purpose of this component along with also why I chose it is for supporting my Computer Monitor with helping to make it work with displaying and running everything on it.</a:t>
            </a:r>
            <a:endParaRPr sz="1900"/>
          </a:p>
          <a:p>
            <a:pPr indent="-349250" lvl="0" marL="457200" rtl="0" algn="l">
              <a:spcBef>
                <a:spcPts val="0"/>
              </a:spcBef>
              <a:spcAft>
                <a:spcPts val="0"/>
              </a:spcAft>
              <a:buSzPts val="1900"/>
              <a:buChar char="●"/>
            </a:pPr>
            <a:r>
              <a:rPr lang="en" sz="1900"/>
              <a:t>When it comes to when I plan on purchasing it, that would be that I am just dreaming and will not actually be purchasing it.</a:t>
            </a:r>
            <a:endParaRPr sz="1900"/>
          </a:p>
          <a:p>
            <a:pPr indent="-349250" lvl="0" marL="457200" rtl="0" algn="l">
              <a:spcBef>
                <a:spcPts val="0"/>
              </a:spcBef>
              <a:spcAft>
                <a:spcPts val="0"/>
              </a:spcAft>
              <a:buSzPts val="1900"/>
              <a:buChar char="●"/>
            </a:pPr>
            <a:r>
              <a:rPr lang="en" sz="1900"/>
              <a:t>For the description, that would be various different things listed about it including its Board Model and Video Memory. </a:t>
            </a:r>
            <a:endParaRPr sz="1900"/>
          </a:p>
          <a:p>
            <a:pPr indent="-349250" lvl="0" marL="457200" rtl="0" algn="l">
              <a:spcBef>
                <a:spcPts val="0"/>
              </a:spcBef>
              <a:spcAft>
                <a:spcPts val="0"/>
              </a:spcAft>
              <a:buSzPts val="1900"/>
              <a:buChar char="●"/>
            </a:pPr>
            <a:r>
              <a:rPr lang="en" sz="1900"/>
              <a:t>Link to webpage of Graphics Card information - </a:t>
            </a:r>
            <a:r>
              <a:rPr lang="en" sz="1900" u="sng">
                <a:solidFill>
                  <a:schemeClr val="hlink"/>
                </a:solidFill>
                <a:hlinkClick r:id="rId3"/>
              </a:rPr>
              <a:t>https://www.amazon.com/Genuine-Pegatron-VUI-G310DE-Graphics-Compatible/dp/B00FM4QDNW</a:t>
            </a:r>
            <a:r>
              <a:rPr lang="en" sz="1900"/>
              <a:t>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2823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Sound Card</a:t>
            </a:r>
            <a:endParaRPr/>
          </a:p>
        </p:txBody>
      </p:sp>
      <p:sp>
        <p:nvSpPr>
          <p:cNvPr id="147" name="Google Shape;147;p26"/>
          <p:cNvSpPr txBox="1"/>
          <p:nvPr>
            <p:ph idx="1" type="body"/>
          </p:nvPr>
        </p:nvSpPr>
        <p:spPr>
          <a:xfrm>
            <a:off x="387900" y="1157749"/>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Dell 74HUW Sound Card Creative Tech where its price is $30.00.</a:t>
            </a:r>
            <a:endParaRPr sz="1700"/>
          </a:p>
          <a:p>
            <a:pPr indent="-336550" lvl="0" marL="457200" rtl="0" algn="l">
              <a:spcBef>
                <a:spcPts val="0"/>
              </a:spcBef>
              <a:spcAft>
                <a:spcPts val="0"/>
              </a:spcAft>
              <a:buSzPts val="1700"/>
              <a:buChar char="●"/>
            </a:pPr>
            <a:r>
              <a:rPr lang="en" sz="1700"/>
              <a:t>The purpose of this component along with why I chose it would be for my </a:t>
            </a:r>
            <a:r>
              <a:rPr lang="en" sz="1700"/>
              <a:t>Computer's</a:t>
            </a:r>
            <a:r>
              <a:rPr lang="en" sz="1700"/>
              <a:t> Motherboard for that of my C</a:t>
            </a:r>
            <a:r>
              <a:rPr lang="en" sz="1700"/>
              <a:t>omputer's</a:t>
            </a:r>
            <a:r>
              <a:rPr lang="en" sz="1700"/>
              <a:t> Sound.</a:t>
            </a:r>
            <a:endParaRPr sz="1700"/>
          </a:p>
          <a:p>
            <a:pPr indent="-361950" lvl="0" marL="457200" rtl="0" algn="l">
              <a:spcBef>
                <a:spcPts val="0"/>
              </a:spcBef>
              <a:spcAft>
                <a:spcPts val="0"/>
              </a:spcAft>
              <a:buSzPts val="2100"/>
              <a:buChar char="●"/>
            </a:pPr>
            <a:r>
              <a:rPr lang="en" sz="1700"/>
              <a:t>When it comes to when I plan on purchasing it, that would be that I am just dreaming and will not actually be purchasing it.</a:t>
            </a:r>
            <a:endParaRPr sz="1700"/>
          </a:p>
          <a:p>
            <a:pPr indent="-361950" lvl="0" marL="457200" rtl="0" algn="l">
              <a:spcBef>
                <a:spcPts val="0"/>
              </a:spcBef>
              <a:spcAft>
                <a:spcPts val="0"/>
              </a:spcAft>
              <a:buSzPts val="2100"/>
              <a:buChar char="●"/>
            </a:pPr>
            <a:r>
              <a:rPr lang="en" sz="1700"/>
              <a:t>For its description, that would be some details about it including its Brand and Part Number.</a:t>
            </a:r>
            <a:endParaRPr sz="1700"/>
          </a:p>
          <a:p>
            <a:pPr indent="-368300" lvl="0" marL="457200" rtl="0" algn="l">
              <a:spcBef>
                <a:spcPts val="0"/>
              </a:spcBef>
              <a:spcAft>
                <a:spcPts val="0"/>
              </a:spcAft>
              <a:buSzPts val="2200"/>
              <a:buChar char="●"/>
            </a:pPr>
            <a:r>
              <a:rPr lang="en" sz="1700"/>
              <a:t>Link to webpage of Sound Card information - </a:t>
            </a:r>
            <a:r>
              <a:rPr lang="en" sz="1700" u="sng">
                <a:solidFill>
                  <a:schemeClr val="hlink"/>
                </a:solidFill>
                <a:hlinkClick r:id="rId3"/>
              </a:rPr>
              <a:t>https://www.calhountech.com/products/dell-74huw-refurbished.html?utm_source=googleshopping&amp;utm_medium=cse&amp;gclid=Cj0KCQiAqo3-BRDoARIsAE5vnaIYwlcost1G_qGMx1fWrIIUSyGAACZgjRSnLSlurcEvXK6IqP1bhVEaAvviEALw_wcB</a:t>
            </a:r>
            <a:r>
              <a:rPr lang="en"/>
              <a:t> </a:t>
            </a:r>
            <a:r>
              <a:rPr lang="en" sz="2200"/>
              <a:t>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87900" y="238350"/>
            <a:ext cx="8368200" cy="110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Operating System I Will Need With Reasons and Cost</a:t>
            </a:r>
            <a:endParaRPr/>
          </a:p>
        </p:txBody>
      </p:sp>
      <p:sp>
        <p:nvSpPr>
          <p:cNvPr id="153" name="Google Shape;153;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Microsoft Windows 10 Professional</a:t>
            </a:r>
            <a:endParaRPr sz="1700"/>
          </a:p>
          <a:p>
            <a:pPr indent="-361950" lvl="0" marL="457200" rtl="0" algn="l">
              <a:spcBef>
                <a:spcPts val="0"/>
              </a:spcBef>
              <a:spcAft>
                <a:spcPts val="0"/>
              </a:spcAft>
              <a:buSzPts val="2100"/>
              <a:buChar char="●"/>
            </a:pPr>
            <a:r>
              <a:rPr lang="en" sz="1700"/>
              <a:t>For the reason of my decision with why I have decided to choose this specific Operating System is because I did some research of what Operating System that I thought would be a good choice for my Computer and decided on Microsoft Windows 10 Professional </a:t>
            </a:r>
            <a:r>
              <a:rPr lang="en" sz="1700"/>
              <a:t>and found </a:t>
            </a:r>
            <a:r>
              <a:rPr lang="en" sz="1700"/>
              <a:t>a webpage </a:t>
            </a:r>
            <a:r>
              <a:rPr lang="en" sz="1700"/>
              <a:t>with </a:t>
            </a:r>
            <a:r>
              <a:rPr lang="en" sz="1700"/>
              <a:t>its cost there being $59.99.</a:t>
            </a:r>
            <a:endParaRPr sz="1700"/>
          </a:p>
          <a:p>
            <a:pPr indent="-368300" lvl="0" marL="457200" rtl="0" algn="l">
              <a:spcBef>
                <a:spcPts val="0"/>
              </a:spcBef>
              <a:spcAft>
                <a:spcPts val="0"/>
              </a:spcAft>
              <a:buSzPts val="2200"/>
              <a:buChar char="●"/>
            </a:pPr>
            <a:r>
              <a:rPr lang="en" sz="1700"/>
              <a:t>Link to webpage of Operating System information - </a:t>
            </a:r>
            <a:r>
              <a:rPr lang="en" sz="1700" u="sng">
                <a:solidFill>
                  <a:schemeClr val="hlink"/>
                </a:solidFill>
                <a:hlinkClick r:id="rId3"/>
              </a:rPr>
              <a:t>https://cspcart.net/collections/digital-store/products/microsoft-windows-10-professional-full-version-1-license?gclid=CjwKCAiA5IL-BRAzEiwA0lcWYqrA5eT4cYgMeV-iUHQKmijFFOSOffBzTl1bh9U4GrKUdbev4Xd08xoCqzsQAvD_BwE</a:t>
            </a:r>
            <a:r>
              <a:rPr lang="en"/>
              <a:t> </a:t>
            </a:r>
            <a:r>
              <a:rPr lang="en" sz="2200"/>
              <a:t>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Applications I Will Need</a:t>
            </a:r>
            <a:endParaRPr/>
          </a:p>
        </p:txBody>
      </p:sp>
      <p:sp>
        <p:nvSpPr>
          <p:cNvPr id="159" name="Google Shape;159;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Microsoft Office 2019 Professional Plus for Windows PC where the price is $49.99. </a:t>
            </a:r>
            <a:endParaRPr sz="2000"/>
          </a:p>
          <a:p>
            <a:pPr indent="-368300" lvl="0" marL="457200" rtl="0" algn="l">
              <a:spcBef>
                <a:spcPts val="0"/>
              </a:spcBef>
              <a:spcAft>
                <a:spcPts val="0"/>
              </a:spcAft>
              <a:buSzPts val="2200"/>
              <a:buChar char="●"/>
            </a:pPr>
            <a:r>
              <a:rPr lang="en" sz="2000"/>
              <a:t>Link to webpage of Software Application information - </a:t>
            </a:r>
            <a:r>
              <a:rPr lang="en" sz="2000" u="sng">
                <a:solidFill>
                  <a:schemeClr val="hlink"/>
                </a:solidFill>
                <a:hlinkClick r:id="rId3"/>
              </a:rPr>
              <a:t>https://www.microsoftsoftwares.com/products/microsoft-office-2019-professional-plus-for-windows-pc?variant=14138004832317&amp;currency=USD&amp;utm_medium=product_sync&amp;utm_source=google&amp;utm_content=sag_organic&amp;utm_campaign=sag_organic&amp;gclid=Cj0KCQiAh4j-BRCsARIsAGeV12Af2tMSClsTCUhLhCR3_VmmS2YmlO9VtSMcBwG4ybF8gkqUqOW7EUoaAvjTEALw_wcB</a:t>
            </a:r>
            <a:r>
              <a:rPr lang="en" sz="2200"/>
              <a:t>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7325" y="564550"/>
            <a:ext cx="8520600" cy="10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Computers Specified Purpose With What I Would Want it to be Able to do and What I Will Use it For</a:t>
            </a:r>
            <a:endParaRPr/>
          </a:p>
        </p:txBody>
      </p:sp>
      <p:sp>
        <p:nvSpPr>
          <p:cNvPr id="70" name="Google Shape;70;p14"/>
          <p:cNvSpPr txBox="1"/>
          <p:nvPr>
            <p:ph idx="1" type="body"/>
          </p:nvPr>
        </p:nvSpPr>
        <p:spPr>
          <a:xfrm>
            <a:off x="311700" y="1465450"/>
            <a:ext cx="8520600" cy="376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2000"/>
              <a:t>What I would specifically want my Computer to be able to do is to run and use all of the necessary typical Components, Programs, and Applications that most Work and Home Office as well as College Desktop Computers have with also for file saving, downloading, and storing as well.</a:t>
            </a:r>
            <a:endParaRPr sz="2000"/>
          </a:p>
          <a:p>
            <a:pPr indent="-342900" lvl="0" marL="457200" rtl="0" algn="l">
              <a:spcBef>
                <a:spcPts val="0"/>
              </a:spcBef>
              <a:spcAft>
                <a:spcPts val="0"/>
              </a:spcAft>
              <a:buSzPts val="1800"/>
              <a:buChar char="●"/>
            </a:pPr>
            <a:r>
              <a:rPr lang="en" sz="2000"/>
              <a:t>What I will use my Computer for is mainly for that of working on typical projects and assignments that you would do in a Work or Home Office as well as in College too that would also involve downloading and saving them to your Computer with that of storage.</a:t>
            </a:r>
            <a:r>
              <a:rPr lang="en" sz="2200"/>
              <a:t>   </a:t>
            </a:r>
            <a:r>
              <a:rPr lang="en" sz="2500"/>
              <a:t> </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0"/>
            <a:ext cx="8520600" cy="123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Specific Motherboard for my Dell PC Desktop Computer</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Dell OEM Vostro 420 MDT Desktop Motherboard (System Mainboard) - R038D</a:t>
            </a:r>
            <a:endParaRPr/>
          </a:p>
          <a:p>
            <a:pPr indent="-323850" lvl="0" marL="457200" rtl="0" algn="l">
              <a:spcBef>
                <a:spcPts val="0"/>
              </a:spcBef>
              <a:spcAft>
                <a:spcPts val="0"/>
              </a:spcAft>
              <a:buSzPts val="1500"/>
              <a:buChar char="●"/>
            </a:pPr>
            <a:r>
              <a:rPr lang="en"/>
              <a:t>For the specific features of this Motherboard that would be important to me, those would be the specific Dell Desktop Systems it would be compatible with, the CPU Socket Type, Memory, Chipset, and also all the Internal Ports and External Connector Ports as well. </a:t>
            </a:r>
            <a:endParaRPr/>
          </a:p>
          <a:p>
            <a:pPr indent="-355600" lvl="0" marL="457200" rtl="0" algn="l">
              <a:spcBef>
                <a:spcPts val="0"/>
              </a:spcBef>
              <a:spcAft>
                <a:spcPts val="0"/>
              </a:spcAft>
              <a:buSzPts val="2000"/>
              <a:buChar char="●"/>
            </a:pPr>
            <a:r>
              <a:rPr lang="en"/>
              <a:t>The reason why I chose this Motherboard is because this particular one seemed to be a good choice/fit for my particular Dell PC Desktop Computer with having everything I am looking for with that of components and also features as well.</a:t>
            </a:r>
            <a:endParaRPr sz="2300"/>
          </a:p>
          <a:p>
            <a:pPr indent="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12900"/>
            <a:ext cx="8520600" cy="10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Specific Motherboard for my Dell PC Desktop Computer Continued</a:t>
            </a:r>
            <a:endParaRPr sz="2800"/>
          </a:p>
        </p:txBody>
      </p:sp>
      <p:sp>
        <p:nvSpPr>
          <p:cNvPr id="82" name="Google Shape;82;p16"/>
          <p:cNvSpPr txBox="1"/>
          <p:nvPr>
            <p:ph idx="1" type="body"/>
          </p:nvPr>
        </p:nvSpPr>
        <p:spPr>
          <a:xfrm>
            <a:off x="152400" y="1108925"/>
            <a:ext cx="6333300" cy="370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purpose of this Motherboard is for installing in that of my Dell PC Desktop Computer Case that has a bunch of various different features that are listed on the webpage I found it from for that of my Computer with running and supporting everything with its price being $44.99.</a:t>
            </a:r>
            <a:endParaRPr/>
          </a:p>
          <a:p>
            <a:pPr indent="-368300" lvl="0" marL="457200" rtl="0" algn="l">
              <a:spcBef>
                <a:spcPts val="0"/>
              </a:spcBef>
              <a:spcAft>
                <a:spcPts val="0"/>
              </a:spcAft>
              <a:buSzPts val="2200"/>
              <a:buChar char="●"/>
            </a:pPr>
            <a:r>
              <a:rPr lang="en"/>
              <a:t>Link to webpage of information for this Motherboard- </a:t>
            </a:r>
            <a:r>
              <a:rPr lang="en" u="sng">
                <a:solidFill>
                  <a:schemeClr val="hlink"/>
                </a:solidFill>
                <a:hlinkClick r:id="rId3"/>
              </a:rPr>
              <a:t>https://www.parts-people.com/index.php?action=item&amp;id=21486&amp;utm_source=google&amp;utm_medium=cpc&amp;adpos=&amp;scid=scplp21486&amp;sc_intid=21486&amp;gclid=CjwKCAiAtej9BRAvEiwA0UAWXoHsm6IyLyHd0guzFnHAiyUKtqyaBax0yU8HGWp3fZ-ujlbL9NVmRxoCLZwQAvD_BwE</a:t>
            </a:r>
            <a:r>
              <a:rPr lang="en" sz="2200"/>
              <a:t>    </a:t>
            </a:r>
            <a:endParaRPr sz="2200"/>
          </a:p>
        </p:txBody>
      </p:sp>
      <p:pic>
        <p:nvPicPr>
          <p:cNvPr id="83" name="Google Shape;83;p16"/>
          <p:cNvPicPr preferRelativeResize="0"/>
          <p:nvPr/>
        </p:nvPicPr>
        <p:blipFill>
          <a:blip r:embed="rId4">
            <a:alphaModFix/>
          </a:blip>
          <a:stretch>
            <a:fillRect/>
          </a:stretch>
        </p:blipFill>
        <p:spPr>
          <a:xfrm>
            <a:off x="152400" y="4721275"/>
            <a:ext cx="9525" cy="9525"/>
          </a:xfrm>
          <a:prstGeom prst="rect">
            <a:avLst/>
          </a:prstGeom>
          <a:noFill/>
          <a:ln>
            <a:noFill/>
          </a:ln>
        </p:spPr>
      </p:pic>
      <p:pic>
        <p:nvPicPr>
          <p:cNvPr id="84" name="Google Shape;84;p16"/>
          <p:cNvPicPr preferRelativeResize="0"/>
          <p:nvPr/>
        </p:nvPicPr>
        <p:blipFill>
          <a:blip r:embed="rId5">
            <a:alphaModFix/>
          </a:blip>
          <a:stretch>
            <a:fillRect/>
          </a:stretch>
        </p:blipFill>
        <p:spPr>
          <a:xfrm>
            <a:off x="314325" y="4721275"/>
            <a:ext cx="9525" cy="9525"/>
          </a:xfrm>
          <a:prstGeom prst="rect">
            <a:avLst/>
          </a:prstGeom>
          <a:noFill/>
          <a:ln>
            <a:noFill/>
          </a:ln>
        </p:spPr>
      </p:pic>
      <p:pic>
        <p:nvPicPr>
          <p:cNvPr id="85" name="Google Shape;85;p16"/>
          <p:cNvPicPr preferRelativeResize="0"/>
          <p:nvPr/>
        </p:nvPicPr>
        <p:blipFill>
          <a:blip r:embed="rId6">
            <a:alphaModFix/>
          </a:blip>
          <a:stretch>
            <a:fillRect/>
          </a:stretch>
        </p:blipFill>
        <p:spPr>
          <a:xfrm>
            <a:off x="476250" y="4721275"/>
            <a:ext cx="9525" cy="9525"/>
          </a:xfrm>
          <a:prstGeom prst="rect">
            <a:avLst/>
          </a:prstGeom>
          <a:noFill/>
          <a:ln>
            <a:noFill/>
          </a:ln>
        </p:spPr>
      </p:pic>
      <p:pic>
        <p:nvPicPr>
          <p:cNvPr id="86" name="Google Shape;86;p16"/>
          <p:cNvPicPr preferRelativeResize="0"/>
          <p:nvPr/>
        </p:nvPicPr>
        <p:blipFill>
          <a:blip r:embed="rId7">
            <a:alphaModFix/>
          </a:blip>
          <a:stretch>
            <a:fillRect/>
          </a:stretch>
        </p:blipFill>
        <p:spPr>
          <a:xfrm>
            <a:off x="638175" y="4721275"/>
            <a:ext cx="9525" cy="9525"/>
          </a:xfrm>
          <a:prstGeom prst="rect">
            <a:avLst/>
          </a:prstGeom>
          <a:noFill/>
          <a:ln>
            <a:noFill/>
          </a:ln>
        </p:spPr>
      </p:pic>
      <p:pic>
        <p:nvPicPr>
          <p:cNvPr id="87" name="Google Shape;87;p16"/>
          <p:cNvPicPr preferRelativeResize="0"/>
          <p:nvPr/>
        </p:nvPicPr>
        <p:blipFill>
          <a:blip r:embed="rId8">
            <a:alphaModFix/>
          </a:blip>
          <a:stretch>
            <a:fillRect/>
          </a:stretch>
        </p:blipFill>
        <p:spPr>
          <a:xfrm>
            <a:off x="6423100" y="1108925"/>
            <a:ext cx="2720900" cy="194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3075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 I Will Need for my Computer</a:t>
            </a:r>
            <a:endParaRPr/>
          </a:p>
        </p:txBody>
      </p:sp>
      <p:sp>
        <p:nvSpPr>
          <p:cNvPr id="93" name="Google Shape;93;p17"/>
          <p:cNvSpPr txBox="1"/>
          <p:nvPr>
            <p:ph idx="1" type="body"/>
          </p:nvPr>
        </p:nvSpPr>
        <p:spPr>
          <a:xfrm>
            <a:off x="387900" y="1182849"/>
            <a:ext cx="8368200" cy="30789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Desktop Computer Case</a:t>
            </a:r>
            <a:endParaRPr sz="2300"/>
          </a:p>
          <a:p>
            <a:pPr indent="-374650" lvl="0" marL="457200" rtl="0" algn="l">
              <a:spcBef>
                <a:spcPts val="0"/>
              </a:spcBef>
              <a:spcAft>
                <a:spcPts val="0"/>
              </a:spcAft>
              <a:buSzPts val="2300"/>
              <a:buChar char="●"/>
            </a:pPr>
            <a:r>
              <a:rPr lang="en" sz="2300"/>
              <a:t>Memory </a:t>
            </a:r>
            <a:endParaRPr sz="2300"/>
          </a:p>
          <a:p>
            <a:pPr indent="-374650" lvl="0" marL="457200" rtl="0" algn="l">
              <a:spcBef>
                <a:spcPts val="0"/>
              </a:spcBef>
              <a:spcAft>
                <a:spcPts val="0"/>
              </a:spcAft>
              <a:buSzPts val="2300"/>
              <a:buChar char="●"/>
            </a:pPr>
            <a:r>
              <a:rPr lang="en" sz="2300"/>
              <a:t>Hard Drive</a:t>
            </a:r>
            <a:endParaRPr sz="2300"/>
          </a:p>
          <a:p>
            <a:pPr indent="-374650" lvl="0" marL="457200" rtl="0" algn="l">
              <a:spcBef>
                <a:spcPts val="0"/>
              </a:spcBef>
              <a:spcAft>
                <a:spcPts val="0"/>
              </a:spcAft>
              <a:buSzPts val="2300"/>
              <a:buChar char="●"/>
            </a:pPr>
            <a:r>
              <a:rPr lang="en" sz="2300"/>
              <a:t>Processor</a:t>
            </a:r>
            <a:endParaRPr sz="2300"/>
          </a:p>
          <a:p>
            <a:pPr indent="-374650" lvl="0" marL="457200" rtl="0" algn="l">
              <a:spcBef>
                <a:spcPts val="0"/>
              </a:spcBef>
              <a:spcAft>
                <a:spcPts val="0"/>
              </a:spcAft>
              <a:buSzPts val="2300"/>
              <a:buChar char="●"/>
            </a:pPr>
            <a:r>
              <a:rPr lang="en" sz="2300"/>
              <a:t>Desktop Computer Monitor</a:t>
            </a:r>
            <a:endParaRPr sz="2300"/>
          </a:p>
          <a:p>
            <a:pPr indent="-374650" lvl="0" marL="457200" rtl="0" algn="l">
              <a:spcBef>
                <a:spcPts val="0"/>
              </a:spcBef>
              <a:spcAft>
                <a:spcPts val="0"/>
              </a:spcAft>
              <a:buSzPts val="2300"/>
              <a:buChar char="●"/>
            </a:pPr>
            <a:r>
              <a:rPr lang="en" sz="2300"/>
              <a:t>Keyboard</a:t>
            </a:r>
            <a:endParaRPr sz="2300"/>
          </a:p>
          <a:p>
            <a:pPr indent="-374650" lvl="0" marL="457200" rtl="0" algn="l">
              <a:spcBef>
                <a:spcPts val="0"/>
              </a:spcBef>
              <a:spcAft>
                <a:spcPts val="0"/>
              </a:spcAft>
              <a:buSzPts val="2300"/>
              <a:buChar char="●"/>
            </a:pPr>
            <a:r>
              <a:rPr lang="en" sz="2300"/>
              <a:t>Mouse</a:t>
            </a:r>
            <a:endParaRPr sz="2300"/>
          </a:p>
          <a:p>
            <a:pPr indent="-374650" lvl="0" marL="457200" rtl="0" algn="l">
              <a:spcBef>
                <a:spcPts val="0"/>
              </a:spcBef>
              <a:spcAft>
                <a:spcPts val="0"/>
              </a:spcAft>
              <a:buSzPts val="2300"/>
              <a:buChar char="●"/>
            </a:pPr>
            <a:r>
              <a:rPr lang="en" sz="2300"/>
              <a:t>Graphics Card</a:t>
            </a:r>
            <a:endParaRPr sz="2300"/>
          </a:p>
          <a:p>
            <a:pPr indent="-374650" lvl="0" marL="457200" rtl="0" algn="l">
              <a:spcBef>
                <a:spcPts val="0"/>
              </a:spcBef>
              <a:spcAft>
                <a:spcPts val="0"/>
              </a:spcAft>
              <a:buSzPts val="2300"/>
              <a:buChar char="●"/>
            </a:pPr>
            <a:r>
              <a:rPr lang="en" sz="2300"/>
              <a:t>Sound Card</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127800"/>
            <a:ext cx="8520600" cy="7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Desktop Computer Case</a:t>
            </a:r>
            <a:endParaRPr/>
          </a:p>
        </p:txBody>
      </p:sp>
      <p:sp>
        <p:nvSpPr>
          <p:cNvPr id="99" name="Google Shape;99;p18"/>
          <p:cNvSpPr txBox="1"/>
          <p:nvPr>
            <p:ph idx="1" type="body"/>
          </p:nvPr>
        </p:nvSpPr>
        <p:spPr>
          <a:xfrm>
            <a:off x="494600" y="920850"/>
            <a:ext cx="7038900" cy="369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Dell Vostro 420 C2D 3.0 GHz 4GB 160GB DVDCDRW Tower Windows 10 where its price is $79.99.</a:t>
            </a:r>
            <a:endParaRPr sz="1600"/>
          </a:p>
          <a:p>
            <a:pPr indent="-330200" lvl="0" marL="457200" rtl="0" algn="l">
              <a:spcBef>
                <a:spcPts val="0"/>
              </a:spcBef>
              <a:spcAft>
                <a:spcPts val="0"/>
              </a:spcAft>
              <a:buSzPts val="1600"/>
              <a:buChar char="●"/>
            </a:pPr>
            <a:r>
              <a:rPr lang="en" sz="1600"/>
              <a:t>The purpose of this Component for that of my Computer along with why I chose it would be for my Motherboard with running the Computer with everything with supporting it all with that and also with all of my other Components that I have chosen as well.</a:t>
            </a:r>
            <a:endParaRPr sz="1600"/>
          </a:p>
          <a:p>
            <a:pPr indent="-330200" lvl="0" marL="457200" rtl="0" algn="l">
              <a:spcBef>
                <a:spcPts val="0"/>
              </a:spcBef>
              <a:spcAft>
                <a:spcPts val="0"/>
              </a:spcAft>
              <a:buSzPts val="1600"/>
              <a:buChar char="●"/>
            </a:pPr>
            <a:r>
              <a:rPr lang="en" sz="1600"/>
              <a:t>When it comes to when I plan on purchasing it, that would be that I am just dreaming and won’t actually be purchasing it.</a:t>
            </a:r>
            <a:endParaRPr sz="1600"/>
          </a:p>
          <a:p>
            <a:pPr indent="-330200" lvl="0" marL="457200" rtl="0" algn="l">
              <a:spcBef>
                <a:spcPts val="0"/>
              </a:spcBef>
              <a:spcAft>
                <a:spcPts val="0"/>
              </a:spcAft>
              <a:buSzPts val="1600"/>
              <a:buChar char="●"/>
            </a:pPr>
            <a:r>
              <a:rPr lang="en" sz="1600"/>
              <a:t>For its description, that would be everything listed of what is included such as its specific Processor and even Memory as well.</a:t>
            </a:r>
            <a:endParaRPr sz="1600"/>
          </a:p>
          <a:p>
            <a:pPr indent="-355600" lvl="0" marL="457200" rtl="0" algn="l">
              <a:spcBef>
                <a:spcPts val="0"/>
              </a:spcBef>
              <a:spcAft>
                <a:spcPts val="0"/>
              </a:spcAft>
              <a:buSzPts val="2000"/>
              <a:buChar char="●"/>
            </a:pPr>
            <a:r>
              <a:rPr lang="en" sz="1600"/>
              <a:t>Link to webpage of Desktop Computer Case information - </a:t>
            </a:r>
            <a:r>
              <a:rPr lang="en" sz="1600" u="sng">
                <a:solidFill>
                  <a:schemeClr val="hlink"/>
                </a:solidFill>
                <a:hlinkClick r:id="rId3"/>
              </a:rPr>
              <a:t>https://refreshcomputers.net/shop/product/dell-vostro-420-c2d-3-00ghz-4gb-160gb-dvdcdrw-tower-windows-10/</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2472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a:t>
            </a:r>
            <a:endParaRPr/>
          </a:p>
        </p:txBody>
      </p:sp>
      <p:sp>
        <p:nvSpPr>
          <p:cNvPr id="105" name="Google Shape;105;p19"/>
          <p:cNvSpPr txBox="1"/>
          <p:nvPr>
            <p:ph idx="1" type="body"/>
          </p:nvPr>
        </p:nvSpPr>
        <p:spPr>
          <a:xfrm>
            <a:off x="387900" y="1032299"/>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8GB (4x2GB) RAM Memory Compatible with Dell Vostro 420 Tower A92 where its price is $38.00.</a:t>
            </a:r>
            <a:endParaRPr sz="1700"/>
          </a:p>
          <a:p>
            <a:pPr indent="-336550" lvl="0" marL="457200" rtl="0" algn="l">
              <a:spcBef>
                <a:spcPts val="0"/>
              </a:spcBef>
              <a:spcAft>
                <a:spcPts val="0"/>
              </a:spcAft>
              <a:buSzPts val="1700"/>
              <a:buChar char="●"/>
            </a:pPr>
            <a:r>
              <a:rPr lang="en" sz="1700"/>
              <a:t>The purpose of this Component along with why I chose it would be for installing in my Motherboard in that of the Memory Slots for my C</a:t>
            </a:r>
            <a:r>
              <a:rPr lang="en" sz="1700"/>
              <a:t>omputer's</a:t>
            </a:r>
            <a:r>
              <a:rPr lang="en" sz="1700"/>
              <a:t> Memory.</a:t>
            </a:r>
            <a:endParaRPr sz="1700"/>
          </a:p>
          <a:p>
            <a:pPr indent="-336550" lvl="0" marL="457200" rtl="0" algn="l">
              <a:spcBef>
                <a:spcPts val="0"/>
              </a:spcBef>
              <a:spcAft>
                <a:spcPts val="0"/>
              </a:spcAft>
              <a:buSzPts val="1700"/>
              <a:buChar char="●"/>
            </a:pPr>
            <a:r>
              <a:rPr lang="en" sz="1700"/>
              <a:t>When it comes to when I plan on purchasing it, that would be that I am just dreaming and won’t actually be purchasing it.</a:t>
            </a:r>
            <a:endParaRPr sz="1700"/>
          </a:p>
          <a:p>
            <a:pPr indent="-336550" lvl="0" marL="457200" rtl="0" algn="l">
              <a:spcBef>
                <a:spcPts val="0"/>
              </a:spcBef>
              <a:spcAft>
                <a:spcPts val="0"/>
              </a:spcAft>
              <a:buSzPts val="1700"/>
              <a:buChar char="●"/>
            </a:pPr>
            <a:r>
              <a:rPr lang="en" sz="1700"/>
              <a:t>For its description, that would be various different specifics about the item including its Brand, Condition, and also Model as well.  </a:t>
            </a:r>
            <a:endParaRPr sz="1700"/>
          </a:p>
          <a:p>
            <a:pPr indent="-368300" lvl="0" marL="457200" rtl="0" algn="l">
              <a:spcBef>
                <a:spcPts val="0"/>
              </a:spcBef>
              <a:spcAft>
                <a:spcPts val="0"/>
              </a:spcAft>
              <a:buSzPts val="2200"/>
              <a:buChar char="●"/>
            </a:pPr>
            <a:r>
              <a:rPr lang="en" sz="1700"/>
              <a:t>Link to webpage of Memory information - </a:t>
            </a:r>
            <a:r>
              <a:rPr lang="en" sz="1700" u="sng">
                <a:solidFill>
                  <a:schemeClr val="hlink"/>
                </a:solidFill>
                <a:hlinkClick r:id="rId3"/>
              </a:rPr>
              <a:t>https://www.ebay.com/itm/8GB-4x2GB-RAM-Memory-Compatible-with-Dell-Vostro-420-Tower-A92-/271845867060</a:t>
            </a:r>
            <a:r>
              <a:rPr lang="en" sz="1700"/>
              <a:t> </a:t>
            </a:r>
            <a:r>
              <a:rPr lang="en" sz="2200"/>
              <a:t>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1945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Drive</a:t>
            </a:r>
            <a:endParaRPr/>
          </a:p>
        </p:txBody>
      </p:sp>
      <p:sp>
        <p:nvSpPr>
          <p:cNvPr id="111" name="Google Shape;111;p20"/>
          <p:cNvSpPr txBox="1"/>
          <p:nvPr>
            <p:ph idx="1" type="body"/>
          </p:nvPr>
        </p:nvSpPr>
        <p:spPr>
          <a:xfrm>
            <a:off x="387900" y="937850"/>
            <a:ext cx="8368200" cy="3553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Dell 2TB 7.2K SAS 6Gbps 3.5 inch Hard Drive where its price is $80.00.</a:t>
            </a:r>
            <a:endParaRPr sz="1700"/>
          </a:p>
          <a:p>
            <a:pPr indent="-336550" lvl="0" marL="457200" rtl="0" algn="l">
              <a:spcBef>
                <a:spcPts val="0"/>
              </a:spcBef>
              <a:spcAft>
                <a:spcPts val="0"/>
              </a:spcAft>
              <a:buSzPts val="1700"/>
              <a:buChar char="●"/>
            </a:pPr>
            <a:r>
              <a:rPr lang="en" sz="1700"/>
              <a:t>The purpose of this component along with why I chose it is for having and supporting all of the storage that my Computer will need to have for everything that will end up being stored and saved on it.</a:t>
            </a:r>
            <a:endParaRPr sz="1700"/>
          </a:p>
          <a:p>
            <a:pPr indent="-336550" lvl="0" marL="457200" rtl="0" algn="l">
              <a:spcBef>
                <a:spcPts val="0"/>
              </a:spcBef>
              <a:spcAft>
                <a:spcPts val="0"/>
              </a:spcAft>
              <a:buSzPts val="1700"/>
              <a:buChar char="●"/>
            </a:pPr>
            <a:r>
              <a:rPr lang="en" sz="1700"/>
              <a:t>When it comes to when I plan on purchasing it, that would be that I am just dreaming and won’t actually be purchasing it.</a:t>
            </a:r>
            <a:endParaRPr sz="1700"/>
          </a:p>
          <a:p>
            <a:pPr indent="-336550" lvl="0" marL="457200" rtl="0" algn="l">
              <a:spcBef>
                <a:spcPts val="0"/>
              </a:spcBef>
              <a:spcAft>
                <a:spcPts val="0"/>
              </a:spcAft>
              <a:buSzPts val="1700"/>
              <a:buChar char="●"/>
            </a:pPr>
            <a:r>
              <a:rPr lang="en" sz="1700"/>
              <a:t>For its description, that would be various different things about it including a list of all the different PowerEdge Servers that it would be compatible with.</a:t>
            </a:r>
            <a:endParaRPr sz="1700"/>
          </a:p>
          <a:p>
            <a:pPr indent="-336550" lvl="0" marL="457200" rtl="0" algn="l">
              <a:spcBef>
                <a:spcPts val="0"/>
              </a:spcBef>
              <a:spcAft>
                <a:spcPts val="0"/>
              </a:spcAft>
              <a:buSzPts val="1700"/>
              <a:buChar char="●"/>
            </a:pPr>
            <a:r>
              <a:rPr lang="en" sz="1700"/>
              <a:t>Link to webpage of Hard Drive information - </a:t>
            </a:r>
            <a:r>
              <a:rPr lang="en" sz="1700" u="sng">
                <a:solidFill>
                  <a:schemeClr val="hlink"/>
                </a:solidFill>
                <a:hlinkClick r:id="rId3"/>
              </a:rPr>
              <a:t>https://www.yobitech.com/Part-PE2TB7-2K3-5-38F-p/pe2tb7.2k3.5-38f.htm?gclid=CjwKCAiA5IL-BRAzEiwA0lcWYmxiFhlULjzX6hKHrD8veuUSdkNPFsXLPqUtKrAZRWW5pgnSgA1aHxoCSc0QAvD_BwE&amp;click=4188</a:t>
            </a:r>
            <a:r>
              <a:rPr lang="en" sz="1700"/>
              <a:t>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1465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Processor</a:t>
            </a:r>
            <a:endParaRPr/>
          </a:p>
        </p:txBody>
      </p:sp>
      <p:sp>
        <p:nvSpPr>
          <p:cNvPr id="117" name="Google Shape;117;p21"/>
          <p:cNvSpPr txBox="1"/>
          <p:nvPr>
            <p:ph idx="1" type="body"/>
          </p:nvPr>
        </p:nvSpPr>
        <p:spPr>
          <a:xfrm>
            <a:off x="387900" y="907949"/>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Dell W9855 - 3.20 Ghz 800Mhz 2MB Cache LGA775 Intel Pentium 4 640 CPU Processor where its price is $49.00.</a:t>
            </a:r>
            <a:endParaRPr sz="1600"/>
          </a:p>
          <a:p>
            <a:pPr indent="-330200" lvl="0" marL="457200" rtl="0" algn="l">
              <a:spcBef>
                <a:spcPts val="0"/>
              </a:spcBef>
              <a:spcAft>
                <a:spcPts val="0"/>
              </a:spcAft>
              <a:buSzPts val="1600"/>
              <a:buChar char="●"/>
            </a:pPr>
            <a:r>
              <a:rPr lang="en" sz="1600"/>
              <a:t>The purpose of this component along with why I chose it is that it would be for the Processor Socket on my Motherboard for that of my </a:t>
            </a:r>
            <a:r>
              <a:rPr lang="en" sz="1600"/>
              <a:t>Computer's</a:t>
            </a:r>
            <a:r>
              <a:rPr lang="en" sz="1600"/>
              <a:t> Processor with running and supporting it.</a:t>
            </a:r>
            <a:endParaRPr sz="1600"/>
          </a:p>
          <a:p>
            <a:pPr indent="-330200" lvl="0" marL="457200" rtl="0" algn="l">
              <a:spcBef>
                <a:spcPts val="0"/>
              </a:spcBef>
              <a:spcAft>
                <a:spcPts val="0"/>
              </a:spcAft>
              <a:buSzPts val="1600"/>
              <a:buChar char="●"/>
            </a:pPr>
            <a:r>
              <a:rPr lang="en" sz="1600"/>
              <a:t>When it comes to when I plan on purchasing it, that would be that I am just dreaming and will not actually be purchasing it.</a:t>
            </a:r>
            <a:endParaRPr sz="1600"/>
          </a:p>
          <a:p>
            <a:pPr indent="-330200" lvl="0" marL="457200" rtl="0" algn="l">
              <a:spcBef>
                <a:spcPts val="0"/>
              </a:spcBef>
              <a:spcAft>
                <a:spcPts val="0"/>
              </a:spcAft>
              <a:buSzPts val="1600"/>
              <a:buChar char="●"/>
            </a:pPr>
            <a:r>
              <a:rPr lang="en" sz="1600"/>
              <a:t>For the description, that would be its various different features including Model, Frequency, and also Cache as well.</a:t>
            </a:r>
            <a:endParaRPr sz="1600"/>
          </a:p>
          <a:p>
            <a:pPr indent="-330200" lvl="0" marL="457200" rtl="0" algn="l">
              <a:spcBef>
                <a:spcPts val="0"/>
              </a:spcBef>
              <a:spcAft>
                <a:spcPts val="0"/>
              </a:spcAft>
              <a:buSzPts val="1600"/>
              <a:buChar char="●"/>
            </a:pPr>
            <a:r>
              <a:rPr lang="en" sz="1600"/>
              <a:t>Link to webpage of Processor information - </a:t>
            </a:r>
            <a:r>
              <a:rPr lang="en" sz="1600" u="sng">
                <a:solidFill>
                  <a:schemeClr val="hlink"/>
                </a:solidFill>
                <a:hlinkClick r:id="rId3"/>
              </a:rPr>
              <a:t>https://www.cpumedics.com/dell-w9855-3-20ghz-800mhz-2mb-cache-lga775-intel-pentium-4-640-cpu-processor/?utm_source=googleshopping&amp;utm_medium=cse&amp;_vsrefdom=adwords&amp;gclid=CjwKCAiA5IL-BRAzEiwA0lcWYj32IncZt39AHx7D-renG-GtbKMlfWr3O2Os2xw06BRSTVE7AtE01BoCLTMQAvD_BwE</a:t>
            </a:r>
            <a:r>
              <a:rPr lang="en" sz="1600"/>
              <a:t>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