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6fed5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6fed5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19263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19263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254c7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254c7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254c792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254c792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254c7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254c7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08f82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308f82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d4f503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d4f503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7c125c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7c125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ls.gov/ooh/computer-and-information-technology/mobile/software-developers.htm#:~:text=Software%20developers%20typically%20do%20the,the%20pieces%20will%20work%20together" TargetMode="External"/><Relationship Id="rId4" Type="http://schemas.openxmlformats.org/officeDocument/2006/relationships/hyperlink" Target="https://www.linkedin.com/jobs/view/software-engineer-embedded-systems-at-open-systems-international-2270271292?utm_campaign=google_jobs_apply&amp;utm_source=google_jobs_apply&amp;utm_medium=organic" TargetMode="External"/><Relationship Id="rId5" Type="http://schemas.openxmlformats.org/officeDocument/2006/relationships/hyperlink" Target="https://www.glassdoor.com/job-listing/software-developer-open-access-technology-international-JV_IC1142551_KO0,18_KE19,55.htm?jl=3495985935&amp;utm_campaign=google_jobs_apply&amp;utm_source=google_jobs_apply&amp;utm_medium=organ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 Job of Software Development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Matt Wilkins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4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Type of Job I’m Seeking</a:t>
            </a:r>
            <a:endParaRPr sz="3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94575"/>
            <a:ext cx="70389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</a:t>
            </a:r>
            <a:r>
              <a:rPr lang="en" sz="2400"/>
              <a:t>ob in Software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Development involves: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Computer program creativity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Device application development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Task making on them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System underlying development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Network controlling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Device running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Some Duties and Responsibilities</a:t>
            </a:r>
            <a:endParaRPr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61150" y="1567550"/>
            <a:ext cx="74655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Meeting needs of users with software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Designing of applications and systems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Flowchart creations for software code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Development process leader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Doing program improvements and fixes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Potential Jobs</a:t>
            </a:r>
            <a:endParaRPr sz="32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13" y="1584875"/>
            <a:ext cx="8739775" cy="15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075" y="3252225"/>
            <a:ext cx="6308525" cy="17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Expenses</a:t>
            </a:r>
            <a:endParaRPr sz="32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450" y="532075"/>
            <a:ext cx="5260249" cy="1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750" y="2131950"/>
            <a:ext cx="3888916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25" y="1751225"/>
            <a:ext cx="3583975" cy="30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145475" y="230625"/>
            <a:ext cx="70389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One of the Jobs I Found</a:t>
            </a:r>
            <a:endParaRPr sz="32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145475" y="965925"/>
            <a:ext cx="7038900" cy="4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Software Engineer - Embedded Systems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Open Systems International in Medina, MN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Job position description of some responsibilities 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Requirement analyzation and design development</a:t>
            </a:r>
            <a:endParaRPr sz="2300"/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Detailed and also functional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P</a:t>
            </a:r>
            <a:r>
              <a:rPr lang="en" sz="2300"/>
              <a:t>rocedure and plan creating 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Test performance</a:t>
            </a:r>
            <a:endParaRPr sz="2300"/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300"/>
              <a:t>Product releasing</a:t>
            </a:r>
            <a:r>
              <a:rPr lang="en" sz="1900"/>
              <a:t>  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386175" y="277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Another Job</a:t>
            </a:r>
            <a:endParaRPr sz="32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28575" y="1014425"/>
            <a:ext cx="72951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/>
              <a:t>S</a:t>
            </a:r>
            <a:r>
              <a:rPr lang="en" sz="2200"/>
              <a:t>oftware Developer</a:t>
            </a:r>
            <a:endParaRPr sz="22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Open Access Technology International in Minneapolis, MN</a:t>
            </a:r>
            <a:endParaRPr sz="21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Job position description of some responsibilities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Software design along with requirement specifications</a:t>
            </a:r>
            <a:endParaRPr sz="2300"/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writing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Quality and efficient code writing</a:t>
            </a:r>
            <a:endParaRPr sz="2300"/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Software design coding standards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jobs available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field options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Strong chances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Pays a lot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Possibly switching college majors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Sources</a:t>
            </a:r>
            <a:endParaRPr sz="36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https://www.bls.gov/ooh/computer-and-information-technology/mobile/software-developers.htm#:~:text=Software%20developers%20typically%20do%20the,the%20pieces%20will%20work%20together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https://www.linkedin.com/jobs/view/software-engineer-embedded-systems-at-open-systems-international-2270271292?utm_campaign=google_jobs_apply&amp;utm_source=google_jobs_apply&amp;utm_medium=organic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https://www.glassdoor.com/job-listing/software-developer-open-access-technology-international-JV_IC1142551_KO0,18_KE19,55.htm?jl=3495985935&amp;utm_campaign=google_jobs_apply&amp;utm_source=google_jobs_apply&amp;utm_medium=organic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