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97" r:id="rId7"/>
    <p:sldId id="294" r:id="rId8"/>
    <p:sldId id="298" r:id="rId9"/>
    <p:sldId id="296" r:id="rId10"/>
    <p:sldId id="301" r:id="rId11"/>
    <p:sldId id="303" r:id="rId12"/>
    <p:sldId id="302" r:id="rId13"/>
    <p:sldId id="299" r:id="rId14"/>
    <p:sldId id="300" r:id="rId15"/>
    <p:sldId id="295" r:id="rId16"/>
    <p:sldId id="304" r:id="rId17"/>
    <p:sldId id="305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A1D8B-1FD5-4795-A5E7-239FA18049F6}">
  <a:tblStyle styleId="{9CCA1D8B-1FD5-4795-A5E7-239FA1804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E79C2-2F22-4B61-80BA-FAEAFD481A5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882FF5-60E9-4739-BA6F-CF1EBBFF6E4D}">
      <dgm:prSet phldrT="[Text]"/>
      <dgm:spPr/>
      <dgm:t>
        <a:bodyPr/>
        <a:lstStyle/>
        <a:p>
          <a:r>
            <a:rPr lang="en-GB"/>
            <a:t>Re-calculate using regression</a:t>
          </a:r>
        </a:p>
      </dgm:t>
    </dgm:pt>
    <dgm:pt modelId="{FF6D4908-5141-421F-BA42-3B65188FA731}" type="parTrans" cxnId="{54855A2A-4460-44D2-AC29-31697582FAA9}">
      <dgm:prSet/>
      <dgm:spPr/>
      <dgm:t>
        <a:bodyPr/>
        <a:lstStyle/>
        <a:p>
          <a:endParaRPr lang="en-GB"/>
        </a:p>
      </dgm:t>
    </dgm:pt>
    <dgm:pt modelId="{F9D65F9E-A1B1-473E-946C-D201C008190C}" type="sibTrans" cxnId="{54855A2A-4460-44D2-AC29-31697582FAA9}">
      <dgm:prSet/>
      <dgm:spPr/>
      <dgm:t>
        <a:bodyPr/>
        <a:lstStyle/>
        <a:p>
          <a:endParaRPr lang="en-GB"/>
        </a:p>
      </dgm:t>
    </dgm:pt>
    <dgm:pt modelId="{ACFC2423-E6A7-4558-B039-B11036029CD6}">
      <dgm:prSet phldrT="[Text]"/>
      <dgm:spPr/>
      <dgm:t>
        <a:bodyPr/>
        <a:lstStyle/>
        <a:p>
          <a:r>
            <a:rPr lang="en-GB"/>
            <a:t>Data out of range or errors </a:t>
          </a:r>
        </a:p>
      </dgm:t>
    </dgm:pt>
    <dgm:pt modelId="{7E756CC6-40CC-4801-A01A-F842A53C8770}" type="parTrans" cxnId="{A3050A46-C398-4679-8FED-B80793E6FCD4}">
      <dgm:prSet/>
      <dgm:spPr/>
      <dgm:t>
        <a:bodyPr/>
        <a:lstStyle/>
        <a:p>
          <a:endParaRPr lang="en-GB"/>
        </a:p>
      </dgm:t>
    </dgm:pt>
    <dgm:pt modelId="{72DFD61D-0B6A-4517-8150-10A440C97281}" type="sibTrans" cxnId="{A3050A46-C398-4679-8FED-B80793E6FCD4}">
      <dgm:prSet/>
      <dgm:spPr/>
      <dgm:t>
        <a:bodyPr/>
        <a:lstStyle/>
        <a:p>
          <a:endParaRPr lang="en-GB"/>
        </a:p>
      </dgm:t>
    </dgm:pt>
    <dgm:pt modelId="{AE5D1B24-057C-438E-8EA2-191B0B497699}">
      <dgm:prSet phldrT="[Text]"/>
      <dgm:spPr/>
      <dgm:t>
        <a:bodyPr/>
        <a:lstStyle/>
        <a:p>
          <a:r>
            <a:rPr lang="en-GB"/>
            <a:t>Services were not provided by the HF</a:t>
          </a:r>
        </a:p>
      </dgm:t>
    </dgm:pt>
    <dgm:pt modelId="{C6582CDA-B05F-4B0A-A6FF-DC892406652B}" type="parTrans" cxnId="{171C6681-02BB-43EC-9BF8-E9A484833F6A}">
      <dgm:prSet/>
      <dgm:spPr/>
      <dgm:t>
        <a:bodyPr/>
        <a:lstStyle/>
        <a:p>
          <a:endParaRPr lang="en-GB"/>
        </a:p>
      </dgm:t>
    </dgm:pt>
    <dgm:pt modelId="{C0F63DEE-E5C1-4138-AD56-F681CB5E31E0}" type="sibTrans" cxnId="{171C6681-02BB-43EC-9BF8-E9A484833F6A}">
      <dgm:prSet/>
      <dgm:spPr/>
      <dgm:t>
        <a:bodyPr/>
        <a:lstStyle/>
        <a:p>
          <a:endParaRPr lang="en-GB"/>
        </a:p>
      </dgm:t>
    </dgm:pt>
    <dgm:pt modelId="{32C80259-F563-4F51-82EA-1E6558A00D70}">
      <dgm:prSet phldrT="[Text]"/>
      <dgm:spPr/>
      <dgm:t>
        <a:bodyPr/>
        <a:lstStyle/>
        <a:p>
          <a:r>
            <a:rPr lang="en-GB"/>
            <a:t>Data out of range or errors</a:t>
          </a:r>
        </a:p>
      </dgm:t>
    </dgm:pt>
    <dgm:pt modelId="{59921465-A455-469A-89E7-E9AF8347514E}" type="parTrans" cxnId="{915A6922-2EE7-4974-A4B0-64895B646222}">
      <dgm:prSet/>
      <dgm:spPr/>
      <dgm:t>
        <a:bodyPr/>
        <a:lstStyle/>
        <a:p>
          <a:endParaRPr lang="en-GB"/>
        </a:p>
      </dgm:t>
    </dgm:pt>
    <dgm:pt modelId="{7B3A87B2-50FF-4DE8-AE7F-F5C8AD74452B}" type="sibTrans" cxnId="{915A6922-2EE7-4974-A4B0-64895B646222}">
      <dgm:prSet/>
      <dgm:spPr/>
      <dgm:t>
        <a:bodyPr/>
        <a:lstStyle/>
        <a:p>
          <a:endParaRPr lang="en-GB"/>
        </a:p>
      </dgm:t>
    </dgm:pt>
    <dgm:pt modelId="{C7F82B32-1945-41BF-A230-E6EAF474642F}">
      <dgm:prSet phldrT="[Text]"/>
      <dgm:spPr/>
      <dgm:t>
        <a:bodyPr/>
        <a:lstStyle/>
        <a:p>
          <a:r>
            <a:rPr lang="en-GB"/>
            <a:t>Data out of range or errors</a:t>
          </a:r>
        </a:p>
      </dgm:t>
    </dgm:pt>
    <dgm:pt modelId="{D1473053-4F8C-41E8-8834-6C2DAAF27BE0}" type="parTrans" cxnId="{4BFEFE86-A0E3-4CEE-A5BF-48BFBB5026F6}">
      <dgm:prSet/>
      <dgm:spPr/>
      <dgm:t>
        <a:bodyPr/>
        <a:lstStyle/>
        <a:p>
          <a:endParaRPr lang="en-GB"/>
        </a:p>
      </dgm:t>
    </dgm:pt>
    <dgm:pt modelId="{57C6C762-7E35-42FF-934E-B5762F6599B1}" type="sibTrans" cxnId="{4BFEFE86-A0E3-4CEE-A5BF-48BFBB5026F6}">
      <dgm:prSet/>
      <dgm:spPr/>
      <dgm:t>
        <a:bodyPr/>
        <a:lstStyle/>
        <a:p>
          <a:endParaRPr lang="en-GB"/>
        </a:p>
      </dgm:t>
    </dgm:pt>
    <dgm:pt modelId="{885EF4EE-7230-4CA0-BB4B-6DE7B31AF324}">
      <dgm:prSet phldrT="[Text]"/>
      <dgm:spPr/>
      <dgm:t>
        <a:bodyPr/>
        <a:lstStyle/>
        <a:p>
          <a:r>
            <a:rPr lang="en-GB"/>
            <a:t>DELETE</a:t>
          </a:r>
        </a:p>
      </dgm:t>
    </dgm:pt>
    <dgm:pt modelId="{1584D97B-CBDD-4188-893C-495F8506EA88}" type="parTrans" cxnId="{960BC03C-2C48-45F3-9181-1E79E831FE8F}">
      <dgm:prSet/>
      <dgm:spPr/>
      <dgm:t>
        <a:bodyPr/>
        <a:lstStyle/>
        <a:p>
          <a:endParaRPr lang="en-GB"/>
        </a:p>
      </dgm:t>
    </dgm:pt>
    <dgm:pt modelId="{DE501B1A-6FB8-4C54-903D-579FE85C0C08}" type="sibTrans" cxnId="{960BC03C-2C48-45F3-9181-1E79E831FE8F}">
      <dgm:prSet/>
      <dgm:spPr/>
      <dgm:t>
        <a:bodyPr/>
        <a:lstStyle/>
        <a:p>
          <a:endParaRPr lang="en-GB"/>
        </a:p>
      </dgm:t>
    </dgm:pt>
    <dgm:pt modelId="{E85CC43A-D657-40E9-9645-DD88A818307A}">
      <dgm:prSet phldrT="[Text]"/>
      <dgm:spPr/>
      <dgm:t>
        <a:bodyPr/>
        <a:lstStyle/>
        <a:p>
          <a:r>
            <a:rPr lang="en-GB"/>
            <a:t>Services provided</a:t>
          </a:r>
        </a:p>
      </dgm:t>
    </dgm:pt>
    <dgm:pt modelId="{A693F28B-7F05-4523-994D-D5C5DB16A7A0}" type="parTrans" cxnId="{C5229DAC-FA94-46F3-8B14-9B6A4472F0B2}">
      <dgm:prSet/>
      <dgm:spPr/>
      <dgm:t>
        <a:bodyPr/>
        <a:lstStyle/>
        <a:p>
          <a:endParaRPr lang="en-GB"/>
        </a:p>
      </dgm:t>
    </dgm:pt>
    <dgm:pt modelId="{A6FA46C8-3772-410E-B0B7-706FB8424A3A}" type="sibTrans" cxnId="{C5229DAC-FA94-46F3-8B14-9B6A4472F0B2}">
      <dgm:prSet/>
      <dgm:spPr/>
      <dgm:t>
        <a:bodyPr/>
        <a:lstStyle/>
        <a:p>
          <a:endParaRPr lang="en-GB"/>
        </a:p>
      </dgm:t>
    </dgm:pt>
    <dgm:pt modelId="{7F7E6B35-2E0A-489D-85B0-1C1BA7350375}">
      <dgm:prSet phldrT="[Text]"/>
      <dgm:spPr/>
      <dgm:t>
        <a:bodyPr/>
        <a:lstStyle/>
        <a:p>
          <a:r>
            <a:rPr lang="en-GB"/>
            <a:t>Services provided</a:t>
          </a:r>
        </a:p>
      </dgm:t>
    </dgm:pt>
    <dgm:pt modelId="{48D20F2A-DA3C-4D8D-B16B-E1FE1E686E0E}" type="parTrans" cxnId="{334687E5-4AC0-4372-9DA7-79AAA8B5C899}">
      <dgm:prSet/>
      <dgm:spPr/>
      <dgm:t>
        <a:bodyPr/>
        <a:lstStyle/>
        <a:p>
          <a:endParaRPr lang="en-GB"/>
        </a:p>
      </dgm:t>
    </dgm:pt>
    <dgm:pt modelId="{AF5B1F93-A21C-449A-9453-7C1D62046522}" type="sibTrans" cxnId="{334687E5-4AC0-4372-9DA7-79AAA8B5C899}">
      <dgm:prSet/>
      <dgm:spPr/>
      <dgm:t>
        <a:bodyPr/>
        <a:lstStyle/>
        <a:p>
          <a:endParaRPr lang="en-GB"/>
        </a:p>
      </dgm:t>
    </dgm:pt>
    <dgm:pt modelId="{4905FA47-E767-4D0B-B5CE-FEF74C193868}">
      <dgm:prSet phldrT="[Text]"/>
      <dgm:spPr/>
      <dgm:t>
        <a:bodyPr/>
        <a:lstStyle/>
        <a:p>
          <a:r>
            <a:rPr lang="en-GB"/>
            <a:t>Report data elements do not hang together</a:t>
          </a:r>
        </a:p>
      </dgm:t>
    </dgm:pt>
    <dgm:pt modelId="{8E4C34C0-E7B3-4386-BA4A-F5C402528FAD}" type="parTrans" cxnId="{60C2F76B-6EB2-4521-A92F-B0A32F24E4D2}">
      <dgm:prSet/>
      <dgm:spPr/>
      <dgm:t>
        <a:bodyPr/>
        <a:lstStyle/>
        <a:p>
          <a:endParaRPr lang="en-GB"/>
        </a:p>
      </dgm:t>
    </dgm:pt>
    <dgm:pt modelId="{4A931297-2CA8-4CC5-8FEE-C4C646747462}" type="sibTrans" cxnId="{60C2F76B-6EB2-4521-A92F-B0A32F24E4D2}">
      <dgm:prSet/>
      <dgm:spPr/>
      <dgm:t>
        <a:bodyPr/>
        <a:lstStyle/>
        <a:p>
          <a:endParaRPr lang="en-GB"/>
        </a:p>
      </dgm:t>
    </dgm:pt>
    <dgm:pt modelId="{ABBA314A-A01A-4051-8A06-97765166226E}">
      <dgm:prSet phldrT="[Text]"/>
      <dgm:spPr/>
      <dgm:t>
        <a:bodyPr/>
        <a:lstStyle/>
        <a:p>
          <a:r>
            <a:rPr lang="en-GB"/>
            <a:t>Report data elements hang together</a:t>
          </a:r>
        </a:p>
      </dgm:t>
    </dgm:pt>
    <dgm:pt modelId="{2FFF9F54-9B25-4B4A-AA3E-5C89DAC40885}" type="parTrans" cxnId="{F23110AB-7B3E-4EB1-A7EA-756847A1745E}">
      <dgm:prSet/>
      <dgm:spPr/>
      <dgm:t>
        <a:bodyPr/>
        <a:lstStyle/>
        <a:p>
          <a:endParaRPr lang="en-GB"/>
        </a:p>
      </dgm:t>
    </dgm:pt>
    <dgm:pt modelId="{F6333F91-1659-4EDF-BC1B-06D43DE3EFFE}" type="sibTrans" cxnId="{F23110AB-7B3E-4EB1-A7EA-756847A1745E}">
      <dgm:prSet/>
      <dgm:spPr/>
      <dgm:t>
        <a:bodyPr/>
        <a:lstStyle/>
        <a:p>
          <a:endParaRPr lang="en-GB"/>
        </a:p>
      </dgm:t>
    </dgm:pt>
    <dgm:pt modelId="{32510986-0A4C-4AEB-9A06-ACED66AB2E5E}">
      <dgm:prSet phldrT="[Text]"/>
      <dgm:spPr/>
      <dgm:t>
        <a:bodyPr/>
        <a:lstStyle/>
        <a:p>
          <a:r>
            <a:rPr lang="en-GB" dirty="0"/>
            <a:t>Re-calculate KEY data elements and provide comment</a:t>
          </a:r>
        </a:p>
      </dgm:t>
    </dgm:pt>
    <dgm:pt modelId="{415B035D-5FA9-4B06-B45B-0892004032A8}" type="parTrans" cxnId="{089EA996-1960-445E-9086-D770088FE5A9}">
      <dgm:prSet/>
      <dgm:spPr/>
      <dgm:t>
        <a:bodyPr/>
        <a:lstStyle/>
        <a:p>
          <a:endParaRPr lang="en-GB"/>
        </a:p>
      </dgm:t>
    </dgm:pt>
    <dgm:pt modelId="{18A7EA23-D55E-4AD4-B86D-7BB4E61C31BD}" type="sibTrans" cxnId="{089EA996-1960-445E-9086-D770088FE5A9}">
      <dgm:prSet/>
      <dgm:spPr/>
      <dgm:t>
        <a:bodyPr/>
        <a:lstStyle/>
        <a:p>
          <a:endParaRPr lang="en-GB"/>
        </a:p>
      </dgm:t>
    </dgm:pt>
    <dgm:pt modelId="{1B09A02A-6B35-482F-A904-8569001D430F}" type="pres">
      <dgm:prSet presAssocID="{320E79C2-2F22-4B61-80BA-FAEAFD481A51}" presName="Name0" presStyleCnt="0">
        <dgm:presLayoutVars>
          <dgm:dir/>
          <dgm:animLvl val="lvl"/>
          <dgm:resizeHandles val="exact"/>
        </dgm:presLayoutVars>
      </dgm:prSet>
      <dgm:spPr/>
    </dgm:pt>
    <dgm:pt modelId="{6C0490FF-1584-4A3F-88C8-1AEBDDECF24D}" type="pres">
      <dgm:prSet presAssocID="{32C80259-F563-4F51-82EA-1E6558A00D70}" presName="vertFlow" presStyleCnt="0"/>
      <dgm:spPr/>
    </dgm:pt>
    <dgm:pt modelId="{F1E362D3-FE12-404F-AAE0-3BA13443265A}" type="pres">
      <dgm:prSet presAssocID="{32C80259-F563-4F51-82EA-1E6558A00D70}" presName="header" presStyleLbl="node1" presStyleIdx="0" presStyleCnt="3"/>
      <dgm:spPr/>
    </dgm:pt>
    <dgm:pt modelId="{81BB96BE-9250-499E-8001-E601907C77CC}" type="pres">
      <dgm:prSet presAssocID="{A693F28B-7F05-4523-994D-D5C5DB16A7A0}" presName="parTrans" presStyleLbl="sibTrans2D1" presStyleIdx="0" presStyleCnt="8"/>
      <dgm:spPr/>
    </dgm:pt>
    <dgm:pt modelId="{16AD52A1-7BB7-4F56-954E-5E435D25D76A}" type="pres">
      <dgm:prSet presAssocID="{E85CC43A-D657-40E9-9645-DD88A818307A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FD1AC4B7-83C8-4F65-8D7F-B94569828B06}" type="pres">
      <dgm:prSet presAssocID="{A6FA46C8-3772-410E-B0B7-706FB8424A3A}" presName="sibTrans" presStyleLbl="sibTrans2D1" presStyleIdx="1" presStyleCnt="8"/>
      <dgm:spPr/>
    </dgm:pt>
    <dgm:pt modelId="{AA712E9E-4370-4B05-9BB5-AAF125FEA66E}" type="pres">
      <dgm:prSet presAssocID="{ABBA314A-A01A-4051-8A06-97765166226E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6879A675-54F2-4224-8C99-B34DF2C70B36}" type="pres">
      <dgm:prSet presAssocID="{F6333F91-1659-4EDF-BC1B-06D43DE3EFFE}" presName="sibTrans" presStyleLbl="sibTrans2D1" presStyleIdx="2" presStyleCnt="8"/>
      <dgm:spPr/>
    </dgm:pt>
    <dgm:pt modelId="{4FC1BD80-0EF0-4E71-81E5-26EFFBB34374}" type="pres">
      <dgm:prSet presAssocID="{52882FF5-60E9-4739-BA6F-CF1EBBFF6E4D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B2D5A4C8-DD9C-456D-ACC9-403CCF8E398C}" type="pres">
      <dgm:prSet presAssocID="{32C80259-F563-4F51-82EA-1E6558A00D70}" presName="hSp" presStyleCnt="0"/>
      <dgm:spPr/>
    </dgm:pt>
    <dgm:pt modelId="{BC5C7AAF-B1EB-4164-979F-BA284CB0EDE1}" type="pres">
      <dgm:prSet presAssocID="{ACFC2423-E6A7-4558-B039-B11036029CD6}" presName="vertFlow" presStyleCnt="0"/>
      <dgm:spPr/>
    </dgm:pt>
    <dgm:pt modelId="{FB9CC5D8-3B4B-46A6-9282-3595F82D696D}" type="pres">
      <dgm:prSet presAssocID="{ACFC2423-E6A7-4558-B039-B11036029CD6}" presName="header" presStyleLbl="node1" presStyleIdx="1" presStyleCnt="3" custLinFactNeighborX="1852"/>
      <dgm:spPr/>
    </dgm:pt>
    <dgm:pt modelId="{8BE2C99C-7AAF-4934-8B18-F0866A5F915B}" type="pres">
      <dgm:prSet presAssocID="{48D20F2A-DA3C-4D8D-B16B-E1FE1E686E0E}" presName="parTrans" presStyleLbl="sibTrans2D1" presStyleIdx="3" presStyleCnt="8"/>
      <dgm:spPr/>
    </dgm:pt>
    <dgm:pt modelId="{B1BE4430-7522-42F6-8C9D-DE0F18959CDC}" type="pres">
      <dgm:prSet presAssocID="{7F7E6B35-2E0A-489D-85B0-1C1BA735037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612A6120-84F6-4684-9ADC-719F796353BD}" type="pres">
      <dgm:prSet presAssocID="{AF5B1F93-A21C-449A-9453-7C1D62046522}" presName="sibTrans" presStyleLbl="sibTrans2D1" presStyleIdx="4" presStyleCnt="8"/>
      <dgm:spPr/>
    </dgm:pt>
    <dgm:pt modelId="{414BA53C-16CB-49AA-BF8F-B78F90DF6B04}" type="pres">
      <dgm:prSet presAssocID="{4905FA47-E767-4D0B-B5CE-FEF74C193868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B4B5C690-5A43-4D04-A660-D9A2AD86258F}" type="pres">
      <dgm:prSet presAssocID="{4A931297-2CA8-4CC5-8FEE-C4C646747462}" presName="sibTrans" presStyleLbl="sibTrans2D1" presStyleIdx="5" presStyleCnt="8"/>
      <dgm:spPr/>
    </dgm:pt>
    <dgm:pt modelId="{E2DF7A00-A49D-49A7-A3AD-74ECA961B410}" type="pres">
      <dgm:prSet presAssocID="{32510986-0A4C-4AEB-9A06-ACED66AB2E5E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062D0434-98AA-4EF9-A664-78D0AE89835A}" type="pres">
      <dgm:prSet presAssocID="{ACFC2423-E6A7-4558-B039-B11036029CD6}" presName="hSp" presStyleCnt="0"/>
      <dgm:spPr/>
    </dgm:pt>
    <dgm:pt modelId="{C0DF1A08-70FC-4E4E-A579-F15F7BCD84FE}" type="pres">
      <dgm:prSet presAssocID="{C7F82B32-1945-41BF-A230-E6EAF474642F}" presName="vertFlow" presStyleCnt="0"/>
      <dgm:spPr/>
    </dgm:pt>
    <dgm:pt modelId="{A270A646-A766-448D-9F5B-F97C0433FE59}" type="pres">
      <dgm:prSet presAssocID="{C7F82B32-1945-41BF-A230-E6EAF474642F}" presName="header" presStyleLbl="node1" presStyleIdx="2" presStyleCnt="3"/>
      <dgm:spPr/>
    </dgm:pt>
    <dgm:pt modelId="{EB3FC3DA-DF01-4543-9233-16BE75A5EE5C}" type="pres">
      <dgm:prSet presAssocID="{C6582CDA-B05F-4B0A-A6FF-DC892406652B}" presName="parTrans" presStyleLbl="sibTrans2D1" presStyleIdx="6" presStyleCnt="8"/>
      <dgm:spPr/>
    </dgm:pt>
    <dgm:pt modelId="{D8801664-5204-419B-9FB1-AA5EC06F2B44}" type="pres">
      <dgm:prSet presAssocID="{AE5D1B24-057C-438E-8EA2-191B0B497699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3D619AAE-B4BE-418C-BF9D-499F27981633}" type="pres">
      <dgm:prSet presAssocID="{C0F63DEE-E5C1-4138-AD56-F681CB5E31E0}" presName="sibTrans" presStyleLbl="sibTrans2D1" presStyleIdx="7" presStyleCnt="8"/>
      <dgm:spPr/>
    </dgm:pt>
    <dgm:pt modelId="{8B0210FB-6CE8-49DB-902D-881120B57846}" type="pres">
      <dgm:prSet presAssocID="{885EF4EE-7230-4CA0-BB4B-6DE7B31AF324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88A3EE0B-7A36-4D10-8951-5ABEFC5CB8B6}" type="presOf" srcId="{C7F82B32-1945-41BF-A230-E6EAF474642F}" destId="{A270A646-A766-448D-9F5B-F97C0433FE59}" srcOrd="0" destOrd="0" presId="urn:microsoft.com/office/officeart/2005/8/layout/lProcess1"/>
    <dgm:cxn modelId="{915A6922-2EE7-4974-A4B0-64895B646222}" srcId="{320E79C2-2F22-4B61-80BA-FAEAFD481A51}" destId="{32C80259-F563-4F51-82EA-1E6558A00D70}" srcOrd="0" destOrd="0" parTransId="{59921465-A455-469A-89E7-E9AF8347514E}" sibTransId="{7B3A87B2-50FF-4DE8-AE7F-F5C8AD74452B}"/>
    <dgm:cxn modelId="{17B1BD22-791C-47FA-8B5D-29AB96D5BD81}" type="presOf" srcId="{F6333F91-1659-4EDF-BC1B-06D43DE3EFFE}" destId="{6879A675-54F2-4224-8C99-B34DF2C70B36}" srcOrd="0" destOrd="0" presId="urn:microsoft.com/office/officeart/2005/8/layout/lProcess1"/>
    <dgm:cxn modelId="{97F4CA26-242A-4FAB-B6D9-ACFF8B83D8C7}" type="presOf" srcId="{320E79C2-2F22-4B61-80BA-FAEAFD481A51}" destId="{1B09A02A-6B35-482F-A904-8569001D430F}" srcOrd="0" destOrd="0" presId="urn:microsoft.com/office/officeart/2005/8/layout/lProcess1"/>
    <dgm:cxn modelId="{54855A2A-4460-44D2-AC29-31697582FAA9}" srcId="{32C80259-F563-4F51-82EA-1E6558A00D70}" destId="{52882FF5-60E9-4739-BA6F-CF1EBBFF6E4D}" srcOrd="2" destOrd="0" parTransId="{FF6D4908-5141-421F-BA42-3B65188FA731}" sibTransId="{F9D65F9E-A1B1-473E-946C-D201C008190C}"/>
    <dgm:cxn modelId="{4E890531-B137-48B3-8771-1CC4C56EFAE6}" type="presOf" srcId="{885EF4EE-7230-4CA0-BB4B-6DE7B31AF324}" destId="{8B0210FB-6CE8-49DB-902D-881120B57846}" srcOrd="0" destOrd="0" presId="urn:microsoft.com/office/officeart/2005/8/layout/lProcess1"/>
    <dgm:cxn modelId="{620DA133-1A02-41DC-B829-CBC82E5D57ED}" type="presOf" srcId="{ABBA314A-A01A-4051-8A06-97765166226E}" destId="{AA712E9E-4370-4B05-9BB5-AAF125FEA66E}" srcOrd="0" destOrd="0" presId="urn:microsoft.com/office/officeart/2005/8/layout/lProcess1"/>
    <dgm:cxn modelId="{960BC03C-2C48-45F3-9181-1E79E831FE8F}" srcId="{C7F82B32-1945-41BF-A230-E6EAF474642F}" destId="{885EF4EE-7230-4CA0-BB4B-6DE7B31AF324}" srcOrd="1" destOrd="0" parTransId="{1584D97B-CBDD-4188-893C-495F8506EA88}" sibTransId="{DE501B1A-6FB8-4C54-903D-579FE85C0C08}"/>
    <dgm:cxn modelId="{3176A261-77A6-48F2-A439-50FEC4CDCA23}" type="presOf" srcId="{ACFC2423-E6A7-4558-B039-B11036029CD6}" destId="{FB9CC5D8-3B4B-46A6-9282-3595F82D696D}" srcOrd="0" destOrd="0" presId="urn:microsoft.com/office/officeart/2005/8/layout/lProcess1"/>
    <dgm:cxn modelId="{A3050A46-C398-4679-8FED-B80793E6FCD4}" srcId="{320E79C2-2F22-4B61-80BA-FAEAFD481A51}" destId="{ACFC2423-E6A7-4558-B039-B11036029CD6}" srcOrd="1" destOrd="0" parTransId="{7E756CC6-40CC-4801-A01A-F842A53C8770}" sibTransId="{72DFD61D-0B6A-4517-8150-10A440C97281}"/>
    <dgm:cxn modelId="{60C2F76B-6EB2-4521-A92F-B0A32F24E4D2}" srcId="{ACFC2423-E6A7-4558-B039-B11036029CD6}" destId="{4905FA47-E767-4D0B-B5CE-FEF74C193868}" srcOrd="1" destOrd="0" parTransId="{8E4C34C0-E7B3-4386-BA4A-F5C402528FAD}" sibTransId="{4A931297-2CA8-4CC5-8FEE-C4C646747462}"/>
    <dgm:cxn modelId="{11F13D4C-CC81-4BF1-9C6C-95E96D8A1C24}" type="presOf" srcId="{C6582CDA-B05F-4B0A-A6FF-DC892406652B}" destId="{EB3FC3DA-DF01-4543-9233-16BE75A5EE5C}" srcOrd="0" destOrd="0" presId="urn:microsoft.com/office/officeart/2005/8/layout/lProcess1"/>
    <dgm:cxn modelId="{6CC14D75-06CE-4C68-8298-A42C73B22FA0}" type="presOf" srcId="{4A931297-2CA8-4CC5-8FEE-C4C646747462}" destId="{B4B5C690-5A43-4D04-A660-D9A2AD86258F}" srcOrd="0" destOrd="0" presId="urn:microsoft.com/office/officeart/2005/8/layout/lProcess1"/>
    <dgm:cxn modelId="{55B94876-3041-49D3-BCD4-5484B6443AEB}" type="presOf" srcId="{52882FF5-60E9-4739-BA6F-CF1EBBFF6E4D}" destId="{4FC1BD80-0EF0-4E71-81E5-26EFFBB34374}" srcOrd="0" destOrd="0" presId="urn:microsoft.com/office/officeart/2005/8/layout/lProcess1"/>
    <dgm:cxn modelId="{171C6681-02BB-43EC-9BF8-E9A484833F6A}" srcId="{C7F82B32-1945-41BF-A230-E6EAF474642F}" destId="{AE5D1B24-057C-438E-8EA2-191B0B497699}" srcOrd="0" destOrd="0" parTransId="{C6582CDA-B05F-4B0A-A6FF-DC892406652B}" sibTransId="{C0F63DEE-E5C1-4138-AD56-F681CB5E31E0}"/>
    <dgm:cxn modelId="{4BFEFE86-A0E3-4CEE-A5BF-48BFBB5026F6}" srcId="{320E79C2-2F22-4B61-80BA-FAEAFD481A51}" destId="{C7F82B32-1945-41BF-A230-E6EAF474642F}" srcOrd="2" destOrd="0" parTransId="{D1473053-4F8C-41E8-8834-6C2DAAF27BE0}" sibTransId="{57C6C762-7E35-42FF-934E-B5762F6599B1}"/>
    <dgm:cxn modelId="{DF15CE87-E668-412C-AE76-06F5146BD668}" type="presOf" srcId="{48D20F2A-DA3C-4D8D-B16B-E1FE1E686E0E}" destId="{8BE2C99C-7AAF-4934-8B18-F0866A5F915B}" srcOrd="0" destOrd="0" presId="urn:microsoft.com/office/officeart/2005/8/layout/lProcess1"/>
    <dgm:cxn modelId="{83A59D94-61B2-4CB0-B8A0-E514E4B493F5}" type="presOf" srcId="{A6FA46C8-3772-410E-B0B7-706FB8424A3A}" destId="{FD1AC4B7-83C8-4F65-8D7F-B94569828B06}" srcOrd="0" destOrd="0" presId="urn:microsoft.com/office/officeart/2005/8/layout/lProcess1"/>
    <dgm:cxn modelId="{089EA996-1960-445E-9086-D770088FE5A9}" srcId="{ACFC2423-E6A7-4558-B039-B11036029CD6}" destId="{32510986-0A4C-4AEB-9A06-ACED66AB2E5E}" srcOrd="2" destOrd="0" parTransId="{415B035D-5FA9-4B06-B45B-0892004032A8}" sibTransId="{18A7EA23-D55E-4AD4-B86D-7BB4E61C31BD}"/>
    <dgm:cxn modelId="{1AB9D296-5A3D-4D70-B627-36B2D2C2A792}" type="presOf" srcId="{AF5B1F93-A21C-449A-9453-7C1D62046522}" destId="{612A6120-84F6-4684-9ADC-719F796353BD}" srcOrd="0" destOrd="0" presId="urn:microsoft.com/office/officeart/2005/8/layout/lProcess1"/>
    <dgm:cxn modelId="{F23110AB-7B3E-4EB1-A7EA-756847A1745E}" srcId="{32C80259-F563-4F51-82EA-1E6558A00D70}" destId="{ABBA314A-A01A-4051-8A06-97765166226E}" srcOrd="1" destOrd="0" parTransId="{2FFF9F54-9B25-4B4A-AA3E-5C89DAC40885}" sibTransId="{F6333F91-1659-4EDF-BC1B-06D43DE3EFFE}"/>
    <dgm:cxn modelId="{9FD645AC-9D09-4DE5-90D9-6ECEAA007E21}" type="presOf" srcId="{32C80259-F563-4F51-82EA-1E6558A00D70}" destId="{F1E362D3-FE12-404F-AAE0-3BA13443265A}" srcOrd="0" destOrd="0" presId="urn:microsoft.com/office/officeart/2005/8/layout/lProcess1"/>
    <dgm:cxn modelId="{C5229DAC-FA94-46F3-8B14-9B6A4472F0B2}" srcId="{32C80259-F563-4F51-82EA-1E6558A00D70}" destId="{E85CC43A-D657-40E9-9645-DD88A818307A}" srcOrd="0" destOrd="0" parTransId="{A693F28B-7F05-4523-994D-D5C5DB16A7A0}" sibTransId="{A6FA46C8-3772-410E-B0B7-706FB8424A3A}"/>
    <dgm:cxn modelId="{DBC3DABF-3209-40C7-84BB-03EEFDF33706}" type="presOf" srcId="{C0F63DEE-E5C1-4138-AD56-F681CB5E31E0}" destId="{3D619AAE-B4BE-418C-BF9D-499F27981633}" srcOrd="0" destOrd="0" presId="urn:microsoft.com/office/officeart/2005/8/layout/lProcess1"/>
    <dgm:cxn modelId="{DCD9B3C8-B78C-4160-8661-A961E2B03997}" type="presOf" srcId="{4905FA47-E767-4D0B-B5CE-FEF74C193868}" destId="{414BA53C-16CB-49AA-BF8F-B78F90DF6B04}" srcOrd="0" destOrd="0" presId="urn:microsoft.com/office/officeart/2005/8/layout/lProcess1"/>
    <dgm:cxn modelId="{75288DCA-E887-4A63-9766-D3E961C82FF8}" type="presOf" srcId="{AE5D1B24-057C-438E-8EA2-191B0B497699}" destId="{D8801664-5204-419B-9FB1-AA5EC06F2B44}" srcOrd="0" destOrd="0" presId="urn:microsoft.com/office/officeart/2005/8/layout/lProcess1"/>
    <dgm:cxn modelId="{28A20DD8-95C9-442C-B289-98943E12A36C}" type="presOf" srcId="{E85CC43A-D657-40E9-9645-DD88A818307A}" destId="{16AD52A1-7BB7-4F56-954E-5E435D25D76A}" srcOrd="0" destOrd="0" presId="urn:microsoft.com/office/officeart/2005/8/layout/lProcess1"/>
    <dgm:cxn modelId="{83E721D8-43DB-4F10-A765-5AB43ACCFB47}" type="presOf" srcId="{32510986-0A4C-4AEB-9A06-ACED66AB2E5E}" destId="{E2DF7A00-A49D-49A7-A3AD-74ECA961B410}" srcOrd="0" destOrd="0" presId="urn:microsoft.com/office/officeart/2005/8/layout/lProcess1"/>
    <dgm:cxn modelId="{AAA338D9-3CFC-4694-AD18-A66CE060DFBA}" type="presOf" srcId="{A693F28B-7F05-4523-994D-D5C5DB16A7A0}" destId="{81BB96BE-9250-499E-8001-E601907C77CC}" srcOrd="0" destOrd="0" presId="urn:microsoft.com/office/officeart/2005/8/layout/lProcess1"/>
    <dgm:cxn modelId="{7FDA63E4-6C64-49F7-928B-89DE08F3C13D}" type="presOf" srcId="{7F7E6B35-2E0A-489D-85B0-1C1BA7350375}" destId="{B1BE4430-7522-42F6-8C9D-DE0F18959CDC}" srcOrd="0" destOrd="0" presId="urn:microsoft.com/office/officeart/2005/8/layout/lProcess1"/>
    <dgm:cxn modelId="{334687E5-4AC0-4372-9DA7-79AAA8B5C899}" srcId="{ACFC2423-E6A7-4558-B039-B11036029CD6}" destId="{7F7E6B35-2E0A-489D-85B0-1C1BA7350375}" srcOrd="0" destOrd="0" parTransId="{48D20F2A-DA3C-4D8D-B16B-E1FE1E686E0E}" sibTransId="{AF5B1F93-A21C-449A-9453-7C1D62046522}"/>
    <dgm:cxn modelId="{B6F04843-9C0D-4355-8424-24535745DA30}" type="presParOf" srcId="{1B09A02A-6B35-482F-A904-8569001D430F}" destId="{6C0490FF-1584-4A3F-88C8-1AEBDDECF24D}" srcOrd="0" destOrd="0" presId="urn:microsoft.com/office/officeart/2005/8/layout/lProcess1"/>
    <dgm:cxn modelId="{4994555A-0DF7-4E4F-95DF-6017C9C004D4}" type="presParOf" srcId="{6C0490FF-1584-4A3F-88C8-1AEBDDECF24D}" destId="{F1E362D3-FE12-404F-AAE0-3BA13443265A}" srcOrd="0" destOrd="0" presId="urn:microsoft.com/office/officeart/2005/8/layout/lProcess1"/>
    <dgm:cxn modelId="{D4FDDB72-0D15-4661-9207-D62B12A0A1AB}" type="presParOf" srcId="{6C0490FF-1584-4A3F-88C8-1AEBDDECF24D}" destId="{81BB96BE-9250-499E-8001-E601907C77CC}" srcOrd="1" destOrd="0" presId="urn:microsoft.com/office/officeart/2005/8/layout/lProcess1"/>
    <dgm:cxn modelId="{DF91766D-5BF6-4C03-BAC4-64F036EB635F}" type="presParOf" srcId="{6C0490FF-1584-4A3F-88C8-1AEBDDECF24D}" destId="{16AD52A1-7BB7-4F56-954E-5E435D25D76A}" srcOrd="2" destOrd="0" presId="urn:microsoft.com/office/officeart/2005/8/layout/lProcess1"/>
    <dgm:cxn modelId="{1548E394-DF54-486E-91F6-731DB4704816}" type="presParOf" srcId="{6C0490FF-1584-4A3F-88C8-1AEBDDECF24D}" destId="{FD1AC4B7-83C8-4F65-8D7F-B94569828B06}" srcOrd="3" destOrd="0" presId="urn:microsoft.com/office/officeart/2005/8/layout/lProcess1"/>
    <dgm:cxn modelId="{B7ECA96E-66A5-4AE9-AA78-2188049BC1AA}" type="presParOf" srcId="{6C0490FF-1584-4A3F-88C8-1AEBDDECF24D}" destId="{AA712E9E-4370-4B05-9BB5-AAF125FEA66E}" srcOrd="4" destOrd="0" presId="urn:microsoft.com/office/officeart/2005/8/layout/lProcess1"/>
    <dgm:cxn modelId="{64783616-97B5-4913-A296-091007527E99}" type="presParOf" srcId="{6C0490FF-1584-4A3F-88C8-1AEBDDECF24D}" destId="{6879A675-54F2-4224-8C99-B34DF2C70B36}" srcOrd="5" destOrd="0" presId="urn:microsoft.com/office/officeart/2005/8/layout/lProcess1"/>
    <dgm:cxn modelId="{979AE9FA-51C9-49AF-9BCA-97FBA85A5EAE}" type="presParOf" srcId="{6C0490FF-1584-4A3F-88C8-1AEBDDECF24D}" destId="{4FC1BD80-0EF0-4E71-81E5-26EFFBB34374}" srcOrd="6" destOrd="0" presId="urn:microsoft.com/office/officeart/2005/8/layout/lProcess1"/>
    <dgm:cxn modelId="{A77E9910-AD81-4BF1-B94B-CE096A057CBE}" type="presParOf" srcId="{1B09A02A-6B35-482F-A904-8569001D430F}" destId="{B2D5A4C8-DD9C-456D-ACC9-403CCF8E398C}" srcOrd="1" destOrd="0" presId="urn:microsoft.com/office/officeart/2005/8/layout/lProcess1"/>
    <dgm:cxn modelId="{ADE85124-A819-4487-9390-43265E80CD3A}" type="presParOf" srcId="{1B09A02A-6B35-482F-A904-8569001D430F}" destId="{BC5C7AAF-B1EB-4164-979F-BA284CB0EDE1}" srcOrd="2" destOrd="0" presId="urn:microsoft.com/office/officeart/2005/8/layout/lProcess1"/>
    <dgm:cxn modelId="{CC0F1506-54FE-4B32-8B98-00BE34C5835E}" type="presParOf" srcId="{BC5C7AAF-B1EB-4164-979F-BA284CB0EDE1}" destId="{FB9CC5D8-3B4B-46A6-9282-3595F82D696D}" srcOrd="0" destOrd="0" presId="urn:microsoft.com/office/officeart/2005/8/layout/lProcess1"/>
    <dgm:cxn modelId="{BCE3993C-B113-4DA0-BE0B-F37DF7F62137}" type="presParOf" srcId="{BC5C7AAF-B1EB-4164-979F-BA284CB0EDE1}" destId="{8BE2C99C-7AAF-4934-8B18-F0866A5F915B}" srcOrd="1" destOrd="0" presId="urn:microsoft.com/office/officeart/2005/8/layout/lProcess1"/>
    <dgm:cxn modelId="{00F53830-6219-457E-9F43-28A229E19541}" type="presParOf" srcId="{BC5C7AAF-B1EB-4164-979F-BA284CB0EDE1}" destId="{B1BE4430-7522-42F6-8C9D-DE0F18959CDC}" srcOrd="2" destOrd="0" presId="urn:microsoft.com/office/officeart/2005/8/layout/lProcess1"/>
    <dgm:cxn modelId="{3FF1A24F-43C4-417E-84B7-D7B3A1D58BAE}" type="presParOf" srcId="{BC5C7AAF-B1EB-4164-979F-BA284CB0EDE1}" destId="{612A6120-84F6-4684-9ADC-719F796353BD}" srcOrd="3" destOrd="0" presId="urn:microsoft.com/office/officeart/2005/8/layout/lProcess1"/>
    <dgm:cxn modelId="{0AB4203E-7F06-49CA-9012-05AA746E8FF5}" type="presParOf" srcId="{BC5C7AAF-B1EB-4164-979F-BA284CB0EDE1}" destId="{414BA53C-16CB-49AA-BF8F-B78F90DF6B04}" srcOrd="4" destOrd="0" presId="urn:microsoft.com/office/officeart/2005/8/layout/lProcess1"/>
    <dgm:cxn modelId="{595667B4-912F-4835-939A-7D68A5A625AD}" type="presParOf" srcId="{BC5C7AAF-B1EB-4164-979F-BA284CB0EDE1}" destId="{B4B5C690-5A43-4D04-A660-D9A2AD86258F}" srcOrd="5" destOrd="0" presId="urn:microsoft.com/office/officeart/2005/8/layout/lProcess1"/>
    <dgm:cxn modelId="{4EF55266-61B7-4815-8633-98DCD4EA1660}" type="presParOf" srcId="{BC5C7AAF-B1EB-4164-979F-BA284CB0EDE1}" destId="{E2DF7A00-A49D-49A7-A3AD-74ECA961B410}" srcOrd="6" destOrd="0" presId="urn:microsoft.com/office/officeart/2005/8/layout/lProcess1"/>
    <dgm:cxn modelId="{F09F8A6C-A55E-4AF7-8B9F-8908069E859A}" type="presParOf" srcId="{1B09A02A-6B35-482F-A904-8569001D430F}" destId="{062D0434-98AA-4EF9-A664-78D0AE89835A}" srcOrd="3" destOrd="0" presId="urn:microsoft.com/office/officeart/2005/8/layout/lProcess1"/>
    <dgm:cxn modelId="{736EF8DA-F596-4221-B8EA-31AF5B04D052}" type="presParOf" srcId="{1B09A02A-6B35-482F-A904-8569001D430F}" destId="{C0DF1A08-70FC-4E4E-A579-F15F7BCD84FE}" srcOrd="4" destOrd="0" presId="urn:microsoft.com/office/officeart/2005/8/layout/lProcess1"/>
    <dgm:cxn modelId="{9F014D95-72AC-497C-812B-A84E794FB029}" type="presParOf" srcId="{C0DF1A08-70FC-4E4E-A579-F15F7BCD84FE}" destId="{A270A646-A766-448D-9F5B-F97C0433FE59}" srcOrd="0" destOrd="0" presId="urn:microsoft.com/office/officeart/2005/8/layout/lProcess1"/>
    <dgm:cxn modelId="{3D211850-9A3D-4914-9E3B-C78AAE972063}" type="presParOf" srcId="{C0DF1A08-70FC-4E4E-A579-F15F7BCD84FE}" destId="{EB3FC3DA-DF01-4543-9233-16BE75A5EE5C}" srcOrd="1" destOrd="0" presId="urn:microsoft.com/office/officeart/2005/8/layout/lProcess1"/>
    <dgm:cxn modelId="{57D64A99-3052-4E51-84C3-7770D2546592}" type="presParOf" srcId="{C0DF1A08-70FC-4E4E-A579-F15F7BCD84FE}" destId="{D8801664-5204-419B-9FB1-AA5EC06F2B44}" srcOrd="2" destOrd="0" presId="urn:microsoft.com/office/officeart/2005/8/layout/lProcess1"/>
    <dgm:cxn modelId="{AA6001B5-799A-4BA8-A2A7-F94C55E68CAD}" type="presParOf" srcId="{C0DF1A08-70FC-4E4E-A579-F15F7BCD84FE}" destId="{3D619AAE-B4BE-418C-BF9D-499F27981633}" srcOrd="3" destOrd="0" presId="urn:microsoft.com/office/officeart/2005/8/layout/lProcess1"/>
    <dgm:cxn modelId="{0E20A21E-8AA6-4134-9F52-F6935B820D6F}" type="presParOf" srcId="{C0DF1A08-70FC-4E4E-A579-F15F7BCD84FE}" destId="{8B0210FB-6CE8-49DB-902D-881120B57846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E79C2-2F22-4B61-80BA-FAEAFD481A5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882FF5-60E9-4739-BA6F-CF1EBBFF6E4D}">
      <dgm:prSet phldrT="[Text]"/>
      <dgm:spPr/>
      <dgm:t>
        <a:bodyPr/>
        <a:lstStyle/>
        <a:p>
          <a:r>
            <a:rPr lang="en-GB"/>
            <a:t>Close facility in database </a:t>
          </a:r>
        </a:p>
      </dgm:t>
    </dgm:pt>
    <dgm:pt modelId="{FF6D4908-5141-421F-BA42-3B65188FA731}" type="parTrans" cxnId="{54855A2A-4460-44D2-AC29-31697582FAA9}">
      <dgm:prSet/>
      <dgm:spPr/>
      <dgm:t>
        <a:bodyPr/>
        <a:lstStyle/>
        <a:p>
          <a:endParaRPr lang="en-GB"/>
        </a:p>
      </dgm:t>
    </dgm:pt>
    <dgm:pt modelId="{F9D65F9E-A1B1-473E-946C-D201C008190C}" type="sibTrans" cxnId="{54855A2A-4460-44D2-AC29-31697582FAA9}">
      <dgm:prSet/>
      <dgm:spPr/>
      <dgm:t>
        <a:bodyPr/>
        <a:lstStyle/>
        <a:p>
          <a:endParaRPr lang="en-GB"/>
        </a:p>
      </dgm:t>
    </dgm:pt>
    <dgm:pt modelId="{ACFC2423-E6A7-4558-B039-B11036029CD6}">
      <dgm:prSet phldrT="[Text]"/>
      <dgm:spPr/>
      <dgm:t>
        <a:bodyPr/>
        <a:lstStyle/>
        <a:p>
          <a:r>
            <a:rPr lang="en-GB"/>
            <a:t>Missing data</a:t>
          </a:r>
        </a:p>
      </dgm:t>
    </dgm:pt>
    <dgm:pt modelId="{7E756CC6-40CC-4801-A01A-F842A53C8770}" type="parTrans" cxnId="{A3050A46-C398-4679-8FED-B80793E6FCD4}">
      <dgm:prSet/>
      <dgm:spPr/>
      <dgm:t>
        <a:bodyPr/>
        <a:lstStyle/>
        <a:p>
          <a:endParaRPr lang="en-GB"/>
        </a:p>
      </dgm:t>
    </dgm:pt>
    <dgm:pt modelId="{72DFD61D-0B6A-4517-8150-10A440C97281}" type="sibTrans" cxnId="{A3050A46-C398-4679-8FED-B80793E6FCD4}">
      <dgm:prSet/>
      <dgm:spPr/>
      <dgm:t>
        <a:bodyPr/>
        <a:lstStyle/>
        <a:p>
          <a:endParaRPr lang="en-GB"/>
        </a:p>
      </dgm:t>
    </dgm:pt>
    <dgm:pt modelId="{AE5D1B24-057C-438E-8EA2-191B0B497699}">
      <dgm:prSet phldrT="[Text]"/>
      <dgm:spPr/>
      <dgm:t>
        <a:bodyPr/>
        <a:lstStyle/>
        <a:p>
          <a:r>
            <a:rPr lang="en-GB"/>
            <a:t>Services were provided by the HF</a:t>
          </a:r>
        </a:p>
      </dgm:t>
    </dgm:pt>
    <dgm:pt modelId="{C6582CDA-B05F-4B0A-A6FF-DC892406652B}" type="parTrans" cxnId="{171C6681-02BB-43EC-9BF8-E9A484833F6A}">
      <dgm:prSet/>
      <dgm:spPr/>
      <dgm:t>
        <a:bodyPr/>
        <a:lstStyle/>
        <a:p>
          <a:endParaRPr lang="en-GB"/>
        </a:p>
      </dgm:t>
    </dgm:pt>
    <dgm:pt modelId="{C0F63DEE-E5C1-4138-AD56-F681CB5E31E0}" type="sibTrans" cxnId="{171C6681-02BB-43EC-9BF8-E9A484833F6A}">
      <dgm:prSet/>
      <dgm:spPr/>
      <dgm:t>
        <a:bodyPr/>
        <a:lstStyle/>
        <a:p>
          <a:endParaRPr lang="en-GB"/>
        </a:p>
      </dgm:t>
    </dgm:pt>
    <dgm:pt modelId="{32C80259-F563-4F51-82EA-1E6558A00D70}">
      <dgm:prSet phldrT="[Text]"/>
      <dgm:spPr/>
      <dgm:t>
        <a:bodyPr/>
        <a:lstStyle/>
        <a:p>
          <a:r>
            <a:rPr lang="en-GB"/>
            <a:t>Missing data</a:t>
          </a:r>
        </a:p>
      </dgm:t>
    </dgm:pt>
    <dgm:pt modelId="{59921465-A455-469A-89E7-E9AF8347514E}" type="parTrans" cxnId="{915A6922-2EE7-4974-A4B0-64895B646222}">
      <dgm:prSet/>
      <dgm:spPr/>
      <dgm:t>
        <a:bodyPr/>
        <a:lstStyle/>
        <a:p>
          <a:endParaRPr lang="en-GB"/>
        </a:p>
      </dgm:t>
    </dgm:pt>
    <dgm:pt modelId="{7B3A87B2-50FF-4DE8-AE7F-F5C8AD74452B}" type="sibTrans" cxnId="{915A6922-2EE7-4974-A4B0-64895B646222}">
      <dgm:prSet/>
      <dgm:spPr/>
      <dgm:t>
        <a:bodyPr/>
        <a:lstStyle/>
        <a:p>
          <a:endParaRPr lang="en-GB"/>
        </a:p>
      </dgm:t>
    </dgm:pt>
    <dgm:pt modelId="{C7F82B32-1945-41BF-A230-E6EAF474642F}">
      <dgm:prSet phldrT="[Text]"/>
      <dgm:spPr/>
      <dgm:t>
        <a:bodyPr/>
        <a:lstStyle/>
        <a:p>
          <a:r>
            <a:rPr lang="en-GB"/>
            <a:t>Missing Data</a:t>
          </a:r>
        </a:p>
      </dgm:t>
    </dgm:pt>
    <dgm:pt modelId="{D1473053-4F8C-41E8-8834-6C2DAAF27BE0}" type="parTrans" cxnId="{4BFEFE86-A0E3-4CEE-A5BF-48BFBB5026F6}">
      <dgm:prSet/>
      <dgm:spPr/>
      <dgm:t>
        <a:bodyPr/>
        <a:lstStyle/>
        <a:p>
          <a:endParaRPr lang="en-GB"/>
        </a:p>
      </dgm:t>
    </dgm:pt>
    <dgm:pt modelId="{57C6C762-7E35-42FF-934E-B5762F6599B1}" type="sibTrans" cxnId="{4BFEFE86-A0E3-4CEE-A5BF-48BFBB5026F6}">
      <dgm:prSet/>
      <dgm:spPr/>
      <dgm:t>
        <a:bodyPr/>
        <a:lstStyle/>
        <a:p>
          <a:endParaRPr lang="en-GB"/>
        </a:p>
      </dgm:t>
    </dgm:pt>
    <dgm:pt modelId="{885EF4EE-7230-4CA0-BB4B-6DE7B31AF324}">
      <dgm:prSet phldrT="[Text]"/>
      <dgm:spPr/>
      <dgm:t>
        <a:bodyPr/>
        <a:lstStyle/>
        <a:p>
          <a:r>
            <a:rPr lang="en-GB" dirty="0"/>
            <a:t>CORRECT/INTERPOLATE </a:t>
          </a:r>
        </a:p>
      </dgm:t>
    </dgm:pt>
    <dgm:pt modelId="{1584D97B-CBDD-4188-893C-495F8506EA88}" type="parTrans" cxnId="{960BC03C-2C48-45F3-9181-1E79E831FE8F}">
      <dgm:prSet/>
      <dgm:spPr/>
      <dgm:t>
        <a:bodyPr/>
        <a:lstStyle/>
        <a:p>
          <a:endParaRPr lang="en-GB"/>
        </a:p>
      </dgm:t>
    </dgm:pt>
    <dgm:pt modelId="{DE501B1A-6FB8-4C54-903D-579FE85C0C08}" type="sibTrans" cxnId="{960BC03C-2C48-45F3-9181-1E79E831FE8F}">
      <dgm:prSet/>
      <dgm:spPr/>
      <dgm:t>
        <a:bodyPr/>
        <a:lstStyle/>
        <a:p>
          <a:endParaRPr lang="en-GB"/>
        </a:p>
      </dgm:t>
    </dgm:pt>
    <dgm:pt modelId="{E85CC43A-D657-40E9-9645-DD88A818307A}">
      <dgm:prSet phldrT="[Text]"/>
      <dgm:spPr/>
      <dgm:t>
        <a:bodyPr/>
        <a:lstStyle/>
        <a:p>
          <a:r>
            <a:rPr lang="en-GB"/>
            <a:t>Services not provided because facility has closed</a:t>
          </a:r>
        </a:p>
      </dgm:t>
    </dgm:pt>
    <dgm:pt modelId="{A693F28B-7F05-4523-994D-D5C5DB16A7A0}" type="parTrans" cxnId="{C5229DAC-FA94-46F3-8B14-9B6A4472F0B2}">
      <dgm:prSet/>
      <dgm:spPr/>
      <dgm:t>
        <a:bodyPr/>
        <a:lstStyle/>
        <a:p>
          <a:endParaRPr lang="en-GB"/>
        </a:p>
      </dgm:t>
    </dgm:pt>
    <dgm:pt modelId="{A6FA46C8-3772-410E-B0B7-706FB8424A3A}" type="sibTrans" cxnId="{C5229DAC-FA94-46F3-8B14-9B6A4472F0B2}">
      <dgm:prSet/>
      <dgm:spPr/>
      <dgm:t>
        <a:bodyPr/>
        <a:lstStyle/>
        <a:p>
          <a:endParaRPr lang="en-GB"/>
        </a:p>
      </dgm:t>
    </dgm:pt>
    <dgm:pt modelId="{7F7E6B35-2E0A-489D-85B0-1C1BA7350375}">
      <dgm:prSet phldrT="[Text]"/>
      <dgm:spPr/>
      <dgm:t>
        <a:bodyPr/>
        <a:lstStyle/>
        <a:p>
          <a:r>
            <a:rPr lang="en-GB"/>
            <a:t>Services not provided</a:t>
          </a:r>
        </a:p>
      </dgm:t>
    </dgm:pt>
    <dgm:pt modelId="{48D20F2A-DA3C-4D8D-B16B-E1FE1E686E0E}" type="parTrans" cxnId="{334687E5-4AC0-4372-9DA7-79AAA8B5C899}">
      <dgm:prSet/>
      <dgm:spPr/>
      <dgm:t>
        <a:bodyPr/>
        <a:lstStyle/>
        <a:p>
          <a:endParaRPr lang="en-GB"/>
        </a:p>
      </dgm:t>
    </dgm:pt>
    <dgm:pt modelId="{AF5B1F93-A21C-449A-9453-7C1D62046522}" type="sibTrans" cxnId="{334687E5-4AC0-4372-9DA7-79AAA8B5C899}">
      <dgm:prSet/>
      <dgm:spPr/>
      <dgm:t>
        <a:bodyPr/>
        <a:lstStyle/>
        <a:p>
          <a:endParaRPr lang="en-GB"/>
        </a:p>
      </dgm:t>
    </dgm:pt>
    <dgm:pt modelId="{4905FA47-E767-4D0B-B5CE-FEF74C193868}">
      <dgm:prSet phldrT="[Text]"/>
      <dgm:spPr/>
      <dgm:t>
        <a:bodyPr/>
        <a:lstStyle/>
        <a:p>
          <a:r>
            <a:rPr lang="en-GB"/>
            <a:t>Write ZERO (0) and comment</a:t>
          </a:r>
        </a:p>
      </dgm:t>
    </dgm:pt>
    <dgm:pt modelId="{8E4C34C0-E7B3-4386-BA4A-F5C402528FAD}" type="parTrans" cxnId="{60C2F76B-6EB2-4521-A92F-B0A32F24E4D2}">
      <dgm:prSet/>
      <dgm:spPr/>
      <dgm:t>
        <a:bodyPr/>
        <a:lstStyle/>
        <a:p>
          <a:endParaRPr lang="en-GB"/>
        </a:p>
      </dgm:t>
    </dgm:pt>
    <dgm:pt modelId="{4A931297-2CA8-4CC5-8FEE-C4C646747462}" type="sibTrans" cxnId="{60C2F76B-6EB2-4521-A92F-B0A32F24E4D2}">
      <dgm:prSet/>
      <dgm:spPr/>
      <dgm:t>
        <a:bodyPr/>
        <a:lstStyle/>
        <a:p>
          <a:endParaRPr lang="en-GB"/>
        </a:p>
      </dgm:t>
    </dgm:pt>
    <dgm:pt modelId="{1B09A02A-6B35-482F-A904-8569001D430F}" type="pres">
      <dgm:prSet presAssocID="{320E79C2-2F22-4B61-80BA-FAEAFD481A51}" presName="Name0" presStyleCnt="0">
        <dgm:presLayoutVars>
          <dgm:dir/>
          <dgm:animLvl val="lvl"/>
          <dgm:resizeHandles val="exact"/>
        </dgm:presLayoutVars>
      </dgm:prSet>
      <dgm:spPr/>
    </dgm:pt>
    <dgm:pt modelId="{6C0490FF-1584-4A3F-88C8-1AEBDDECF24D}" type="pres">
      <dgm:prSet presAssocID="{32C80259-F563-4F51-82EA-1E6558A00D70}" presName="vertFlow" presStyleCnt="0"/>
      <dgm:spPr/>
    </dgm:pt>
    <dgm:pt modelId="{F1E362D3-FE12-404F-AAE0-3BA13443265A}" type="pres">
      <dgm:prSet presAssocID="{32C80259-F563-4F51-82EA-1E6558A00D70}" presName="header" presStyleLbl="node1" presStyleIdx="0" presStyleCnt="3"/>
      <dgm:spPr/>
    </dgm:pt>
    <dgm:pt modelId="{81BB96BE-9250-499E-8001-E601907C77CC}" type="pres">
      <dgm:prSet presAssocID="{A693F28B-7F05-4523-994D-D5C5DB16A7A0}" presName="parTrans" presStyleLbl="sibTrans2D1" presStyleIdx="0" presStyleCnt="6"/>
      <dgm:spPr/>
    </dgm:pt>
    <dgm:pt modelId="{16AD52A1-7BB7-4F56-954E-5E435D25D76A}" type="pres">
      <dgm:prSet presAssocID="{E85CC43A-D657-40E9-9645-DD88A818307A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FD1AC4B7-83C8-4F65-8D7F-B94569828B06}" type="pres">
      <dgm:prSet presAssocID="{A6FA46C8-3772-410E-B0B7-706FB8424A3A}" presName="sibTrans" presStyleLbl="sibTrans2D1" presStyleIdx="1" presStyleCnt="6"/>
      <dgm:spPr/>
    </dgm:pt>
    <dgm:pt modelId="{4FC1BD80-0EF0-4E71-81E5-26EFFBB34374}" type="pres">
      <dgm:prSet presAssocID="{52882FF5-60E9-4739-BA6F-CF1EBBFF6E4D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B2D5A4C8-DD9C-456D-ACC9-403CCF8E398C}" type="pres">
      <dgm:prSet presAssocID="{32C80259-F563-4F51-82EA-1E6558A00D70}" presName="hSp" presStyleCnt="0"/>
      <dgm:spPr/>
    </dgm:pt>
    <dgm:pt modelId="{BC5C7AAF-B1EB-4164-979F-BA284CB0EDE1}" type="pres">
      <dgm:prSet presAssocID="{ACFC2423-E6A7-4558-B039-B11036029CD6}" presName="vertFlow" presStyleCnt="0"/>
      <dgm:spPr/>
    </dgm:pt>
    <dgm:pt modelId="{FB9CC5D8-3B4B-46A6-9282-3595F82D696D}" type="pres">
      <dgm:prSet presAssocID="{ACFC2423-E6A7-4558-B039-B11036029CD6}" presName="header" presStyleLbl="node1" presStyleIdx="1" presStyleCnt="3"/>
      <dgm:spPr/>
    </dgm:pt>
    <dgm:pt modelId="{8BE2C99C-7AAF-4934-8B18-F0866A5F915B}" type="pres">
      <dgm:prSet presAssocID="{48D20F2A-DA3C-4D8D-B16B-E1FE1E686E0E}" presName="parTrans" presStyleLbl="sibTrans2D1" presStyleIdx="2" presStyleCnt="6"/>
      <dgm:spPr/>
    </dgm:pt>
    <dgm:pt modelId="{B1BE4430-7522-42F6-8C9D-DE0F18959CDC}" type="pres">
      <dgm:prSet presAssocID="{7F7E6B35-2E0A-489D-85B0-1C1BA7350375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612A6120-84F6-4684-9ADC-719F796353BD}" type="pres">
      <dgm:prSet presAssocID="{AF5B1F93-A21C-449A-9453-7C1D62046522}" presName="sibTrans" presStyleLbl="sibTrans2D1" presStyleIdx="3" presStyleCnt="6"/>
      <dgm:spPr/>
    </dgm:pt>
    <dgm:pt modelId="{414BA53C-16CB-49AA-BF8F-B78F90DF6B04}" type="pres">
      <dgm:prSet presAssocID="{4905FA47-E767-4D0B-B5CE-FEF74C19386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062D0434-98AA-4EF9-A664-78D0AE89835A}" type="pres">
      <dgm:prSet presAssocID="{ACFC2423-E6A7-4558-B039-B11036029CD6}" presName="hSp" presStyleCnt="0"/>
      <dgm:spPr/>
    </dgm:pt>
    <dgm:pt modelId="{C0DF1A08-70FC-4E4E-A579-F15F7BCD84FE}" type="pres">
      <dgm:prSet presAssocID="{C7F82B32-1945-41BF-A230-E6EAF474642F}" presName="vertFlow" presStyleCnt="0"/>
      <dgm:spPr/>
    </dgm:pt>
    <dgm:pt modelId="{A270A646-A766-448D-9F5B-F97C0433FE59}" type="pres">
      <dgm:prSet presAssocID="{C7F82B32-1945-41BF-A230-E6EAF474642F}" presName="header" presStyleLbl="node1" presStyleIdx="2" presStyleCnt="3"/>
      <dgm:spPr/>
    </dgm:pt>
    <dgm:pt modelId="{EB3FC3DA-DF01-4543-9233-16BE75A5EE5C}" type="pres">
      <dgm:prSet presAssocID="{C6582CDA-B05F-4B0A-A6FF-DC892406652B}" presName="parTrans" presStyleLbl="sibTrans2D1" presStyleIdx="4" presStyleCnt="6"/>
      <dgm:spPr/>
    </dgm:pt>
    <dgm:pt modelId="{D8801664-5204-419B-9FB1-AA5EC06F2B44}" type="pres">
      <dgm:prSet presAssocID="{AE5D1B24-057C-438E-8EA2-191B0B497699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3D619AAE-B4BE-418C-BF9D-499F27981633}" type="pres">
      <dgm:prSet presAssocID="{C0F63DEE-E5C1-4138-AD56-F681CB5E31E0}" presName="sibTrans" presStyleLbl="sibTrans2D1" presStyleIdx="5" presStyleCnt="6"/>
      <dgm:spPr/>
    </dgm:pt>
    <dgm:pt modelId="{8B0210FB-6CE8-49DB-902D-881120B57846}" type="pres">
      <dgm:prSet presAssocID="{885EF4EE-7230-4CA0-BB4B-6DE7B31AF324}" presName="child" presStyleLbl="alignAccFollowNode1" presStyleIdx="5" presStyleCnt="6" custScaleX="117908">
        <dgm:presLayoutVars>
          <dgm:chMax val="0"/>
          <dgm:bulletEnabled val="1"/>
        </dgm:presLayoutVars>
      </dgm:prSet>
      <dgm:spPr/>
    </dgm:pt>
  </dgm:ptLst>
  <dgm:cxnLst>
    <dgm:cxn modelId="{E2A0950E-EC3D-42D1-B355-049806195B1F}" type="presOf" srcId="{48D20F2A-DA3C-4D8D-B16B-E1FE1E686E0E}" destId="{8BE2C99C-7AAF-4934-8B18-F0866A5F915B}" srcOrd="0" destOrd="0" presId="urn:microsoft.com/office/officeart/2005/8/layout/lProcess1"/>
    <dgm:cxn modelId="{CF07A71C-7821-4DF7-B88C-BBF95EC41A75}" type="presOf" srcId="{AF5B1F93-A21C-449A-9453-7C1D62046522}" destId="{612A6120-84F6-4684-9ADC-719F796353BD}" srcOrd="0" destOrd="0" presId="urn:microsoft.com/office/officeart/2005/8/layout/lProcess1"/>
    <dgm:cxn modelId="{5C149520-CC7B-4666-BAE4-F94920632A1C}" type="presOf" srcId="{A693F28B-7F05-4523-994D-D5C5DB16A7A0}" destId="{81BB96BE-9250-499E-8001-E601907C77CC}" srcOrd="0" destOrd="0" presId="urn:microsoft.com/office/officeart/2005/8/layout/lProcess1"/>
    <dgm:cxn modelId="{915A6922-2EE7-4974-A4B0-64895B646222}" srcId="{320E79C2-2F22-4B61-80BA-FAEAFD481A51}" destId="{32C80259-F563-4F51-82EA-1E6558A00D70}" srcOrd="0" destOrd="0" parTransId="{59921465-A455-469A-89E7-E9AF8347514E}" sibTransId="{7B3A87B2-50FF-4DE8-AE7F-F5C8AD74452B}"/>
    <dgm:cxn modelId="{54855A2A-4460-44D2-AC29-31697582FAA9}" srcId="{32C80259-F563-4F51-82EA-1E6558A00D70}" destId="{52882FF5-60E9-4739-BA6F-CF1EBBFF6E4D}" srcOrd="1" destOrd="0" parTransId="{FF6D4908-5141-421F-BA42-3B65188FA731}" sibTransId="{F9D65F9E-A1B1-473E-946C-D201C008190C}"/>
    <dgm:cxn modelId="{22628E30-1F9A-4029-8537-354010DFA2DA}" type="presOf" srcId="{4905FA47-E767-4D0B-B5CE-FEF74C193868}" destId="{414BA53C-16CB-49AA-BF8F-B78F90DF6B04}" srcOrd="0" destOrd="0" presId="urn:microsoft.com/office/officeart/2005/8/layout/lProcess1"/>
    <dgm:cxn modelId="{960BC03C-2C48-45F3-9181-1E79E831FE8F}" srcId="{C7F82B32-1945-41BF-A230-E6EAF474642F}" destId="{885EF4EE-7230-4CA0-BB4B-6DE7B31AF324}" srcOrd="1" destOrd="0" parTransId="{1584D97B-CBDD-4188-893C-495F8506EA88}" sibTransId="{DE501B1A-6FB8-4C54-903D-579FE85C0C08}"/>
    <dgm:cxn modelId="{A3050A46-C398-4679-8FED-B80793E6FCD4}" srcId="{320E79C2-2F22-4B61-80BA-FAEAFD481A51}" destId="{ACFC2423-E6A7-4558-B039-B11036029CD6}" srcOrd="1" destOrd="0" parTransId="{7E756CC6-40CC-4801-A01A-F842A53C8770}" sibTransId="{72DFD61D-0B6A-4517-8150-10A440C97281}"/>
    <dgm:cxn modelId="{60C2F76B-6EB2-4521-A92F-B0A32F24E4D2}" srcId="{ACFC2423-E6A7-4558-B039-B11036029CD6}" destId="{4905FA47-E767-4D0B-B5CE-FEF74C193868}" srcOrd="1" destOrd="0" parTransId="{8E4C34C0-E7B3-4386-BA4A-F5C402528FAD}" sibTransId="{4A931297-2CA8-4CC5-8FEE-C4C646747462}"/>
    <dgm:cxn modelId="{BFAB7B59-7B9C-42E6-B45A-FA95D175ABE8}" type="presOf" srcId="{52882FF5-60E9-4739-BA6F-CF1EBBFF6E4D}" destId="{4FC1BD80-0EF0-4E71-81E5-26EFFBB34374}" srcOrd="0" destOrd="0" presId="urn:microsoft.com/office/officeart/2005/8/layout/lProcess1"/>
    <dgm:cxn modelId="{171C6681-02BB-43EC-9BF8-E9A484833F6A}" srcId="{C7F82B32-1945-41BF-A230-E6EAF474642F}" destId="{AE5D1B24-057C-438E-8EA2-191B0B497699}" srcOrd="0" destOrd="0" parTransId="{C6582CDA-B05F-4B0A-A6FF-DC892406652B}" sibTransId="{C0F63DEE-E5C1-4138-AD56-F681CB5E31E0}"/>
    <dgm:cxn modelId="{53E1DD81-74EA-4608-A238-6A8804C159A8}" type="presOf" srcId="{7F7E6B35-2E0A-489D-85B0-1C1BA7350375}" destId="{B1BE4430-7522-42F6-8C9D-DE0F18959CDC}" srcOrd="0" destOrd="0" presId="urn:microsoft.com/office/officeart/2005/8/layout/lProcess1"/>
    <dgm:cxn modelId="{4BFEFE86-A0E3-4CEE-A5BF-48BFBB5026F6}" srcId="{320E79C2-2F22-4B61-80BA-FAEAFD481A51}" destId="{C7F82B32-1945-41BF-A230-E6EAF474642F}" srcOrd="2" destOrd="0" parTransId="{D1473053-4F8C-41E8-8834-6C2DAAF27BE0}" sibTransId="{57C6C762-7E35-42FF-934E-B5762F6599B1}"/>
    <dgm:cxn modelId="{9B0D598C-118B-43CE-B4CC-F20DCCBC0804}" type="presOf" srcId="{C7F82B32-1945-41BF-A230-E6EAF474642F}" destId="{A270A646-A766-448D-9F5B-F97C0433FE59}" srcOrd="0" destOrd="0" presId="urn:microsoft.com/office/officeart/2005/8/layout/lProcess1"/>
    <dgm:cxn modelId="{4197A69A-6354-4EFD-858D-72321C7AF5B8}" type="presOf" srcId="{A6FA46C8-3772-410E-B0B7-706FB8424A3A}" destId="{FD1AC4B7-83C8-4F65-8D7F-B94569828B06}" srcOrd="0" destOrd="0" presId="urn:microsoft.com/office/officeart/2005/8/layout/lProcess1"/>
    <dgm:cxn modelId="{9F49EEA3-5A00-42A0-B15D-FEAB4AC88302}" type="presOf" srcId="{32C80259-F563-4F51-82EA-1E6558A00D70}" destId="{F1E362D3-FE12-404F-AAE0-3BA13443265A}" srcOrd="0" destOrd="0" presId="urn:microsoft.com/office/officeart/2005/8/layout/lProcess1"/>
    <dgm:cxn modelId="{8AE6F7A5-5AAF-4F78-AF76-962C6625014F}" type="presOf" srcId="{C0F63DEE-E5C1-4138-AD56-F681CB5E31E0}" destId="{3D619AAE-B4BE-418C-BF9D-499F27981633}" srcOrd="0" destOrd="0" presId="urn:microsoft.com/office/officeart/2005/8/layout/lProcess1"/>
    <dgm:cxn modelId="{C5229DAC-FA94-46F3-8B14-9B6A4472F0B2}" srcId="{32C80259-F563-4F51-82EA-1E6558A00D70}" destId="{E85CC43A-D657-40E9-9645-DD88A818307A}" srcOrd="0" destOrd="0" parTransId="{A693F28B-7F05-4523-994D-D5C5DB16A7A0}" sibTransId="{A6FA46C8-3772-410E-B0B7-706FB8424A3A}"/>
    <dgm:cxn modelId="{229A0CB7-5864-41DA-8BC7-DB03360D1D5E}" type="presOf" srcId="{E85CC43A-D657-40E9-9645-DD88A818307A}" destId="{16AD52A1-7BB7-4F56-954E-5E435D25D76A}" srcOrd="0" destOrd="0" presId="urn:microsoft.com/office/officeart/2005/8/layout/lProcess1"/>
    <dgm:cxn modelId="{7CDFFEB9-842C-44FE-B7C5-A18D413DF057}" type="presOf" srcId="{ACFC2423-E6A7-4558-B039-B11036029CD6}" destId="{FB9CC5D8-3B4B-46A6-9282-3595F82D696D}" srcOrd="0" destOrd="0" presId="urn:microsoft.com/office/officeart/2005/8/layout/lProcess1"/>
    <dgm:cxn modelId="{0D5213BE-1213-4013-A2AB-90427F5B4896}" type="presOf" srcId="{AE5D1B24-057C-438E-8EA2-191B0B497699}" destId="{D8801664-5204-419B-9FB1-AA5EC06F2B44}" srcOrd="0" destOrd="0" presId="urn:microsoft.com/office/officeart/2005/8/layout/lProcess1"/>
    <dgm:cxn modelId="{B14686C2-216B-4321-BA30-CCDFF78E9DFA}" type="presOf" srcId="{320E79C2-2F22-4B61-80BA-FAEAFD481A51}" destId="{1B09A02A-6B35-482F-A904-8569001D430F}" srcOrd="0" destOrd="0" presId="urn:microsoft.com/office/officeart/2005/8/layout/lProcess1"/>
    <dgm:cxn modelId="{BEF082D5-13BD-44B5-BFBE-208628DB4DBD}" type="presOf" srcId="{C6582CDA-B05F-4B0A-A6FF-DC892406652B}" destId="{EB3FC3DA-DF01-4543-9233-16BE75A5EE5C}" srcOrd="0" destOrd="0" presId="urn:microsoft.com/office/officeart/2005/8/layout/lProcess1"/>
    <dgm:cxn modelId="{334687E5-4AC0-4372-9DA7-79AAA8B5C899}" srcId="{ACFC2423-E6A7-4558-B039-B11036029CD6}" destId="{7F7E6B35-2E0A-489D-85B0-1C1BA7350375}" srcOrd="0" destOrd="0" parTransId="{48D20F2A-DA3C-4D8D-B16B-E1FE1E686E0E}" sibTransId="{AF5B1F93-A21C-449A-9453-7C1D62046522}"/>
    <dgm:cxn modelId="{837B26E8-F3EC-4D74-A4EE-70C2EF88C49C}" type="presOf" srcId="{885EF4EE-7230-4CA0-BB4B-6DE7B31AF324}" destId="{8B0210FB-6CE8-49DB-902D-881120B57846}" srcOrd="0" destOrd="0" presId="urn:microsoft.com/office/officeart/2005/8/layout/lProcess1"/>
    <dgm:cxn modelId="{D8496E29-0C8A-4D40-AA4B-8FDBAF6C924E}" type="presParOf" srcId="{1B09A02A-6B35-482F-A904-8569001D430F}" destId="{6C0490FF-1584-4A3F-88C8-1AEBDDECF24D}" srcOrd="0" destOrd="0" presId="urn:microsoft.com/office/officeart/2005/8/layout/lProcess1"/>
    <dgm:cxn modelId="{414FC9CE-54E4-4DA0-93ED-B6F00C9A8C82}" type="presParOf" srcId="{6C0490FF-1584-4A3F-88C8-1AEBDDECF24D}" destId="{F1E362D3-FE12-404F-AAE0-3BA13443265A}" srcOrd="0" destOrd="0" presId="urn:microsoft.com/office/officeart/2005/8/layout/lProcess1"/>
    <dgm:cxn modelId="{9B2480FC-5513-496B-A98A-48D12A2EEB50}" type="presParOf" srcId="{6C0490FF-1584-4A3F-88C8-1AEBDDECF24D}" destId="{81BB96BE-9250-499E-8001-E601907C77CC}" srcOrd="1" destOrd="0" presId="urn:microsoft.com/office/officeart/2005/8/layout/lProcess1"/>
    <dgm:cxn modelId="{AAD6C977-29A0-4CE4-AE0B-C6B31F51FCA4}" type="presParOf" srcId="{6C0490FF-1584-4A3F-88C8-1AEBDDECF24D}" destId="{16AD52A1-7BB7-4F56-954E-5E435D25D76A}" srcOrd="2" destOrd="0" presId="urn:microsoft.com/office/officeart/2005/8/layout/lProcess1"/>
    <dgm:cxn modelId="{F0E3347E-0628-4FCF-93FE-512DDF6AB6B4}" type="presParOf" srcId="{6C0490FF-1584-4A3F-88C8-1AEBDDECF24D}" destId="{FD1AC4B7-83C8-4F65-8D7F-B94569828B06}" srcOrd="3" destOrd="0" presId="urn:microsoft.com/office/officeart/2005/8/layout/lProcess1"/>
    <dgm:cxn modelId="{7E16C498-1427-4E5B-AE69-8B4E2522D05F}" type="presParOf" srcId="{6C0490FF-1584-4A3F-88C8-1AEBDDECF24D}" destId="{4FC1BD80-0EF0-4E71-81E5-26EFFBB34374}" srcOrd="4" destOrd="0" presId="urn:microsoft.com/office/officeart/2005/8/layout/lProcess1"/>
    <dgm:cxn modelId="{FE9C63DE-8D4B-4E14-BB20-7C1D92E8E003}" type="presParOf" srcId="{1B09A02A-6B35-482F-A904-8569001D430F}" destId="{B2D5A4C8-DD9C-456D-ACC9-403CCF8E398C}" srcOrd="1" destOrd="0" presId="urn:microsoft.com/office/officeart/2005/8/layout/lProcess1"/>
    <dgm:cxn modelId="{2968DC50-8F63-4789-A297-3728FC01C46A}" type="presParOf" srcId="{1B09A02A-6B35-482F-A904-8569001D430F}" destId="{BC5C7AAF-B1EB-4164-979F-BA284CB0EDE1}" srcOrd="2" destOrd="0" presId="urn:microsoft.com/office/officeart/2005/8/layout/lProcess1"/>
    <dgm:cxn modelId="{4A46B599-F207-4DBF-9B4B-D7302F352387}" type="presParOf" srcId="{BC5C7AAF-B1EB-4164-979F-BA284CB0EDE1}" destId="{FB9CC5D8-3B4B-46A6-9282-3595F82D696D}" srcOrd="0" destOrd="0" presId="urn:microsoft.com/office/officeart/2005/8/layout/lProcess1"/>
    <dgm:cxn modelId="{126B9950-6D44-4F58-895A-D0BA7C1F5D6E}" type="presParOf" srcId="{BC5C7AAF-B1EB-4164-979F-BA284CB0EDE1}" destId="{8BE2C99C-7AAF-4934-8B18-F0866A5F915B}" srcOrd="1" destOrd="0" presId="urn:microsoft.com/office/officeart/2005/8/layout/lProcess1"/>
    <dgm:cxn modelId="{79EC6B1A-2D33-44B1-BBB0-B1D1B73E3E96}" type="presParOf" srcId="{BC5C7AAF-B1EB-4164-979F-BA284CB0EDE1}" destId="{B1BE4430-7522-42F6-8C9D-DE0F18959CDC}" srcOrd="2" destOrd="0" presId="urn:microsoft.com/office/officeart/2005/8/layout/lProcess1"/>
    <dgm:cxn modelId="{0D62D93C-AE75-4BDE-AEE0-27D8CE249EFC}" type="presParOf" srcId="{BC5C7AAF-B1EB-4164-979F-BA284CB0EDE1}" destId="{612A6120-84F6-4684-9ADC-719F796353BD}" srcOrd="3" destOrd="0" presId="urn:microsoft.com/office/officeart/2005/8/layout/lProcess1"/>
    <dgm:cxn modelId="{DDF90CCE-FA32-42CD-83F1-443EBF8BA878}" type="presParOf" srcId="{BC5C7AAF-B1EB-4164-979F-BA284CB0EDE1}" destId="{414BA53C-16CB-49AA-BF8F-B78F90DF6B04}" srcOrd="4" destOrd="0" presId="urn:microsoft.com/office/officeart/2005/8/layout/lProcess1"/>
    <dgm:cxn modelId="{12D4CBB5-4882-4420-B6E9-5BA354958438}" type="presParOf" srcId="{1B09A02A-6B35-482F-A904-8569001D430F}" destId="{062D0434-98AA-4EF9-A664-78D0AE89835A}" srcOrd="3" destOrd="0" presId="urn:microsoft.com/office/officeart/2005/8/layout/lProcess1"/>
    <dgm:cxn modelId="{247D508E-EF6E-4105-B362-02EEF7FD4AD9}" type="presParOf" srcId="{1B09A02A-6B35-482F-A904-8569001D430F}" destId="{C0DF1A08-70FC-4E4E-A579-F15F7BCD84FE}" srcOrd="4" destOrd="0" presId="urn:microsoft.com/office/officeart/2005/8/layout/lProcess1"/>
    <dgm:cxn modelId="{AB182965-BCF3-47A6-AAB4-5ACAD40A2ED7}" type="presParOf" srcId="{C0DF1A08-70FC-4E4E-A579-F15F7BCD84FE}" destId="{A270A646-A766-448D-9F5B-F97C0433FE59}" srcOrd="0" destOrd="0" presId="urn:microsoft.com/office/officeart/2005/8/layout/lProcess1"/>
    <dgm:cxn modelId="{5529363A-F20F-4524-824A-ABF452174397}" type="presParOf" srcId="{C0DF1A08-70FC-4E4E-A579-F15F7BCD84FE}" destId="{EB3FC3DA-DF01-4543-9233-16BE75A5EE5C}" srcOrd="1" destOrd="0" presId="urn:microsoft.com/office/officeart/2005/8/layout/lProcess1"/>
    <dgm:cxn modelId="{6C294284-65D1-43BE-9A40-7B28EEC018DB}" type="presParOf" srcId="{C0DF1A08-70FC-4E4E-A579-F15F7BCD84FE}" destId="{D8801664-5204-419B-9FB1-AA5EC06F2B44}" srcOrd="2" destOrd="0" presId="urn:microsoft.com/office/officeart/2005/8/layout/lProcess1"/>
    <dgm:cxn modelId="{5A1E0C2B-5BF6-4291-8A6C-7A51A913C79F}" type="presParOf" srcId="{C0DF1A08-70FC-4E4E-A579-F15F7BCD84FE}" destId="{3D619AAE-B4BE-418C-BF9D-499F27981633}" srcOrd="3" destOrd="0" presId="urn:microsoft.com/office/officeart/2005/8/layout/lProcess1"/>
    <dgm:cxn modelId="{DBF32546-C627-41F1-9AD7-FCE93AD75042}" type="presParOf" srcId="{C0DF1A08-70FC-4E4E-A579-F15F7BCD84FE}" destId="{8B0210FB-6CE8-49DB-902D-881120B57846}" srcOrd="4" destOrd="0" presId="urn:microsoft.com/office/officeart/2005/8/layout/lProcess1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362D3-FE12-404F-AAE0-3BA13443265A}">
      <dsp:nvSpPr>
        <dsp:cNvPr id="0" name=""/>
        <dsp:cNvSpPr/>
      </dsp:nvSpPr>
      <dsp:spPr>
        <a:xfrm>
          <a:off x="4178" y="335225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out of range or errors</a:t>
          </a:r>
        </a:p>
      </dsp:txBody>
      <dsp:txXfrm>
        <a:off x="21303" y="352350"/>
        <a:ext cx="2304522" cy="550443"/>
      </dsp:txXfrm>
    </dsp:sp>
    <dsp:sp modelId="{81BB96BE-9250-499E-8001-E601907C77CC}">
      <dsp:nvSpPr>
        <dsp:cNvPr id="0" name=""/>
        <dsp:cNvSpPr/>
      </dsp:nvSpPr>
      <dsp:spPr>
        <a:xfrm rot="5400000">
          <a:off x="1122404" y="971079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D52A1-7BB7-4F56-954E-5E435D25D76A}">
      <dsp:nvSpPr>
        <dsp:cNvPr id="0" name=""/>
        <dsp:cNvSpPr/>
      </dsp:nvSpPr>
      <dsp:spPr>
        <a:xfrm>
          <a:off x="4178" y="1124561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Services provided</a:t>
          </a:r>
        </a:p>
      </dsp:txBody>
      <dsp:txXfrm>
        <a:off x="21303" y="1141686"/>
        <a:ext cx="2304522" cy="550443"/>
      </dsp:txXfrm>
    </dsp:sp>
    <dsp:sp modelId="{FD1AC4B7-83C8-4F65-8D7F-B94569828B06}">
      <dsp:nvSpPr>
        <dsp:cNvPr id="0" name=""/>
        <dsp:cNvSpPr/>
      </dsp:nvSpPr>
      <dsp:spPr>
        <a:xfrm rot="5400000">
          <a:off x="1122404" y="1760415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12E9E-4370-4B05-9BB5-AAF125FEA66E}">
      <dsp:nvSpPr>
        <dsp:cNvPr id="0" name=""/>
        <dsp:cNvSpPr/>
      </dsp:nvSpPr>
      <dsp:spPr>
        <a:xfrm>
          <a:off x="4178" y="1913897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Report data elements hang together</a:t>
          </a:r>
        </a:p>
      </dsp:txBody>
      <dsp:txXfrm>
        <a:off x="21303" y="1931022"/>
        <a:ext cx="2304522" cy="550443"/>
      </dsp:txXfrm>
    </dsp:sp>
    <dsp:sp modelId="{6879A675-54F2-4224-8C99-B34DF2C70B36}">
      <dsp:nvSpPr>
        <dsp:cNvPr id="0" name=""/>
        <dsp:cNvSpPr/>
      </dsp:nvSpPr>
      <dsp:spPr>
        <a:xfrm rot="5400000">
          <a:off x="1122404" y="2549751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BD80-0EF0-4E71-81E5-26EFFBB34374}">
      <dsp:nvSpPr>
        <dsp:cNvPr id="0" name=""/>
        <dsp:cNvSpPr/>
      </dsp:nvSpPr>
      <dsp:spPr>
        <a:xfrm>
          <a:off x="4178" y="2703233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Re-calculate using regression</a:t>
          </a:r>
        </a:p>
      </dsp:txBody>
      <dsp:txXfrm>
        <a:off x="21303" y="2720358"/>
        <a:ext cx="2304522" cy="550443"/>
      </dsp:txXfrm>
    </dsp:sp>
    <dsp:sp modelId="{FB9CC5D8-3B4B-46A6-9282-3595F82D696D}">
      <dsp:nvSpPr>
        <dsp:cNvPr id="0" name=""/>
        <dsp:cNvSpPr/>
      </dsp:nvSpPr>
      <dsp:spPr>
        <a:xfrm>
          <a:off x="2713693" y="335225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out of range or errors </a:t>
          </a:r>
        </a:p>
      </dsp:txBody>
      <dsp:txXfrm>
        <a:off x="2730818" y="352350"/>
        <a:ext cx="2304522" cy="550443"/>
      </dsp:txXfrm>
    </dsp:sp>
    <dsp:sp modelId="{8BE2C99C-7AAF-4934-8B18-F0866A5F915B}">
      <dsp:nvSpPr>
        <dsp:cNvPr id="0" name=""/>
        <dsp:cNvSpPr/>
      </dsp:nvSpPr>
      <dsp:spPr>
        <a:xfrm rot="5588454">
          <a:off x="3810185" y="971079"/>
          <a:ext cx="102475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4430-7522-42F6-8C9D-DE0F18959CDC}">
      <dsp:nvSpPr>
        <dsp:cNvPr id="0" name=""/>
        <dsp:cNvSpPr/>
      </dsp:nvSpPr>
      <dsp:spPr>
        <a:xfrm>
          <a:off x="2670379" y="1124561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Services provided</a:t>
          </a:r>
        </a:p>
      </dsp:txBody>
      <dsp:txXfrm>
        <a:off x="2687504" y="1141686"/>
        <a:ext cx="2304522" cy="550443"/>
      </dsp:txXfrm>
    </dsp:sp>
    <dsp:sp modelId="{612A6120-84F6-4684-9ADC-719F796353BD}">
      <dsp:nvSpPr>
        <dsp:cNvPr id="0" name=""/>
        <dsp:cNvSpPr/>
      </dsp:nvSpPr>
      <dsp:spPr>
        <a:xfrm rot="5400000">
          <a:off x="3788605" y="1760415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A53C-16CB-49AA-BF8F-B78F90DF6B04}">
      <dsp:nvSpPr>
        <dsp:cNvPr id="0" name=""/>
        <dsp:cNvSpPr/>
      </dsp:nvSpPr>
      <dsp:spPr>
        <a:xfrm>
          <a:off x="2670379" y="1913897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Report data elements do not hang together</a:t>
          </a:r>
        </a:p>
      </dsp:txBody>
      <dsp:txXfrm>
        <a:off x="2687504" y="1931022"/>
        <a:ext cx="2304522" cy="550443"/>
      </dsp:txXfrm>
    </dsp:sp>
    <dsp:sp modelId="{B4B5C690-5A43-4D04-A660-D9A2AD86258F}">
      <dsp:nvSpPr>
        <dsp:cNvPr id="0" name=""/>
        <dsp:cNvSpPr/>
      </dsp:nvSpPr>
      <dsp:spPr>
        <a:xfrm rot="5400000">
          <a:off x="3788605" y="2549751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F7A00-A49D-49A7-A3AD-74ECA961B410}">
      <dsp:nvSpPr>
        <dsp:cNvPr id="0" name=""/>
        <dsp:cNvSpPr/>
      </dsp:nvSpPr>
      <dsp:spPr>
        <a:xfrm>
          <a:off x="2670379" y="2703233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Re-calculate KEY data elements and provide comment</a:t>
          </a:r>
        </a:p>
      </dsp:txBody>
      <dsp:txXfrm>
        <a:off x="2687504" y="2720358"/>
        <a:ext cx="2304522" cy="550443"/>
      </dsp:txXfrm>
    </dsp:sp>
    <dsp:sp modelId="{A270A646-A766-448D-9F5B-F97C0433FE59}">
      <dsp:nvSpPr>
        <dsp:cNvPr id="0" name=""/>
        <dsp:cNvSpPr/>
      </dsp:nvSpPr>
      <dsp:spPr>
        <a:xfrm>
          <a:off x="5336580" y="335225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out of range or errors</a:t>
          </a:r>
        </a:p>
      </dsp:txBody>
      <dsp:txXfrm>
        <a:off x="5353705" y="352350"/>
        <a:ext cx="2304522" cy="550443"/>
      </dsp:txXfrm>
    </dsp:sp>
    <dsp:sp modelId="{EB3FC3DA-DF01-4543-9233-16BE75A5EE5C}">
      <dsp:nvSpPr>
        <dsp:cNvPr id="0" name=""/>
        <dsp:cNvSpPr/>
      </dsp:nvSpPr>
      <dsp:spPr>
        <a:xfrm rot="5400000">
          <a:off x="6454806" y="971079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01664-5204-419B-9FB1-AA5EC06F2B44}">
      <dsp:nvSpPr>
        <dsp:cNvPr id="0" name=""/>
        <dsp:cNvSpPr/>
      </dsp:nvSpPr>
      <dsp:spPr>
        <a:xfrm>
          <a:off x="5336580" y="1124561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Services were not provided by the HF</a:t>
          </a:r>
        </a:p>
      </dsp:txBody>
      <dsp:txXfrm>
        <a:off x="5353705" y="1141686"/>
        <a:ext cx="2304522" cy="550443"/>
      </dsp:txXfrm>
    </dsp:sp>
    <dsp:sp modelId="{3D619AAE-B4BE-418C-BF9D-499F27981633}">
      <dsp:nvSpPr>
        <dsp:cNvPr id="0" name=""/>
        <dsp:cNvSpPr/>
      </dsp:nvSpPr>
      <dsp:spPr>
        <a:xfrm rot="5400000">
          <a:off x="6454806" y="1760415"/>
          <a:ext cx="102321" cy="10232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210FB-6CE8-49DB-902D-881120B57846}">
      <dsp:nvSpPr>
        <dsp:cNvPr id="0" name=""/>
        <dsp:cNvSpPr/>
      </dsp:nvSpPr>
      <dsp:spPr>
        <a:xfrm>
          <a:off x="5336580" y="1913897"/>
          <a:ext cx="2338772" cy="5846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DELETE</a:t>
          </a:r>
        </a:p>
      </dsp:txBody>
      <dsp:txXfrm>
        <a:off x="5353705" y="1931022"/>
        <a:ext cx="2304522" cy="55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362D3-FE12-404F-AAE0-3BA13443265A}">
      <dsp:nvSpPr>
        <dsp:cNvPr id="0" name=""/>
        <dsp:cNvSpPr/>
      </dsp:nvSpPr>
      <dsp:spPr>
        <a:xfrm>
          <a:off x="800" y="758685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Missing data</a:t>
          </a:r>
        </a:p>
      </dsp:txBody>
      <dsp:txXfrm>
        <a:off x="16781" y="774666"/>
        <a:ext cx="2150509" cy="513655"/>
      </dsp:txXfrm>
    </dsp:sp>
    <dsp:sp modelId="{81BB96BE-9250-499E-8001-E601907C77CC}">
      <dsp:nvSpPr>
        <dsp:cNvPr id="0" name=""/>
        <dsp:cNvSpPr/>
      </dsp:nvSpPr>
      <dsp:spPr>
        <a:xfrm rot="5400000">
          <a:off x="1044294" y="1352044"/>
          <a:ext cx="95483" cy="95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D52A1-7BB7-4F56-954E-5E435D25D76A}">
      <dsp:nvSpPr>
        <dsp:cNvPr id="0" name=""/>
        <dsp:cNvSpPr/>
      </dsp:nvSpPr>
      <dsp:spPr>
        <a:xfrm>
          <a:off x="800" y="1495269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Services not provided because facility has closed</a:t>
          </a:r>
        </a:p>
      </dsp:txBody>
      <dsp:txXfrm>
        <a:off x="16781" y="1511250"/>
        <a:ext cx="2150509" cy="513655"/>
      </dsp:txXfrm>
    </dsp:sp>
    <dsp:sp modelId="{FD1AC4B7-83C8-4F65-8D7F-B94569828B06}">
      <dsp:nvSpPr>
        <dsp:cNvPr id="0" name=""/>
        <dsp:cNvSpPr/>
      </dsp:nvSpPr>
      <dsp:spPr>
        <a:xfrm rot="5400000">
          <a:off x="1044294" y="2088628"/>
          <a:ext cx="95483" cy="95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BD80-0EF0-4E71-81E5-26EFFBB34374}">
      <dsp:nvSpPr>
        <dsp:cNvPr id="0" name=""/>
        <dsp:cNvSpPr/>
      </dsp:nvSpPr>
      <dsp:spPr>
        <a:xfrm>
          <a:off x="800" y="2231853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Close facility in database </a:t>
          </a:r>
        </a:p>
      </dsp:txBody>
      <dsp:txXfrm>
        <a:off x="16781" y="2247834"/>
        <a:ext cx="2150509" cy="513655"/>
      </dsp:txXfrm>
    </dsp:sp>
    <dsp:sp modelId="{FB9CC5D8-3B4B-46A6-9282-3595F82D696D}">
      <dsp:nvSpPr>
        <dsp:cNvPr id="0" name=""/>
        <dsp:cNvSpPr/>
      </dsp:nvSpPr>
      <dsp:spPr>
        <a:xfrm>
          <a:off x="2488817" y="758685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Missing data</a:t>
          </a:r>
        </a:p>
      </dsp:txBody>
      <dsp:txXfrm>
        <a:off x="2504798" y="774666"/>
        <a:ext cx="2150509" cy="513655"/>
      </dsp:txXfrm>
    </dsp:sp>
    <dsp:sp modelId="{8BE2C99C-7AAF-4934-8B18-F0866A5F915B}">
      <dsp:nvSpPr>
        <dsp:cNvPr id="0" name=""/>
        <dsp:cNvSpPr/>
      </dsp:nvSpPr>
      <dsp:spPr>
        <a:xfrm rot="5400000">
          <a:off x="3532311" y="1352044"/>
          <a:ext cx="95483" cy="95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4430-7522-42F6-8C9D-DE0F18959CDC}">
      <dsp:nvSpPr>
        <dsp:cNvPr id="0" name=""/>
        <dsp:cNvSpPr/>
      </dsp:nvSpPr>
      <dsp:spPr>
        <a:xfrm>
          <a:off x="2488817" y="1495269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Services not provided</a:t>
          </a:r>
        </a:p>
      </dsp:txBody>
      <dsp:txXfrm>
        <a:off x="2504798" y="1511250"/>
        <a:ext cx="2150509" cy="513655"/>
      </dsp:txXfrm>
    </dsp:sp>
    <dsp:sp modelId="{612A6120-84F6-4684-9ADC-719F796353BD}">
      <dsp:nvSpPr>
        <dsp:cNvPr id="0" name=""/>
        <dsp:cNvSpPr/>
      </dsp:nvSpPr>
      <dsp:spPr>
        <a:xfrm rot="5400000">
          <a:off x="3532311" y="2088628"/>
          <a:ext cx="95483" cy="95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A53C-16CB-49AA-BF8F-B78F90DF6B04}">
      <dsp:nvSpPr>
        <dsp:cNvPr id="0" name=""/>
        <dsp:cNvSpPr/>
      </dsp:nvSpPr>
      <dsp:spPr>
        <a:xfrm>
          <a:off x="2488817" y="2231853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Write ZERO (0) and comment</a:t>
          </a:r>
        </a:p>
      </dsp:txBody>
      <dsp:txXfrm>
        <a:off x="2504798" y="2247834"/>
        <a:ext cx="2150509" cy="513655"/>
      </dsp:txXfrm>
    </dsp:sp>
    <dsp:sp modelId="{A270A646-A766-448D-9F5B-F97C0433FE59}">
      <dsp:nvSpPr>
        <dsp:cNvPr id="0" name=""/>
        <dsp:cNvSpPr/>
      </dsp:nvSpPr>
      <dsp:spPr>
        <a:xfrm>
          <a:off x="5172253" y="758685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Missing Data</a:t>
          </a:r>
        </a:p>
      </dsp:txBody>
      <dsp:txXfrm>
        <a:off x="5188234" y="774666"/>
        <a:ext cx="2150509" cy="513655"/>
      </dsp:txXfrm>
    </dsp:sp>
    <dsp:sp modelId="{EB3FC3DA-DF01-4543-9233-16BE75A5EE5C}">
      <dsp:nvSpPr>
        <dsp:cNvPr id="0" name=""/>
        <dsp:cNvSpPr/>
      </dsp:nvSpPr>
      <dsp:spPr>
        <a:xfrm rot="5400000">
          <a:off x="6215747" y="1352044"/>
          <a:ext cx="95483" cy="95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01664-5204-419B-9FB1-AA5EC06F2B44}">
      <dsp:nvSpPr>
        <dsp:cNvPr id="0" name=""/>
        <dsp:cNvSpPr/>
      </dsp:nvSpPr>
      <dsp:spPr>
        <a:xfrm>
          <a:off x="5172253" y="1495269"/>
          <a:ext cx="2182471" cy="5456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Services were provided by the HF</a:t>
          </a:r>
        </a:p>
      </dsp:txBody>
      <dsp:txXfrm>
        <a:off x="5188234" y="1511250"/>
        <a:ext cx="2150509" cy="513655"/>
      </dsp:txXfrm>
    </dsp:sp>
    <dsp:sp modelId="{3D619AAE-B4BE-418C-BF9D-499F27981633}">
      <dsp:nvSpPr>
        <dsp:cNvPr id="0" name=""/>
        <dsp:cNvSpPr/>
      </dsp:nvSpPr>
      <dsp:spPr>
        <a:xfrm rot="5400000">
          <a:off x="6215747" y="2088628"/>
          <a:ext cx="95483" cy="95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210FB-6CE8-49DB-902D-881120B57846}">
      <dsp:nvSpPr>
        <dsp:cNvPr id="0" name=""/>
        <dsp:cNvSpPr/>
      </dsp:nvSpPr>
      <dsp:spPr>
        <a:xfrm>
          <a:off x="4976835" y="2231853"/>
          <a:ext cx="2573308" cy="5456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CORRECT/INTERPOLATE </a:t>
          </a:r>
        </a:p>
      </dsp:txBody>
      <dsp:txXfrm>
        <a:off x="4992816" y="2247834"/>
        <a:ext cx="2541346" cy="513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85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51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3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83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1888be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1888be2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1888be2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1888be2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1888be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1888be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1aaabf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1aaabf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7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1aaabf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1aaabf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38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4480e83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4480e83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90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44625" y="1610275"/>
            <a:ext cx="56091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3000">
                <a:solidFill>
                  <a:srgbClr val="8BDEDE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1700">
                <a:solidFill>
                  <a:srgbClr val="01152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79069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22" y="190875"/>
            <a:ext cx="5665501" cy="8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None/>
              <a:defRPr>
                <a:solidFill>
                  <a:srgbClr val="0080D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1600"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1600"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1600"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485" y="21425"/>
            <a:ext cx="129266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3225"/>
            <a:ext cx="9144000" cy="4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109350"/>
            <a:ext cx="4216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3755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344625" y="1610275"/>
            <a:ext cx="56091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Data Quality Review – The Annual Report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44625" y="2819125"/>
            <a:ext cx="5453700" cy="64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Data Quality online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Process 2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3" y="771475"/>
            <a:ext cx="9043987" cy="3416400"/>
          </a:xfrm>
        </p:spPr>
        <p:txBody>
          <a:bodyPr/>
          <a:lstStyle/>
          <a:p>
            <a:pPr marL="457200" lvl="1" indent="-355600">
              <a:buSzPts val="2000"/>
              <a:buFont typeface="Lato"/>
              <a:buChar char="●"/>
            </a:pPr>
            <a:r>
              <a:rPr lang="en-ZA" sz="1800" dirty="0"/>
              <a:t>Concentrate on replacing missing months of data (i.e. missing for the whole month using interpolation)</a:t>
            </a:r>
          </a:p>
          <a:p>
            <a:pPr marL="457200" lvl="1" indent="-355600">
              <a:buSzPts val="2000"/>
              <a:buFont typeface="Lato"/>
              <a:buChar char="●"/>
            </a:pPr>
            <a:r>
              <a:rPr lang="en-ZA" sz="1800" dirty="0"/>
              <a:t>Validation rules that revealed missing compulsory pairing were resolved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ZA" sz="1800" dirty="0"/>
              <a:t>Diarrhoea treated must have diarrhoea reported</a:t>
            </a:r>
          </a:p>
          <a:p>
            <a:r>
              <a:rPr lang="en-ZA" sz="1800" dirty="0"/>
              <a:t>Look for extreme outliers and correct those at facility level, specifically if this value materially altered the indicator value</a:t>
            </a:r>
          </a:p>
          <a:p>
            <a:r>
              <a:rPr lang="en-ZA" sz="1800" dirty="0"/>
              <a:t>Reviewed both </a:t>
            </a:r>
            <a:r>
              <a:rPr lang="en-ZA" sz="1800" b="1" dirty="0"/>
              <a:t>raw data </a:t>
            </a:r>
            <a:r>
              <a:rPr lang="en-ZA" sz="1800" dirty="0"/>
              <a:t>and </a:t>
            </a:r>
            <a:r>
              <a:rPr lang="en-ZA" sz="1800" b="1" dirty="0"/>
              <a:t>indicators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736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Actions</a:t>
            </a:r>
            <a:endParaRPr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B22553B-7FBC-4802-9FF1-A6BD8497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574685"/>
              </p:ext>
            </p:extLst>
          </p:nvPr>
        </p:nvGraphicFramePr>
        <p:xfrm>
          <a:off x="564356" y="1141729"/>
          <a:ext cx="7679532" cy="362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D29F15-C452-4331-B156-AB6D5FED4351}"/>
              </a:ext>
            </a:extLst>
          </p:cNvPr>
          <p:cNvSpPr/>
          <p:nvPr/>
        </p:nvSpPr>
        <p:spPr>
          <a:xfrm>
            <a:off x="564356" y="735338"/>
            <a:ext cx="3567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latin typeface="Lato" panose="020B0604020202020204" charset="0"/>
              </a:rPr>
              <a:t>Decision tree for Data outliers</a:t>
            </a:r>
          </a:p>
        </p:txBody>
      </p:sp>
    </p:spTree>
    <p:extLst>
      <p:ext uri="{BB962C8B-B14F-4D97-AF65-F5344CB8AC3E}">
        <p14:creationId xmlns:p14="http://schemas.microsoft.com/office/powerpoint/2010/main" val="4928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Actions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1262C0-4149-452E-B0B0-18325AC3F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070462"/>
              </p:ext>
            </p:extLst>
          </p:nvPr>
        </p:nvGraphicFramePr>
        <p:xfrm>
          <a:off x="935831" y="1293019"/>
          <a:ext cx="7550944" cy="353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A4C5-1288-44AE-B012-96515C654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ZA" dirty="0"/>
              <a:t>Decision tree for Missing Data</a:t>
            </a:r>
          </a:p>
        </p:txBody>
      </p:sp>
    </p:spTree>
    <p:extLst>
      <p:ext uri="{BB962C8B-B14F-4D97-AF65-F5344CB8AC3E}">
        <p14:creationId xmlns:p14="http://schemas.microsoft.com/office/powerpoint/2010/main" val="274689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How was this possible?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SMALL dataset</a:t>
            </a:r>
          </a:p>
          <a:p>
            <a:r>
              <a:rPr lang="en-ZA" dirty="0"/>
              <a:t>Eagerness of local staff to take responsibility and fix own data</a:t>
            </a:r>
          </a:p>
          <a:p>
            <a:r>
              <a:rPr lang="en-ZA" dirty="0"/>
              <a:t>Pride in clean data with no violations</a:t>
            </a:r>
          </a:p>
          <a:p>
            <a:r>
              <a:rPr lang="en-ZA" dirty="0"/>
              <a:t>Hands on support and supervision</a:t>
            </a:r>
          </a:p>
        </p:txBody>
      </p:sp>
    </p:spTree>
    <p:extLst>
      <p:ext uri="{BB962C8B-B14F-4D97-AF65-F5344CB8AC3E}">
        <p14:creationId xmlns:p14="http://schemas.microsoft.com/office/powerpoint/2010/main" val="67817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Results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Cleaned data for 3 years resulting in an annual report for each year</a:t>
            </a:r>
          </a:p>
          <a:p>
            <a:r>
              <a:rPr lang="en-ZA" dirty="0"/>
              <a:t>Able to measure service delivery over time</a:t>
            </a:r>
          </a:p>
          <a:p>
            <a:r>
              <a:rPr lang="en-ZA" dirty="0"/>
              <a:t>Staff with more capacity and knowledge of HMIS/DHIS</a:t>
            </a:r>
          </a:p>
          <a:p>
            <a:r>
              <a:rPr lang="en-ZA" dirty="0"/>
              <a:t>Updated facility list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52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Conclusion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Has all the missing data (where you KNOW a facility worked but there is no report) been added in</a:t>
            </a:r>
          </a:p>
          <a:p>
            <a:r>
              <a:rPr lang="en-ZA" dirty="0"/>
              <a:t>Are all your outliers fixed</a:t>
            </a:r>
          </a:p>
          <a:p>
            <a:r>
              <a:rPr lang="en-ZA" dirty="0"/>
              <a:t>Have all validation rules been fixed or explained</a:t>
            </a:r>
          </a:p>
          <a:p>
            <a:pPr marL="101600" indent="0">
              <a:buNone/>
            </a:pPr>
            <a:endParaRPr lang="en-ZA" dirty="0"/>
          </a:p>
          <a:p>
            <a:pPr marL="101600" indent="0" algn="ctr">
              <a:buNone/>
            </a:pPr>
            <a:r>
              <a:rPr lang="en-ZA" b="1" dirty="0">
                <a:solidFill>
                  <a:srgbClr val="0070C0"/>
                </a:solidFill>
              </a:rPr>
              <a:t>WHO takes responsibility for this??</a:t>
            </a:r>
          </a:p>
          <a:p>
            <a:pPr marL="101600" indent="0" algn="ctr">
              <a:buNone/>
            </a:pPr>
            <a:r>
              <a:rPr lang="en-ZA" b="1" dirty="0">
                <a:solidFill>
                  <a:srgbClr val="0070C0"/>
                </a:solidFill>
              </a:rPr>
              <a:t>Is it important?</a:t>
            </a:r>
          </a:p>
          <a:p>
            <a:pPr marL="10160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553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2501-156F-4950-A887-47C366E1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Exercise: WHO Annual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F65C-37AD-40F7-9933-7B9FC0519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ZA" dirty="0"/>
              <a:t>Using either your own DHIS2 instance or the demo data file</a:t>
            </a:r>
          </a:p>
          <a:p>
            <a:r>
              <a:rPr lang="en-ZA" dirty="0"/>
              <a:t>Run the WHO Annual report for a selected OU and DE/Indicator Group</a:t>
            </a:r>
          </a:p>
          <a:p>
            <a:r>
              <a:rPr lang="en-ZA" dirty="0"/>
              <a:t>Print – which will allow you to download in .pdf format</a:t>
            </a:r>
          </a:p>
          <a:p>
            <a:r>
              <a:rPr lang="en-ZA" dirty="0"/>
              <a:t>Review and discuss : How can you use this report?</a:t>
            </a:r>
          </a:p>
          <a:p>
            <a:pPr marL="10160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254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2501-156F-4950-A887-47C366E1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Exercise: Data review and corrections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F65C-37AD-40F7-9933-7B9FC051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36725"/>
            <a:ext cx="8520600" cy="3416400"/>
          </a:xfrm>
        </p:spPr>
        <p:txBody>
          <a:bodyPr/>
          <a:lstStyle/>
          <a:p>
            <a:pPr marL="101600" indent="0">
              <a:buNone/>
            </a:pPr>
            <a:r>
              <a:rPr lang="en-ZA" b="1" dirty="0"/>
              <a:t>Using your own DHIS2 instance or the Demo instance</a:t>
            </a:r>
          </a:p>
          <a:p>
            <a:r>
              <a:rPr lang="en-ZA" dirty="0"/>
              <a:t>Using the WHO DQ tool – find missing data and outliers</a:t>
            </a:r>
          </a:p>
          <a:p>
            <a:r>
              <a:rPr lang="en-ZA" dirty="0"/>
              <a:t>What needs to happen to replace the missing values or correct the obvious data outliers</a:t>
            </a:r>
          </a:p>
          <a:p>
            <a:r>
              <a:rPr lang="en-ZA" dirty="0"/>
              <a:t>How will you decide what the new value should be?</a:t>
            </a:r>
          </a:p>
          <a:p>
            <a:pPr marL="101600" indent="0">
              <a:buNone/>
            </a:pPr>
            <a:endParaRPr lang="en-ZA" dirty="0"/>
          </a:p>
          <a:p>
            <a:pPr marL="10160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90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 – </a:t>
            </a:r>
            <a:r>
              <a:rPr lang="en-ZA" dirty="0"/>
              <a:t>Data Quality Report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ZA" dirty="0"/>
              <a:t>Annual report using WHO DQ Tool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ZA" dirty="0"/>
              <a:t>(Has your country installed it and customised it?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ZA" dirty="0"/>
              <a:t>Who is responsible for the customisation?)</a:t>
            </a:r>
          </a:p>
          <a:p>
            <a:pPr lvl="1"/>
            <a:r>
              <a:rPr lang="en-ZA" dirty="0"/>
              <a:t>Purpose of this report – who needs this and why do they need it?</a:t>
            </a:r>
          </a:p>
          <a:p>
            <a:pPr lvl="1"/>
            <a:r>
              <a:rPr lang="en-ZA" dirty="0"/>
              <a:t>Actions taken – result in demonstrable changes?</a:t>
            </a:r>
          </a:p>
          <a:p>
            <a:pPr lvl="1"/>
            <a:endParaRPr lang="en-ZA" dirty="0"/>
          </a:p>
          <a:p>
            <a:pPr marL="558800" indent="-457200">
              <a:buAutoNum type="arabicPeriod" startAt="2"/>
            </a:pPr>
            <a:r>
              <a:rPr lang="en-ZA" dirty="0"/>
              <a:t>Reviewing the (actual) data and making corrections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Checking for outliers and obvious data errors and correcting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dirty="0"/>
              <a:t>Check for missing months of data and ‘filling’  them in</a:t>
            </a:r>
          </a:p>
          <a:p>
            <a:pPr lvl="1"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Annual report using WHO DQ Tool</a:t>
            </a:r>
            <a:br>
              <a:rPr lang="en-ZA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13862-E50D-4D5E-BB49-CCD5E871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5" y="1078858"/>
            <a:ext cx="3534432" cy="29073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B70F42-9195-47B1-9B63-7594C26E6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596" y="1535166"/>
            <a:ext cx="2566867" cy="33129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58E0EF-12AB-4495-ADDF-B6F5D212B1B6}"/>
              </a:ext>
            </a:extLst>
          </p:cNvPr>
          <p:cNvCxnSpPr>
            <a:endCxn id="3" idx="1"/>
          </p:cNvCxnSpPr>
          <p:nvPr/>
        </p:nvCxnSpPr>
        <p:spPr>
          <a:xfrm flipV="1">
            <a:off x="4051347" y="3191618"/>
            <a:ext cx="1654249" cy="44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Annual Report - output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95E9F8-1B8D-43DF-A654-A63B740E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2" y="637656"/>
            <a:ext cx="7946475" cy="42317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02E4AC-6C68-4D70-B405-B85DB0F9DA11}"/>
              </a:ext>
            </a:extLst>
          </p:cNvPr>
          <p:cNvCxnSpPr/>
          <p:nvPr/>
        </p:nvCxnSpPr>
        <p:spPr>
          <a:xfrm>
            <a:off x="828675" y="1335881"/>
            <a:ext cx="16787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A5973E-3558-436D-B994-A27723A27AEE}"/>
              </a:ext>
            </a:extLst>
          </p:cNvPr>
          <p:cNvCxnSpPr/>
          <p:nvPr/>
        </p:nvCxnSpPr>
        <p:spPr>
          <a:xfrm>
            <a:off x="745331" y="2571750"/>
            <a:ext cx="16787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56DD3B-5A0F-4745-888E-3A3FB50683A7}"/>
              </a:ext>
            </a:extLst>
          </p:cNvPr>
          <p:cNvCxnSpPr/>
          <p:nvPr/>
        </p:nvCxnSpPr>
        <p:spPr>
          <a:xfrm>
            <a:off x="745330" y="3788569"/>
            <a:ext cx="16787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Annual Report – now what?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dirty="0">
                <a:solidFill>
                  <a:srgbClr val="000000"/>
                </a:solidFill>
              </a:rPr>
              <a:t>Is this report helpful?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dirty="0">
                <a:solidFill>
                  <a:srgbClr val="000000"/>
                </a:solidFill>
              </a:rPr>
              <a:t>If so – for who?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dirty="0">
                <a:solidFill>
                  <a:srgbClr val="000000"/>
                </a:solidFill>
              </a:rPr>
              <a:t>What guidance does this report provide?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ZA" dirty="0">
                <a:solidFill>
                  <a:srgbClr val="000000"/>
                </a:solidFill>
              </a:rPr>
              <a:t>It is a guarantee that the data is correct, complete, consistent and timely?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68812" y="235475"/>
            <a:ext cx="8520600" cy="636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Data Quality Review/data cleaning in South Sudan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831" y="985787"/>
            <a:ext cx="8520600" cy="3416400"/>
          </a:xfrm>
        </p:spPr>
        <p:txBody>
          <a:bodyPr/>
          <a:lstStyle/>
          <a:p>
            <a:r>
              <a:rPr lang="en-ZA" dirty="0"/>
              <a:t>Data review and cleaning done in South Sudan (using DHIS1.4)</a:t>
            </a:r>
          </a:p>
          <a:p>
            <a:r>
              <a:rPr lang="en-ZA" dirty="0"/>
              <a:t>Done for 2012/2013/2014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D3C60-FF07-4806-85EA-E8E62119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38" y="2463618"/>
            <a:ext cx="2023880" cy="1551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65F6-2201-4344-A48C-25A2CC2DC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450" y="2273298"/>
            <a:ext cx="3089326" cy="23415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65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Why bother to clean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71475"/>
            <a:ext cx="9079706" cy="3416400"/>
          </a:xfrm>
        </p:spPr>
        <p:txBody>
          <a:bodyPr/>
          <a:lstStyle/>
          <a:p>
            <a:r>
              <a:rPr lang="en-ZA" dirty="0"/>
              <a:t>Poor quality data is generally not usable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ZA" dirty="0"/>
              <a:t> all that effort for no return</a:t>
            </a:r>
          </a:p>
          <a:p>
            <a:r>
              <a:rPr lang="en-ZA" dirty="0"/>
              <a:t>A few obvious data entry errors can be viewed as a sign that </a:t>
            </a:r>
            <a:r>
              <a:rPr lang="en-ZA" b="1" dirty="0"/>
              <a:t>all</a:t>
            </a:r>
            <a:r>
              <a:rPr lang="en-ZA" dirty="0"/>
              <a:t> the data is untrustworthy</a:t>
            </a:r>
          </a:p>
          <a:p>
            <a:r>
              <a:rPr lang="en-ZA" dirty="0"/>
              <a:t>Correcting obvious errors makes the </a:t>
            </a:r>
            <a:r>
              <a:rPr lang="en-ZA" b="1" dirty="0"/>
              <a:t>data usable and acceptable</a:t>
            </a:r>
          </a:p>
          <a:p>
            <a:r>
              <a:rPr lang="en-ZA" dirty="0"/>
              <a:t>In spite of validation checks and quarterly reviews – data errors will creep in and frequently remain undetected/uncorrected</a:t>
            </a:r>
          </a:p>
          <a:p>
            <a:r>
              <a:rPr lang="en-ZA" dirty="0"/>
              <a:t>South Sudan using DHIS1.4 at the time of the data cleaning process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Background in South Sudan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-32147" y="1214387"/>
            <a:ext cx="920829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HMIS/ Minimum Indicator based dataset implemented in 2011 </a:t>
            </a:r>
            <a:r>
              <a:rPr lang="en-ZA" b="1" dirty="0"/>
              <a:t>with 2 pages</a:t>
            </a:r>
          </a:p>
          <a:p>
            <a:r>
              <a:rPr lang="en-ZA" dirty="0"/>
              <a:t>Decision made in 2013 to clean the data for report for 2012 Annual Report</a:t>
            </a:r>
          </a:p>
          <a:p>
            <a:r>
              <a:rPr lang="en-ZA" dirty="0"/>
              <a:t>Done at state level (10 states) with some states combined for convenience </a:t>
            </a:r>
          </a:p>
          <a:p>
            <a:r>
              <a:rPr lang="en-ZA" dirty="0"/>
              <a:t>Present was the State M&amp;E Officer, and the County M&amp;E Officer for each county – and they took the responsibility for correcting the data</a:t>
            </a:r>
          </a:p>
          <a:p>
            <a:r>
              <a:rPr lang="en-ZA" dirty="0"/>
              <a:t>Took some 4-5 days per group of States – labour intensive process</a:t>
            </a:r>
          </a:p>
        </p:txBody>
      </p:sp>
    </p:spTree>
    <p:extLst>
      <p:ext uri="{BB962C8B-B14F-4D97-AF65-F5344CB8AC3E}">
        <p14:creationId xmlns:p14="http://schemas.microsoft.com/office/powerpoint/2010/main" val="38926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Process 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CDAF-C80F-4B76-8B97-3A3C8550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6" y="771475"/>
            <a:ext cx="9093994" cy="3416400"/>
          </a:xfrm>
        </p:spPr>
        <p:txBody>
          <a:bodyPr/>
          <a:lstStyle/>
          <a:p>
            <a:pPr marL="101600" indent="0">
              <a:buNone/>
            </a:pPr>
            <a:r>
              <a:rPr lang="en-ZA" sz="1800" dirty="0"/>
              <a:t>Decision made to concentrate on crucial data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sz="1800" dirty="0"/>
              <a:t>Headcount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sz="1800" dirty="0"/>
              <a:t>Children with diarrhoea/pneumonia/malaria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A" sz="1800" dirty="0"/>
              <a:t>Maternal health – ANC visits/deliveries/live births</a:t>
            </a:r>
          </a:p>
          <a:p>
            <a:pPr marL="228600" lvl="1">
              <a:spcBef>
                <a:spcPts val="1000"/>
              </a:spcBef>
            </a:pPr>
            <a:r>
              <a:rPr lang="en-ZA" sz="1800" dirty="0"/>
              <a:t>Validation rules (absolute and statistical) were run and noted (same as DHIS2)</a:t>
            </a:r>
          </a:p>
          <a:p>
            <a:pPr marL="228600" lvl="1">
              <a:spcBef>
                <a:spcPts val="1000"/>
              </a:spcBef>
            </a:pPr>
            <a:r>
              <a:rPr lang="en-ZA" sz="1800" dirty="0"/>
              <a:t>Extreme outliers identified and corrected using tools in DHIS1.4  (Interpolation/regression analysis)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008744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767</Words>
  <Application>Microsoft Office PowerPoint</Application>
  <PresentationFormat>On-screen Show (16:9)</PresentationFormat>
  <Paragraphs>101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Lato</vt:lpstr>
      <vt:lpstr>Courier New</vt:lpstr>
      <vt:lpstr>Wingdings</vt:lpstr>
      <vt:lpstr>Rubik</vt:lpstr>
      <vt:lpstr>Arial</vt:lpstr>
      <vt:lpstr>DHIS2 Academy</vt:lpstr>
      <vt:lpstr>Data Quality Review – The Annual Report</vt:lpstr>
      <vt:lpstr>Outline – Data Quality Report</vt:lpstr>
      <vt:lpstr>Annual report using WHO DQ Tool </vt:lpstr>
      <vt:lpstr>Annual Report - output</vt:lpstr>
      <vt:lpstr>Annual Report – now what?</vt:lpstr>
      <vt:lpstr>Data Quality Review/data cleaning in South Sudan</vt:lpstr>
      <vt:lpstr>Why bother to clean data?</vt:lpstr>
      <vt:lpstr>Background in South Sudan</vt:lpstr>
      <vt:lpstr>Process 1</vt:lpstr>
      <vt:lpstr>Process 2</vt:lpstr>
      <vt:lpstr>Actions</vt:lpstr>
      <vt:lpstr>Actions</vt:lpstr>
      <vt:lpstr>How was this possible?</vt:lpstr>
      <vt:lpstr>Results</vt:lpstr>
      <vt:lpstr>Conclusion</vt:lpstr>
      <vt:lpstr>Exercise: WHO Annual Report</vt:lpstr>
      <vt:lpstr>Exercise: Data review and corrections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Norah Stoops</cp:lastModifiedBy>
  <cp:revision>16</cp:revision>
  <dcterms:modified xsi:type="dcterms:W3CDTF">2020-10-05T12:12:11Z</dcterms:modified>
</cp:coreProperties>
</file>