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6" r:id="rId2"/>
  </p:sldMasterIdLst>
  <p:notesMasterIdLst>
    <p:notesMasterId r:id="rId25"/>
  </p:notesMasterIdLst>
  <p:sldIdLst>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301" r:id="rId18"/>
    <p:sldId id="272" r:id="rId19"/>
    <p:sldId id="273" r:id="rId20"/>
    <p:sldId id="275" r:id="rId21"/>
    <p:sldId id="274" r:id="rId22"/>
    <p:sldId id="276" r:id="rId23"/>
    <p:sldId id="277"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1047E-625A-43EB-AEDC-1F8FFEF87B91}" type="datetimeFigureOut">
              <a:rPr lang="en-US" smtClean="0"/>
              <a:t>10/26/2020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95B5F-C33A-4E29-B433-BE23D71FBBB4}" type="slidenum">
              <a:rPr lang="en-US" smtClean="0"/>
              <a:t>‹#›</a:t>
            </a:fld>
            <a:endParaRPr lang="en-US"/>
          </a:p>
        </p:txBody>
      </p:sp>
    </p:spTree>
    <p:extLst>
      <p:ext uri="{BB962C8B-B14F-4D97-AF65-F5344CB8AC3E}">
        <p14:creationId xmlns:p14="http://schemas.microsoft.com/office/powerpoint/2010/main" val="3799059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bdf14aaf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bdf14aaf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on how they are evaluated to come later on in the session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bdf14aaf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bdf14aaf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https://docs.dhis2.org/master/en/user/html/configure_program_rule.html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bdf14aaf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bdf14aaf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Program rules are made up of source fields, expressions and actions</a:t>
            </a:r>
            <a:endParaRPr/>
          </a:p>
          <a:p>
            <a:pPr marL="457200" lvl="0" indent="-317500" algn="l" rtl="0">
              <a:spcBef>
                <a:spcPts val="0"/>
              </a:spcBef>
              <a:spcAft>
                <a:spcPts val="0"/>
              </a:spcAft>
              <a:buSzPts val="1400"/>
              <a:buChar char="●"/>
            </a:pPr>
            <a:r>
              <a:rPr lang="en"/>
              <a:t>Source fields are the data elements or attributes in which you are evaluating expressions against</a:t>
            </a:r>
            <a:endParaRPr/>
          </a:p>
          <a:p>
            <a:pPr marL="457200" lvl="0" indent="-317500" algn="l" rtl="0">
              <a:lnSpc>
                <a:spcPct val="115000"/>
              </a:lnSpc>
              <a:spcBef>
                <a:spcPts val="0"/>
              </a:spcBef>
              <a:spcAft>
                <a:spcPts val="0"/>
              </a:spcAft>
              <a:buSzPts val="1400"/>
              <a:buChar char="●"/>
            </a:pPr>
            <a:r>
              <a:rPr lang="en">
                <a:highlight>
                  <a:srgbClr val="FFFFFF"/>
                </a:highlight>
              </a:rPr>
              <a:t>Expressions are built from </a:t>
            </a:r>
            <a:r>
              <a:rPr lang="en" b="1">
                <a:highlight>
                  <a:srgbClr val="FFFFFF"/>
                </a:highlight>
              </a:rPr>
              <a:t>source fields</a:t>
            </a:r>
            <a:r>
              <a:rPr lang="en">
                <a:highlight>
                  <a:srgbClr val="FFFFFF"/>
                </a:highlight>
              </a:rPr>
              <a:t>, </a:t>
            </a:r>
            <a:r>
              <a:rPr lang="en" b="1">
                <a:highlight>
                  <a:srgbClr val="FFFFFF"/>
                </a:highlight>
              </a:rPr>
              <a:t>operators</a:t>
            </a:r>
            <a:r>
              <a:rPr lang="en">
                <a:highlight>
                  <a:srgbClr val="FFFFFF"/>
                </a:highlight>
              </a:rPr>
              <a:t> and user-defined </a:t>
            </a:r>
            <a:r>
              <a:rPr lang="en" b="1">
                <a:highlight>
                  <a:srgbClr val="FFFFFF"/>
                </a:highlight>
              </a:rPr>
              <a:t>static values</a:t>
            </a:r>
            <a:endParaRPr>
              <a:highlight>
                <a:srgbClr val="FFFFFF"/>
              </a:highlight>
            </a:endParaRPr>
          </a:p>
          <a:p>
            <a:pPr marL="457200" lvl="0" indent="-317500" algn="l" rtl="0">
              <a:lnSpc>
                <a:spcPct val="115000"/>
              </a:lnSpc>
              <a:spcBef>
                <a:spcPts val="0"/>
              </a:spcBef>
              <a:spcAft>
                <a:spcPts val="0"/>
              </a:spcAft>
              <a:buSzPts val="1400"/>
              <a:buChar char="●"/>
            </a:pPr>
            <a:r>
              <a:rPr lang="en">
                <a:highlight>
                  <a:srgbClr val="FFFFFF"/>
                </a:highlight>
              </a:rPr>
              <a:t>Actions include hide field, hide section, show warning, show error, show warning on completion, show error preventing completion</a:t>
            </a:r>
            <a:endParaRPr>
              <a:highlight>
                <a:srgbClr val="FFFFFF"/>
              </a:highlight>
            </a:endParaRPr>
          </a:p>
          <a:p>
            <a:pPr marL="457200" lvl="0" indent="-317500" algn="l" rtl="0">
              <a:lnSpc>
                <a:spcPct val="115000"/>
              </a:lnSpc>
              <a:spcBef>
                <a:spcPts val="0"/>
              </a:spcBef>
              <a:spcAft>
                <a:spcPts val="0"/>
              </a:spcAft>
              <a:buSzPts val="1400"/>
              <a:buChar char="●"/>
            </a:pPr>
            <a:r>
              <a:rPr lang="en">
                <a:highlight>
                  <a:srgbClr val="FFFFFF"/>
                </a:highlight>
              </a:rPr>
              <a:t>These can be used to define skip logic, validation rules and other rules within the program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bdf14aaf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bdf14aaf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bdf14aaf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bdf14aaf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here we will alternate between the slides and the DHIS2 UI and docs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bdf14aaf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bdf14aaf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 are a pointer to the attribute or data element values within a tracker program.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bdf14aaf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bdf14aaf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several source types that will be discussed during the demo and hands-on sessions.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bdf14a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bdf14a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bdf14aaf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bdf14aaf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03030"/>
                </a:solidFill>
                <a:highlight>
                  <a:srgbClr val="FFFFFF"/>
                </a:highlight>
              </a:rPr>
              <a:t>Logical AND </a:t>
            </a:r>
            <a:r>
              <a:rPr lang="en">
                <a:solidFill>
                  <a:srgbClr val="303030"/>
                </a:solidFill>
                <a:highlight>
                  <a:srgbClr val="FFFFFF"/>
                </a:highlight>
              </a:rPr>
              <a:t>is true only when the expression on the left and right side is true. The left and right side can be yes/no, yes only or a subexpression in parenthesis.</a:t>
            </a:r>
            <a:endParaRPr>
              <a:solidFill>
                <a:srgbClr val="303030"/>
              </a:solidFill>
              <a:highlight>
                <a:srgbClr val="FFFFFF"/>
              </a:highlight>
            </a:endParaRPr>
          </a:p>
          <a:p>
            <a:pPr marL="0" lvl="0" indent="0" algn="l" rtl="0">
              <a:spcBef>
                <a:spcPts val="0"/>
              </a:spcBef>
              <a:spcAft>
                <a:spcPts val="0"/>
              </a:spcAft>
              <a:buNone/>
            </a:pPr>
            <a:endParaRPr>
              <a:solidFill>
                <a:srgbClr val="303030"/>
              </a:solidFill>
              <a:highlight>
                <a:srgbClr val="FFFFFF"/>
              </a:highlight>
            </a:endParaRPr>
          </a:p>
          <a:p>
            <a:pPr marL="0" lvl="0" indent="0" algn="l" rtl="0">
              <a:spcBef>
                <a:spcPts val="0"/>
              </a:spcBef>
              <a:spcAft>
                <a:spcPts val="0"/>
              </a:spcAft>
              <a:buNone/>
            </a:pPr>
            <a:r>
              <a:rPr lang="en" b="1">
                <a:solidFill>
                  <a:srgbClr val="303030"/>
                </a:solidFill>
                <a:highlight>
                  <a:srgbClr val="FFFFFF"/>
                </a:highlight>
              </a:rPr>
              <a:t>Logical OR</a:t>
            </a:r>
            <a:r>
              <a:rPr lang="en">
                <a:solidFill>
                  <a:srgbClr val="303030"/>
                </a:solidFill>
                <a:highlight>
                  <a:srgbClr val="FFFFFF"/>
                </a:highlight>
              </a:rPr>
              <a:t> is true when either the expression on the left or the expression on the right side is true. The left and right side can be yes/no, yes only or a subexpression in parenthesis.</a:t>
            </a:r>
            <a:endParaRPr>
              <a:solidFill>
                <a:srgbClr val="303030"/>
              </a:solidFill>
              <a:highlight>
                <a:srgbClr val="FFFFFF"/>
              </a:highlight>
            </a:endParaRPr>
          </a:p>
          <a:p>
            <a:pPr marL="0" lvl="0" indent="0" algn="l" rtl="0">
              <a:spcBef>
                <a:spcPts val="0"/>
              </a:spcBef>
              <a:spcAft>
                <a:spcPts val="0"/>
              </a:spcAft>
              <a:buNone/>
            </a:pPr>
            <a:endParaRPr>
              <a:solidFill>
                <a:srgbClr val="303030"/>
              </a:solidFill>
              <a:highlight>
                <a:srgbClr val="FFFFFF"/>
              </a:highlight>
            </a:endParaRPr>
          </a:p>
          <a:p>
            <a:pPr marL="0" lvl="0" indent="0" algn="l" rtl="0">
              <a:spcBef>
                <a:spcPts val="0"/>
              </a:spcBef>
              <a:spcAft>
                <a:spcPts val="0"/>
              </a:spcAft>
              <a:buNone/>
            </a:pPr>
            <a:r>
              <a:rPr lang="en">
                <a:solidFill>
                  <a:srgbClr val="303030"/>
                </a:solidFill>
                <a:highlight>
                  <a:srgbClr val="FFFFFF"/>
                </a:highlight>
              </a:rPr>
              <a:t>https://docs.dhis2.org/master/en/user/html/configure_program_rule.html</a:t>
            </a:r>
            <a:endParaRPr>
              <a:solidFill>
                <a:srgbClr val="303030"/>
              </a:solidFill>
              <a:highlight>
                <a:srgbClr val="FFFFFF"/>
              </a:highlight>
            </a:endParaRPr>
          </a:p>
          <a:p>
            <a:pPr marL="0" lvl="0" indent="0" algn="l" rtl="0">
              <a:spcBef>
                <a:spcPts val="0"/>
              </a:spcBef>
              <a:spcAft>
                <a:spcPts val="0"/>
              </a:spcAft>
              <a:buNone/>
            </a:pPr>
            <a:endParaRPr>
              <a:solidFill>
                <a:srgbClr val="303030"/>
              </a:solidFill>
              <a:highlight>
                <a:srgbClr val="FFFFFF"/>
              </a:highlight>
            </a:endParaRPr>
          </a:p>
          <a:p>
            <a:pPr marL="0" lvl="0" indent="0" algn="l" rtl="0">
              <a:spcBef>
                <a:spcPts val="0"/>
              </a:spcBef>
              <a:spcAft>
                <a:spcPts val="0"/>
              </a:spcAft>
              <a:buNone/>
            </a:pPr>
            <a:endParaRPr>
              <a:solidFill>
                <a:srgbClr val="303030"/>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bdf14aaf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bdf14aaf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bdf14aaf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bdf14aaf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extensive list is available in the documentation, and some examples will be shown during the demo and exercise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bdf14aaf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3bdf14aaf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26167" y="2147033"/>
            <a:ext cx="7478800" cy="858400"/>
          </a:xfrm>
          <a:prstGeom prst="rect">
            <a:avLst/>
          </a:prstGeom>
        </p:spPr>
        <p:txBody>
          <a:bodyPr spcFirstLastPara="1" wrap="square" lIns="0" tIns="0" rIns="0" bIns="0" anchor="t" anchorCtr="0">
            <a:noAutofit/>
          </a:bodyPr>
          <a:lstStyle>
            <a:lvl1pPr lvl="0">
              <a:lnSpc>
                <a:spcPct val="110000"/>
              </a:lnSpc>
              <a:spcBef>
                <a:spcPts val="0"/>
              </a:spcBef>
              <a:spcAft>
                <a:spcPts val="0"/>
              </a:spcAft>
              <a:buClr>
                <a:srgbClr val="000000"/>
              </a:buClr>
              <a:buSzPts val="3000"/>
              <a:buNone/>
              <a:defRPr sz="4000">
                <a:solidFill>
                  <a:srgbClr val="000000"/>
                </a:solidFill>
              </a:defRPr>
            </a:lvl1pPr>
            <a:lvl2pPr lvl="1">
              <a:lnSpc>
                <a:spcPct val="110000"/>
              </a:lnSpc>
              <a:spcBef>
                <a:spcPts val="0"/>
              </a:spcBef>
              <a:spcAft>
                <a:spcPts val="0"/>
              </a:spcAft>
              <a:buClr>
                <a:srgbClr val="8BDEDE"/>
              </a:buClr>
              <a:buSzPts val="3000"/>
              <a:buNone/>
              <a:defRPr sz="4000">
                <a:solidFill>
                  <a:srgbClr val="8BDEDE"/>
                </a:solidFill>
              </a:defRPr>
            </a:lvl2pPr>
            <a:lvl3pPr lvl="2">
              <a:lnSpc>
                <a:spcPct val="110000"/>
              </a:lnSpc>
              <a:spcBef>
                <a:spcPts val="0"/>
              </a:spcBef>
              <a:spcAft>
                <a:spcPts val="0"/>
              </a:spcAft>
              <a:buClr>
                <a:srgbClr val="8BDEDE"/>
              </a:buClr>
              <a:buSzPts val="3000"/>
              <a:buNone/>
              <a:defRPr sz="4000">
                <a:solidFill>
                  <a:srgbClr val="8BDEDE"/>
                </a:solidFill>
              </a:defRPr>
            </a:lvl3pPr>
            <a:lvl4pPr lvl="3">
              <a:lnSpc>
                <a:spcPct val="110000"/>
              </a:lnSpc>
              <a:spcBef>
                <a:spcPts val="0"/>
              </a:spcBef>
              <a:spcAft>
                <a:spcPts val="0"/>
              </a:spcAft>
              <a:buClr>
                <a:srgbClr val="8BDEDE"/>
              </a:buClr>
              <a:buSzPts val="3000"/>
              <a:buNone/>
              <a:defRPr sz="4000">
                <a:solidFill>
                  <a:srgbClr val="8BDEDE"/>
                </a:solidFill>
              </a:defRPr>
            </a:lvl4pPr>
            <a:lvl5pPr lvl="4">
              <a:lnSpc>
                <a:spcPct val="110000"/>
              </a:lnSpc>
              <a:spcBef>
                <a:spcPts val="0"/>
              </a:spcBef>
              <a:spcAft>
                <a:spcPts val="0"/>
              </a:spcAft>
              <a:buClr>
                <a:srgbClr val="8BDEDE"/>
              </a:buClr>
              <a:buSzPts val="3000"/>
              <a:buNone/>
              <a:defRPr sz="4000">
                <a:solidFill>
                  <a:srgbClr val="8BDEDE"/>
                </a:solidFill>
              </a:defRPr>
            </a:lvl5pPr>
            <a:lvl6pPr lvl="5">
              <a:lnSpc>
                <a:spcPct val="110000"/>
              </a:lnSpc>
              <a:spcBef>
                <a:spcPts val="0"/>
              </a:spcBef>
              <a:spcAft>
                <a:spcPts val="0"/>
              </a:spcAft>
              <a:buClr>
                <a:srgbClr val="8BDEDE"/>
              </a:buClr>
              <a:buSzPts val="3000"/>
              <a:buNone/>
              <a:defRPr sz="4000">
                <a:solidFill>
                  <a:srgbClr val="8BDEDE"/>
                </a:solidFill>
              </a:defRPr>
            </a:lvl6pPr>
            <a:lvl7pPr lvl="6">
              <a:lnSpc>
                <a:spcPct val="110000"/>
              </a:lnSpc>
              <a:spcBef>
                <a:spcPts val="0"/>
              </a:spcBef>
              <a:spcAft>
                <a:spcPts val="0"/>
              </a:spcAft>
              <a:buClr>
                <a:srgbClr val="8BDEDE"/>
              </a:buClr>
              <a:buSzPts val="3000"/>
              <a:buNone/>
              <a:defRPr sz="4000">
                <a:solidFill>
                  <a:srgbClr val="8BDEDE"/>
                </a:solidFill>
              </a:defRPr>
            </a:lvl7pPr>
            <a:lvl8pPr lvl="7">
              <a:lnSpc>
                <a:spcPct val="110000"/>
              </a:lnSpc>
              <a:spcBef>
                <a:spcPts val="0"/>
              </a:spcBef>
              <a:spcAft>
                <a:spcPts val="0"/>
              </a:spcAft>
              <a:buClr>
                <a:srgbClr val="8BDEDE"/>
              </a:buClr>
              <a:buSzPts val="3000"/>
              <a:buNone/>
              <a:defRPr sz="4000">
                <a:solidFill>
                  <a:srgbClr val="8BDEDE"/>
                </a:solidFill>
              </a:defRPr>
            </a:lvl8pPr>
            <a:lvl9pPr lvl="8">
              <a:lnSpc>
                <a:spcPct val="110000"/>
              </a:lnSpc>
              <a:spcBef>
                <a:spcPts val="0"/>
              </a:spcBef>
              <a:spcAft>
                <a:spcPts val="0"/>
              </a:spcAft>
              <a:buClr>
                <a:srgbClr val="8BDEDE"/>
              </a:buClr>
              <a:buSzPts val="3000"/>
              <a:buNone/>
              <a:defRPr sz="4000">
                <a:solidFill>
                  <a:srgbClr val="8BDEDE"/>
                </a:solidFill>
              </a:defRPr>
            </a:lvl9pPr>
          </a:lstStyle>
          <a:p>
            <a:r>
              <a:rPr lang="en-US"/>
              <a:t>Click to edit Master title style</a:t>
            </a:r>
            <a:endParaRPr/>
          </a:p>
        </p:txBody>
      </p:sp>
      <p:sp>
        <p:nvSpPr>
          <p:cNvPr id="11" name="Google Shape;11;p2"/>
          <p:cNvSpPr txBox="1">
            <a:spLocks noGrp="1"/>
          </p:cNvSpPr>
          <p:nvPr>
            <p:ph type="subTitle" idx="1"/>
          </p:nvPr>
        </p:nvSpPr>
        <p:spPr>
          <a:xfrm>
            <a:off x="3126167" y="3758833"/>
            <a:ext cx="7271600" cy="858400"/>
          </a:xfrm>
          <a:prstGeom prst="rect">
            <a:avLst/>
          </a:prstGeom>
        </p:spPr>
        <p:txBody>
          <a:bodyPr spcFirstLastPara="1" wrap="square" lIns="0" tIns="0" rIns="0" bIns="0" anchor="t" anchorCtr="0">
            <a:noAutofit/>
          </a:bodyPr>
          <a:lstStyle>
            <a:lvl1pPr lvl="0">
              <a:lnSpc>
                <a:spcPct val="115000"/>
              </a:lnSpc>
              <a:spcBef>
                <a:spcPts val="0"/>
              </a:spcBef>
              <a:spcAft>
                <a:spcPts val="0"/>
              </a:spcAft>
              <a:buClr>
                <a:srgbClr val="011529"/>
              </a:buClr>
              <a:buSzPts val="1700"/>
              <a:buNone/>
              <a:defRPr sz="2267">
                <a:solidFill>
                  <a:srgbClr val="011529"/>
                </a:solidFill>
              </a:defRPr>
            </a:lvl1pPr>
            <a:lvl2pPr lvl="1">
              <a:lnSpc>
                <a:spcPct val="115000"/>
              </a:lnSpc>
              <a:spcBef>
                <a:spcPts val="0"/>
              </a:spcBef>
              <a:spcAft>
                <a:spcPts val="0"/>
              </a:spcAft>
              <a:buClr>
                <a:srgbClr val="011529"/>
              </a:buClr>
              <a:buSzPts val="1700"/>
              <a:buNone/>
              <a:defRPr sz="2267">
                <a:solidFill>
                  <a:srgbClr val="011529"/>
                </a:solidFill>
              </a:defRPr>
            </a:lvl2pPr>
            <a:lvl3pPr lvl="2">
              <a:lnSpc>
                <a:spcPct val="115000"/>
              </a:lnSpc>
              <a:spcBef>
                <a:spcPts val="0"/>
              </a:spcBef>
              <a:spcAft>
                <a:spcPts val="0"/>
              </a:spcAft>
              <a:buClr>
                <a:srgbClr val="011529"/>
              </a:buClr>
              <a:buSzPts val="1700"/>
              <a:buNone/>
              <a:defRPr sz="2267">
                <a:solidFill>
                  <a:srgbClr val="011529"/>
                </a:solidFill>
              </a:defRPr>
            </a:lvl3pPr>
            <a:lvl4pPr lvl="3">
              <a:lnSpc>
                <a:spcPct val="115000"/>
              </a:lnSpc>
              <a:spcBef>
                <a:spcPts val="0"/>
              </a:spcBef>
              <a:spcAft>
                <a:spcPts val="0"/>
              </a:spcAft>
              <a:buClr>
                <a:srgbClr val="011529"/>
              </a:buClr>
              <a:buSzPts val="1700"/>
              <a:buNone/>
              <a:defRPr sz="2267">
                <a:solidFill>
                  <a:srgbClr val="011529"/>
                </a:solidFill>
              </a:defRPr>
            </a:lvl4pPr>
            <a:lvl5pPr lvl="4">
              <a:lnSpc>
                <a:spcPct val="115000"/>
              </a:lnSpc>
              <a:spcBef>
                <a:spcPts val="0"/>
              </a:spcBef>
              <a:spcAft>
                <a:spcPts val="0"/>
              </a:spcAft>
              <a:buClr>
                <a:srgbClr val="011529"/>
              </a:buClr>
              <a:buSzPts val="1700"/>
              <a:buNone/>
              <a:defRPr sz="2267">
                <a:solidFill>
                  <a:srgbClr val="011529"/>
                </a:solidFill>
              </a:defRPr>
            </a:lvl5pPr>
            <a:lvl6pPr lvl="5">
              <a:lnSpc>
                <a:spcPct val="115000"/>
              </a:lnSpc>
              <a:spcBef>
                <a:spcPts val="0"/>
              </a:spcBef>
              <a:spcAft>
                <a:spcPts val="0"/>
              </a:spcAft>
              <a:buClr>
                <a:srgbClr val="011529"/>
              </a:buClr>
              <a:buSzPts val="1700"/>
              <a:buNone/>
              <a:defRPr sz="2267">
                <a:solidFill>
                  <a:srgbClr val="011529"/>
                </a:solidFill>
              </a:defRPr>
            </a:lvl6pPr>
            <a:lvl7pPr lvl="6">
              <a:lnSpc>
                <a:spcPct val="115000"/>
              </a:lnSpc>
              <a:spcBef>
                <a:spcPts val="0"/>
              </a:spcBef>
              <a:spcAft>
                <a:spcPts val="0"/>
              </a:spcAft>
              <a:buClr>
                <a:srgbClr val="011529"/>
              </a:buClr>
              <a:buSzPts val="1700"/>
              <a:buNone/>
              <a:defRPr sz="2267">
                <a:solidFill>
                  <a:srgbClr val="011529"/>
                </a:solidFill>
              </a:defRPr>
            </a:lvl7pPr>
            <a:lvl8pPr lvl="7">
              <a:lnSpc>
                <a:spcPct val="115000"/>
              </a:lnSpc>
              <a:spcBef>
                <a:spcPts val="0"/>
              </a:spcBef>
              <a:spcAft>
                <a:spcPts val="0"/>
              </a:spcAft>
              <a:buClr>
                <a:srgbClr val="011529"/>
              </a:buClr>
              <a:buSzPts val="1700"/>
              <a:buNone/>
              <a:defRPr sz="2267">
                <a:solidFill>
                  <a:srgbClr val="011529"/>
                </a:solidFill>
              </a:defRPr>
            </a:lvl8pPr>
            <a:lvl9pPr lvl="8">
              <a:lnSpc>
                <a:spcPct val="115000"/>
              </a:lnSpc>
              <a:spcBef>
                <a:spcPts val="0"/>
              </a:spcBef>
              <a:spcAft>
                <a:spcPts val="0"/>
              </a:spcAft>
              <a:buClr>
                <a:srgbClr val="011529"/>
              </a:buClr>
              <a:buSzPts val="1700"/>
              <a:buNone/>
              <a:defRPr sz="2267">
                <a:solidFill>
                  <a:srgbClr val="011529"/>
                </a:solidFill>
              </a:defRPr>
            </a:lvl9pPr>
          </a:lstStyle>
          <a:p>
            <a:r>
              <a:rPr lang="en-US"/>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81C0114-0026-47D7-BD9F-C0F89CA36095}" type="slidenum">
              <a:rPr lang="en-US" smtClean="0"/>
              <a:t>‹#›</a:t>
            </a:fld>
            <a:endParaRPr lang="en-US"/>
          </a:p>
        </p:txBody>
      </p:sp>
      <p:pic>
        <p:nvPicPr>
          <p:cNvPr id="13" name="Google Shape;13;p2"/>
          <p:cNvPicPr preferRelativeResize="0"/>
          <p:nvPr/>
        </p:nvPicPr>
        <p:blipFill>
          <a:blip r:embed="rId2">
            <a:alphaModFix/>
          </a:blip>
          <a:stretch>
            <a:fillRect/>
          </a:stretch>
        </p:blipFill>
        <p:spPr>
          <a:xfrm>
            <a:off x="0" y="0"/>
            <a:ext cx="2387587" cy="6858003"/>
          </a:xfrm>
          <a:prstGeom prst="rect">
            <a:avLst/>
          </a:prstGeom>
          <a:noFill/>
          <a:ln>
            <a:noFill/>
          </a:ln>
        </p:spPr>
      </p:pic>
    </p:spTree>
    <p:extLst>
      <p:ext uri="{BB962C8B-B14F-4D97-AF65-F5344CB8AC3E}">
        <p14:creationId xmlns:p14="http://schemas.microsoft.com/office/powerpoint/2010/main" val="148819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9" name="Google Shape;49;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81C0114-0026-47D7-BD9F-C0F89CA36095}" type="slidenum">
              <a:rPr lang="en-US" smtClean="0"/>
              <a:t>‹#›</a:t>
            </a:fld>
            <a:endParaRPr lang="en-US"/>
          </a:p>
        </p:txBody>
      </p:sp>
    </p:spTree>
    <p:extLst>
      <p:ext uri="{BB962C8B-B14F-4D97-AF65-F5344CB8AC3E}">
        <p14:creationId xmlns:p14="http://schemas.microsoft.com/office/powerpoint/2010/main" val="250068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81C0114-0026-47D7-BD9F-C0F89CA36095}" type="slidenum">
              <a:rPr lang="en-US" smtClean="0"/>
              <a:t>‹#›</a:t>
            </a:fld>
            <a:endParaRPr lang="en-US"/>
          </a:p>
        </p:txBody>
      </p:sp>
    </p:spTree>
    <p:extLst>
      <p:ext uri="{BB962C8B-B14F-4D97-AF65-F5344CB8AC3E}">
        <p14:creationId xmlns:p14="http://schemas.microsoft.com/office/powerpoint/2010/main" val="2410845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609600" y="274637"/>
            <a:ext cx="10972800" cy="1143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2800"/>
              <a:buFont typeface="Calibri"/>
              <a:buNone/>
              <a:defRPr sz="5867"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2400"/>
            </a:lvl2pPr>
            <a:lvl3pPr lvl="2" indent="0" rtl="0">
              <a:spcBef>
                <a:spcPts val="0"/>
              </a:spcBef>
              <a:spcAft>
                <a:spcPts val="0"/>
              </a:spcAft>
              <a:buSzPts val="2800"/>
              <a:buNone/>
              <a:defRPr sz="2400"/>
            </a:lvl3pPr>
            <a:lvl4pPr lvl="3" indent="0" rtl="0">
              <a:spcBef>
                <a:spcPts val="0"/>
              </a:spcBef>
              <a:spcAft>
                <a:spcPts val="0"/>
              </a:spcAft>
              <a:buSzPts val="2800"/>
              <a:buNone/>
              <a:defRPr sz="2400"/>
            </a:lvl4pPr>
            <a:lvl5pPr lvl="4" indent="0" rtl="0">
              <a:spcBef>
                <a:spcPts val="0"/>
              </a:spcBef>
              <a:spcAft>
                <a:spcPts val="0"/>
              </a:spcAft>
              <a:buSzPts val="2800"/>
              <a:buNone/>
              <a:defRPr sz="2400"/>
            </a:lvl5pPr>
            <a:lvl6pPr lvl="5" indent="0" rtl="0">
              <a:spcBef>
                <a:spcPts val="0"/>
              </a:spcBef>
              <a:spcAft>
                <a:spcPts val="0"/>
              </a:spcAft>
              <a:buSzPts val="2800"/>
              <a:buNone/>
              <a:defRPr sz="2400"/>
            </a:lvl6pPr>
            <a:lvl7pPr lvl="6" indent="0" rtl="0">
              <a:spcBef>
                <a:spcPts val="0"/>
              </a:spcBef>
              <a:spcAft>
                <a:spcPts val="0"/>
              </a:spcAft>
              <a:buSzPts val="2800"/>
              <a:buNone/>
              <a:defRPr sz="2400"/>
            </a:lvl7pPr>
            <a:lvl8pPr lvl="7" indent="0" rtl="0">
              <a:spcBef>
                <a:spcPts val="0"/>
              </a:spcBef>
              <a:spcAft>
                <a:spcPts val="0"/>
              </a:spcAft>
              <a:buSzPts val="2800"/>
              <a:buNone/>
              <a:defRPr sz="2400"/>
            </a:lvl8pPr>
            <a:lvl9pPr lvl="8" indent="0" rtl="0">
              <a:spcBef>
                <a:spcPts val="0"/>
              </a:spcBef>
              <a:spcAft>
                <a:spcPts val="0"/>
              </a:spcAft>
              <a:buSzPts val="2800"/>
              <a:buNone/>
              <a:defRPr sz="2400"/>
            </a:lvl9pPr>
          </a:lstStyle>
          <a:p>
            <a:r>
              <a:rPr lang="en-US"/>
              <a:t>Click to edit Master title style</a:t>
            </a:r>
            <a:endParaRPr/>
          </a:p>
        </p:txBody>
      </p:sp>
      <p:sp>
        <p:nvSpPr>
          <p:cNvPr id="55" name="Google Shape;55;p13"/>
          <p:cNvSpPr txBox="1">
            <a:spLocks noGrp="1"/>
          </p:cNvSpPr>
          <p:nvPr>
            <p:ph type="body" idx="1"/>
          </p:nvPr>
        </p:nvSpPr>
        <p:spPr>
          <a:xfrm>
            <a:off x="609600" y="1600200"/>
            <a:ext cx="10972800" cy="4526000"/>
          </a:xfrm>
          <a:prstGeom prst="rect">
            <a:avLst/>
          </a:prstGeom>
          <a:noFill/>
          <a:ln>
            <a:noFill/>
          </a:ln>
        </p:spPr>
        <p:txBody>
          <a:bodyPr spcFirstLastPara="1" wrap="square" lIns="91425" tIns="91425" rIns="91425" bIns="91425" anchor="t" anchorCtr="0">
            <a:noAutofit/>
          </a:bodyPr>
          <a:lstStyle>
            <a:lvl1pPr marL="609585" marR="0" lvl="0" indent="-575719" algn="l" rtl="0">
              <a:spcBef>
                <a:spcPts val="853"/>
              </a:spcBef>
              <a:spcAft>
                <a:spcPts val="0"/>
              </a:spcAft>
              <a:buClr>
                <a:schemeClr val="dk1"/>
              </a:buClr>
              <a:buSzPts val="3200"/>
              <a:buFont typeface="Arial"/>
              <a:buChar char="•"/>
              <a:defRPr sz="4267" b="0" i="0" u="none" strike="noStrike" cap="none">
                <a:solidFill>
                  <a:schemeClr val="dk1"/>
                </a:solidFill>
                <a:latin typeface="Calibri"/>
                <a:ea typeface="Calibri"/>
                <a:cs typeface="Calibri"/>
                <a:sym typeface="Calibri"/>
              </a:defRPr>
            </a:lvl1pPr>
            <a:lvl2pPr marL="1219170" marR="0" lvl="1" indent="-541853" algn="l" rtl="0">
              <a:spcBef>
                <a:spcPts val="747"/>
              </a:spcBef>
              <a:spcAft>
                <a:spcPts val="0"/>
              </a:spcAft>
              <a:buClr>
                <a:schemeClr val="dk1"/>
              </a:buClr>
              <a:buSzPts val="2800"/>
              <a:buFont typeface="Arial"/>
              <a:buChar char="–"/>
              <a:defRPr sz="3733" b="0" i="0" u="none" strike="noStrike" cap="none">
                <a:solidFill>
                  <a:schemeClr val="dk1"/>
                </a:solidFill>
                <a:latin typeface="Calibri"/>
                <a:ea typeface="Calibri"/>
                <a:cs typeface="Calibri"/>
                <a:sym typeface="Calibri"/>
              </a:defRPr>
            </a:lvl2pPr>
            <a:lvl3pPr marL="1828754" marR="0" lvl="2" indent="-507987" algn="l" rtl="0">
              <a:spcBef>
                <a:spcPts val="640"/>
              </a:spcBef>
              <a:spcAft>
                <a:spcPts val="0"/>
              </a:spcAft>
              <a:buClr>
                <a:schemeClr val="dk1"/>
              </a:buClr>
              <a:buSzPts val="2400"/>
              <a:buFont typeface="Arial"/>
              <a:buChar char="•"/>
              <a:defRPr sz="3200" b="0" i="0" u="none" strike="noStrike" cap="none">
                <a:solidFill>
                  <a:schemeClr val="dk1"/>
                </a:solidFill>
                <a:latin typeface="Calibri"/>
                <a:ea typeface="Calibri"/>
                <a:cs typeface="Calibri"/>
                <a:sym typeface="Calibri"/>
              </a:defRPr>
            </a:lvl3pPr>
            <a:lvl4pPr marL="2438339" marR="0" lvl="3"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4pPr>
            <a:lvl5pPr marL="3047924" marR="0" lvl="4"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6" name="Google Shape;56;p13"/>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Calibri"/>
                <a:ea typeface="Calibri"/>
                <a:cs typeface="Calibri"/>
                <a:sym typeface="Calibri"/>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fld id="{F202CDB5-A3DF-4DE2-B429-323CE6E0DB0C}" type="datetimeFigureOut">
              <a:rPr lang="en-US" smtClean="0"/>
              <a:t>10/26/2020</a:t>
            </a:fld>
            <a:endParaRPr lang="en-US"/>
          </a:p>
        </p:txBody>
      </p:sp>
      <p:sp>
        <p:nvSpPr>
          <p:cNvPr id="57" name="Google Shape;57;p13"/>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Calibri"/>
                <a:ea typeface="Calibri"/>
                <a:cs typeface="Calibri"/>
                <a:sym typeface="Calibri"/>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8" name="Google Shape;58;p13"/>
          <p:cNvSpPr txBox="1">
            <a:spLocks noGrp="1"/>
          </p:cNvSpPr>
          <p:nvPr>
            <p:ph type="sldNum" idx="12"/>
          </p:nvPr>
        </p:nvSpPr>
        <p:spPr>
          <a:xfrm>
            <a:off x="8737600" y="6356351"/>
            <a:ext cx="2844800" cy="3652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fld id="{781C0114-0026-47D7-BD9F-C0F89CA36095}" type="slidenum">
              <a:rPr lang="en-US" smtClean="0"/>
              <a:t>‹#›</a:t>
            </a:fld>
            <a:endParaRPr lang="en-US"/>
          </a:p>
        </p:txBody>
      </p:sp>
      <p:pic>
        <p:nvPicPr>
          <p:cNvPr id="59" name="Google Shape;59;p13"/>
          <p:cNvPicPr preferRelativeResize="0"/>
          <p:nvPr/>
        </p:nvPicPr>
        <p:blipFill>
          <a:blip r:embed="rId2">
            <a:alphaModFix/>
          </a:blip>
          <a:stretch>
            <a:fillRect/>
          </a:stretch>
        </p:blipFill>
        <p:spPr>
          <a:xfrm>
            <a:off x="10304647" y="28567"/>
            <a:ext cx="1723552" cy="524800"/>
          </a:xfrm>
          <a:prstGeom prst="rect">
            <a:avLst/>
          </a:prstGeom>
          <a:noFill/>
          <a:ln>
            <a:noFill/>
          </a:ln>
        </p:spPr>
      </p:pic>
      <p:pic>
        <p:nvPicPr>
          <p:cNvPr id="60" name="Google Shape;60;p13"/>
          <p:cNvPicPr preferRelativeResize="0"/>
          <p:nvPr/>
        </p:nvPicPr>
        <p:blipFill>
          <a:blip r:embed="rId3">
            <a:alphaModFix/>
          </a:blip>
          <a:stretch>
            <a:fillRect/>
          </a:stretch>
        </p:blipFill>
        <p:spPr>
          <a:xfrm>
            <a:off x="0" y="6217634"/>
            <a:ext cx="12192000" cy="640367"/>
          </a:xfrm>
          <a:prstGeom prst="rect">
            <a:avLst/>
          </a:prstGeom>
          <a:noFill/>
          <a:ln>
            <a:noFill/>
          </a:ln>
        </p:spPr>
      </p:pic>
    </p:spTree>
    <p:extLst>
      <p:ext uri="{BB962C8B-B14F-4D97-AF65-F5344CB8AC3E}">
        <p14:creationId xmlns:p14="http://schemas.microsoft.com/office/powerpoint/2010/main" val="511948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26167" y="2147033"/>
            <a:ext cx="7478800" cy="858400"/>
          </a:xfrm>
          <a:prstGeom prst="rect">
            <a:avLst/>
          </a:prstGeom>
        </p:spPr>
        <p:txBody>
          <a:bodyPr spcFirstLastPara="1" wrap="square" lIns="0" tIns="0" rIns="0" bIns="0" anchor="t" anchorCtr="0">
            <a:noAutofit/>
          </a:bodyPr>
          <a:lstStyle>
            <a:lvl1pPr lvl="0" rtl="0">
              <a:lnSpc>
                <a:spcPct val="110000"/>
              </a:lnSpc>
              <a:spcBef>
                <a:spcPts val="0"/>
              </a:spcBef>
              <a:spcAft>
                <a:spcPts val="0"/>
              </a:spcAft>
              <a:buClr>
                <a:srgbClr val="000000"/>
              </a:buClr>
              <a:buSzPts val="3000"/>
              <a:buNone/>
              <a:defRPr sz="4000">
                <a:solidFill>
                  <a:srgbClr val="000000"/>
                </a:solidFill>
              </a:defRPr>
            </a:lvl1pPr>
            <a:lvl2pPr lvl="1" rtl="0">
              <a:lnSpc>
                <a:spcPct val="110000"/>
              </a:lnSpc>
              <a:spcBef>
                <a:spcPts val="0"/>
              </a:spcBef>
              <a:spcAft>
                <a:spcPts val="0"/>
              </a:spcAft>
              <a:buClr>
                <a:srgbClr val="8BDEDE"/>
              </a:buClr>
              <a:buSzPts val="3000"/>
              <a:buNone/>
              <a:defRPr sz="4000">
                <a:solidFill>
                  <a:srgbClr val="8BDEDE"/>
                </a:solidFill>
              </a:defRPr>
            </a:lvl2pPr>
            <a:lvl3pPr lvl="2" rtl="0">
              <a:lnSpc>
                <a:spcPct val="110000"/>
              </a:lnSpc>
              <a:spcBef>
                <a:spcPts val="0"/>
              </a:spcBef>
              <a:spcAft>
                <a:spcPts val="0"/>
              </a:spcAft>
              <a:buClr>
                <a:srgbClr val="8BDEDE"/>
              </a:buClr>
              <a:buSzPts val="3000"/>
              <a:buNone/>
              <a:defRPr sz="4000">
                <a:solidFill>
                  <a:srgbClr val="8BDEDE"/>
                </a:solidFill>
              </a:defRPr>
            </a:lvl3pPr>
            <a:lvl4pPr lvl="3" rtl="0">
              <a:lnSpc>
                <a:spcPct val="110000"/>
              </a:lnSpc>
              <a:spcBef>
                <a:spcPts val="0"/>
              </a:spcBef>
              <a:spcAft>
                <a:spcPts val="0"/>
              </a:spcAft>
              <a:buClr>
                <a:srgbClr val="8BDEDE"/>
              </a:buClr>
              <a:buSzPts val="3000"/>
              <a:buNone/>
              <a:defRPr sz="4000">
                <a:solidFill>
                  <a:srgbClr val="8BDEDE"/>
                </a:solidFill>
              </a:defRPr>
            </a:lvl4pPr>
            <a:lvl5pPr lvl="4" rtl="0">
              <a:lnSpc>
                <a:spcPct val="110000"/>
              </a:lnSpc>
              <a:spcBef>
                <a:spcPts val="0"/>
              </a:spcBef>
              <a:spcAft>
                <a:spcPts val="0"/>
              </a:spcAft>
              <a:buClr>
                <a:srgbClr val="8BDEDE"/>
              </a:buClr>
              <a:buSzPts val="3000"/>
              <a:buNone/>
              <a:defRPr sz="4000">
                <a:solidFill>
                  <a:srgbClr val="8BDEDE"/>
                </a:solidFill>
              </a:defRPr>
            </a:lvl5pPr>
            <a:lvl6pPr lvl="5" rtl="0">
              <a:lnSpc>
                <a:spcPct val="110000"/>
              </a:lnSpc>
              <a:spcBef>
                <a:spcPts val="0"/>
              </a:spcBef>
              <a:spcAft>
                <a:spcPts val="0"/>
              </a:spcAft>
              <a:buClr>
                <a:srgbClr val="8BDEDE"/>
              </a:buClr>
              <a:buSzPts val="3000"/>
              <a:buNone/>
              <a:defRPr sz="4000">
                <a:solidFill>
                  <a:srgbClr val="8BDEDE"/>
                </a:solidFill>
              </a:defRPr>
            </a:lvl6pPr>
            <a:lvl7pPr lvl="6" rtl="0">
              <a:lnSpc>
                <a:spcPct val="110000"/>
              </a:lnSpc>
              <a:spcBef>
                <a:spcPts val="0"/>
              </a:spcBef>
              <a:spcAft>
                <a:spcPts val="0"/>
              </a:spcAft>
              <a:buClr>
                <a:srgbClr val="8BDEDE"/>
              </a:buClr>
              <a:buSzPts val="3000"/>
              <a:buNone/>
              <a:defRPr sz="4000">
                <a:solidFill>
                  <a:srgbClr val="8BDEDE"/>
                </a:solidFill>
              </a:defRPr>
            </a:lvl7pPr>
            <a:lvl8pPr lvl="7" rtl="0">
              <a:lnSpc>
                <a:spcPct val="110000"/>
              </a:lnSpc>
              <a:spcBef>
                <a:spcPts val="0"/>
              </a:spcBef>
              <a:spcAft>
                <a:spcPts val="0"/>
              </a:spcAft>
              <a:buClr>
                <a:srgbClr val="8BDEDE"/>
              </a:buClr>
              <a:buSzPts val="3000"/>
              <a:buNone/>
              <a:defRPr sz="4000">
                <a:solidFill>
                  <a:srgbClr val="8BDEDE"/>
                </a:solidFill>
              </a:defRPr>
            </a:lvl8pPr>
            <a:lvl9pPr lvl="8" rtl="0">
              <a:lnSpc>
                <a:spcPct val="110000"/>
              </a:lnSpc>
              <a:spcBef>
                <a:spcPts val="0"/>
              </a:spcBef>
              <a:spcAft>
                <a:spcPts val="0"/>
              </a:spcAft>
              <a:buClr>
                <a:srgbClr val="8BDEDE"/>
              </a:buClr>
              <a:buSzPts val="3000"/>
              <a:buNone/>
              <a:defRPr sz="4000">
                <a:solidFill>
                  <a:srgbClr val="8BDEDE"/>
                </a:solidFill>
              </a:defRPr>
            </a:lvl9pPr>
          </a:lstStyle>
          <a:p>
            <a:r>
              <a:rPr lang="en-US"/>
              <a:t>Click to edit Master title style</a:t>
            </a:r>
            <a:endParaRPr/>
          </a:p>
        </p:txBody>
      </p:sp>
      <p:sp>
        <p:nvSpPr>
          <p:cNvPr id="67" name="Google Shape;67;p15"/>
          <p:cNvSpPr txBox="1">
            <a:spLocks noGrp="1"/>
          </p:cNvSpPr>
          <p:nvPr>
            <p:ph type="subTitle" idx="1"/>
          </p:nvPr>
        </p:nvSpPr>
        <p:spPr>
          <a:xfrm>
            <a:off x="3126167" y="3758833"/>
            <a:ext cx="7271600" cy="8584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Clr>
                <a:srgbClr val="011529"/>
              </a:buClr>
              <a:buSzPts val="1700"/>
              <a:buNone/>
              <a:defRPr sz="2267">
                <a:solidFill>
                  <a:srgbClr val="011529"/>
                </a:solidFill>
              </a:defRPr>
            </a:lvl1pPr>
            <a:lvl2pPr lvl="1" rtl="0">
              <a:lnSpc>
                <a:spcPct val="115000"/>
              </a:lnSpc>
              <a:spcBef>
                <a:spcPts val="0"/>
              </a:spcBef>
              <a:spcAft>
                <a:spcPts val="0"/>
              </a:spcAft>
              <a:buClr>
                <a:srgbClr val="011529"/>
              </a:buClr>
              <a:buSzPts val="1700"/>
              <a:buNone/>
              <a:defRPr sz="2267">
                <a:solidFill>
                  <a:srgbClr val="011529"/>
                </a:solidFill>
              </a:defRPr>
            </a:lvl2pPr>
            <a:lvl3pPr lvl="2" rtl="0">
              <a:lnSpc>
                <a:spcPct val="115000"/>
              </a:lnSpc>
              <a:spcBef>
                <a:spcPts val="0"/>
              </a:spcBef>
              <a:spcAft>
                <a:spcPts val="0"/>
              </a:spcAft>
              <a:buClr>
                <a:srgbClr val="011529"/>
              </a:buClr>
              <a:buSzPts val="1700"/>
              <a:buNone/>
              <a:defRPr sz="2267">
                <a:solidFill>
                  <a:srgbClr val="011529"/>
                </a:solidFill>
              </a:defRPr>
            </a:lvl3pPr>
            <a:lvl4pPr lvl="3" rtl="0">
              <a:lnSpc>
                <a:spcPct val="115000"/>
              </a:lnSpc>
              <a:spcBef>
                <a:spcPts val="0"/>
              </a:spcBef>
              <a:spcAft>
                <a:spcPts val="0"/>
              </a:spcAft>
              <a:buClr>
                <a:srgbClr val="011529"/>
              </a:buClr>
              <a:buSzPts val="1700"/>
              <a:buNone/>
              <a:defRPr sz="2267">
                <a:solidFill>
                  <a:srgbClr val="011529"/>
                </a:solidFill>
              </a:defRPr>
            </a:lvl4pPr>
            <a:lvl5pPr lvl="4" rtl="0">
              <a:lnSpc>
                <a:spcPct val="115000"/>
              </a:lnSpc>
              <a:spcBef>
                <a:spcPts val="0"/>
              </a:spcBef>
              <a:spcAft>
                <a:spcPts val="0"/>
              </a:spcAft>
              <a:buClr>
                <a:srgbClr val="011529"/>
              </a:buClr>
              <a:buSzPts val="1700"/>
              <a:buNone/>
              <a:defRPr sz="2267">
                <a:solidFill>
                  <a:srgbClr val="011529"/>
                </a:solidFill>
              </a:defRPr>
            </a:lvl5pPr>
            <a:lvl6pPr lvl="5" rtl="0">
              <a:lnSpc>
                <a:spcPct val="115000"/>
              </a:lnSpc>
              <a:spcBef>
                <a:spcPts val="0"/>
              </a:spcBef>
              <a:spcAft>
                <a:spcPts val="0"/>
              </a:spcAft>
              <a:buClr>
                <a:srgbClr val="011529"/>
              </a:buClr>
              <a:buSzPts val="1700"/>
              <a:buNone/>
              <a:defRPr sz="2267">
                <a:solidFill>
                  <a:srgbClr val="011529"/>
                </a:solidFill>
              </a:defRPr>
            </a:lvl6pPr>
            <a:lvl7pPr lvl="6" rtl="0">
              <a:lnSpc>
                <a:spcPct val="115000"/>
              </a:lnSpc>
              <a:spcBef>
                <a:spcPts val="0"/>
              </a:spcBef>
              <a:spcAft>
                <a:spcPts val="0"/>
              </a:spcAft>
              <a:buClr>
                <a:srgbClr val="011529"/>
              </a:buClr>
              <a:buSzPts val="1700"/>
              <a:buNone/>
              <a:defRPr sz="2267">
                <a:solidFill>
                  <a:srgbClr val="011529"/>
                </a:solidFill>
              </a:defRPr>
            </a:lvl7pPr>
            <a:lvl8pPr lvl="7" rtl="0">
              <a:lnSpc>
                <a:spcPct val="115000"/>
              </a:lnSpc>
              <a:spcBef>
                <a:spcPts val="0"/>
              </a:spcBef>
              <a:spcAft>
                <a:spcPts val="0"/>
              </a:spcAft>
              <a:buClr>
                <a:srgbClr val="011529"/>
              </a:buClr>
              <a:buSzPts val="1700"/>
              <a:buNone/>
              <a:defRPr sz="2267">
                <a:solidFill>
                  <a:srgbClr val="011529"/>
                </a:solidFill>
              </a:defRPr>
            </a:lvl8pPr>
            <a:lvl9pPr lvl="8" rtl="0">
              <a:lnSpc>
                <a:spcPct val="115000"/>
              </a:lnSpc>
              <a:spcBef>
                <a:spcPts val="0"/>
              </a:spcBef>
              <a:spcAft>
                <a:spcPts val="0"/>
              </a:spcAft>
              <a:buClr>
                <a:srgbClr val="011529"/>
              </a:buClr>
              <a:buSzPts val="1700"/>
              <a:buNone/>
              <a:defRPr sz="2267">
                <a:solidFill>
                  <a:srgbClr val="011529"/>
                </a:solidFill>
              </a:defRPr>
            </a:lvl9pPr>
          </a:lstStyle>
          <a:p>
            <a:r>
              <a:rPr lang="en-US"/>
              <a:t>Click to edit Master subtitle style</a:t>
            </a:r>
            <a:endParaRPr/>
          </a:p>
        </p:txBody>
      </p:sp>
      <p:sp>
        <p:nvSpPr>
          <p:cNvPr id="68" name="Google Shape;68;p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pic>
        <p:nvPicPr>
          <p:cNvPr id="69" name="Google Shape;69;p15"/>
          <p:cNvPicPr preferRelativeResize="0"/>
          <p:nvPr/>
        </p:nvPicPr>
        <p:blipFill>
          <a:blip r:embed="rId2">
            <a:alphaModFix/>
          </a:blip>
          <a:stretch>
            <a:fillRect/>
          </a:stretch>
        </p:blipFill>
        <p:spPr>
          <a:xfrm>
            <a:off x="0" y="0"/>
            <a:ext cx="2387587" cy="6858003"/>
          </a:xfrm>
          <a:prstGeom prst="rect">
            <a:avLst/>
          </a:prstGeom>
          <a:noFill/>
          <a:ln>
            <a:noFill/>
          </a:ln>
        </p:spPr>
      </p:pic>
      <p:pic>
        <p:nvPicPr>
          <p:cNvPr id="70" name="Google Shape;70;p15"/>
          <p:cNvPicPr preferRelativeResize="0"/>
          <p:nvPr/>
        </p:nvPicPr>
        <p:blipFill>
          <a:blip r:embed="rId3">
            <a:alphaModFix/>
          </a:blip>
          <a:stretch>
            <a:fillRect/>
          </a:stretch>
        </p:blipFill>
        <p:spPr>
          <a:xfrm>
            <a:off x="2984964" y="254501"/>
            <a:ext cx="7554001" cy="1098767"/>
          </a:xfrm>
          <a:prstGeom prst="rect">
            <a:avLst/>
          </a:prstGeom>
          <a:noFill/>
          <a:ln>
            <a:noFill/>
          </a:ln>
        </p:spPr>
      </p:pic>
    </p:spTree>
    <p:extLst>
      <p:ext uri="{BB962C8B-B14F-4D97-AF65-F5344CB8AC3E}">
        <p14:creationId xmlns:p14="http://schemas.microsoft.com/office/powerpoint/2010/main" val="194322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73" name="Google Shape;73;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25022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15600" y="85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800"/>
              <a:buNone/>
              <a:defRPr>
                <a:solidFill>
                  <a:srgbClr val="000000"/>
                </a:solidFill>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a:r>
              <a:rPr lang="en-US"/>
              <a:t>Click to edit Master title style</a:t>
            </a:r>
            <a:endParaRPr/>
          </a:p>
        </p:txBody>
      </p:sp>
      <p:sp>
        <p:nvSpPr>
          <p:cNvPr id="76" name="Google Shape;76;p17"/>
          <p:cNvSpPr txBox="1">
            <a:spLocks noGrp="1"/>
          </p:cNvSpPr>
          <p:nvPr>
            <p:ph type="body" idx="1"/>
          </p:nvPr>
        </p:nvSpPr>
        <p:spPr>
          <a:xfrm>
            <a:off x="415600" y="1028633"/>
            <a:ext cx="11360800" cy="4555200"/>
          </a:xfrm>
          <a:prstGeom prst="rect">
            <a:avLst/>
          </a:prstGeom>
        </p:spPr>
        <p:txBody>
          <a:bodyPr spcFirstLastPara="1" wrap="square" lIns="91425" tIns="91425" rIns="91425" bIns="91425" anchor="t" anchorCtr="0">
            <a:noAutofit/>
          </a:bodyPr>
          <a:lstStyle>
            <a:lvl1pPr marL="609585" lvl="0" indent="-457189" rtl="0">
              <a:lnSpc>
                <a:spcPct val="120000"/>
              </a:lnSpc>
              <a:spcBef>
                <a:spcPts val="0"/>
              </a:spcBef>
              <a:spcAft>
                <a:spcPts val="0"/>
              </a:spcAft>
              <a:buSzPts val="1800"/>
              <a:buChar char="●"/>
              <a:defRPr/>
            </a:lvl1pPr>
            <a:lvl2pPr marL="1219170" lvl="1" indent="-423323" rtl="0">
              <a:lnSpc>
                <a:spcPct val="120000"/>
              </a:lnSpc>
              <a:spcBef>
                <a:spcPts val="0"/>
              </a:spcBef>
              <a:spcAft>
                <a:spcPts val="0"/>
              </a:spcAft>
              <a:buSzPts val="1400"/>
              <a:buChar char="○"/>
              <a:defRPr/>
            </a:lvl2pPr>
            <a:lvl3pPr marL="1828754" lvl="2" indent="-423323" rtl="0">
              <a:lnSpc>
                <a:spcPct val="120000"/>
              </a:lnSpc>
              <a:spcBef>
                <a:spcPts val="0"/>
              </a:spcBef>
              <a:spcAft>
                <a:spcPts val="0"/>
              </a:spcAft>
              <a:buSzPts val="1400"/>
              <a:buChar char="■"/>
              <a:defRPr/>
            </a:lvl3pPr>
            <a:lvl4pPr marL="2438339" lvl="3" indent="-423323" rtl="0">
              <a:lnSpc>
                <a:spcPct val="120000"/>
              </a:lnSpc>
              <a:spcBef>
                <a:spcPts val="0"/>
              </a:spcBef>
              <a:spcAft>
                <a:spcPts val="0"/>
              </a:spcAft>
              <a:buSzPts val="1400"/>
              <a:buChar char="●"/>
              <a:defRPr/>
            </a:lvl4pPr>
            <a:lvl5pPr marL="3047924" lvl="4" indent="-423323" rtl="0">
              <a:lnSpc>
                <a:spcPct val="120000"/>
              </a:lnSpc>
              <a:spcBef>
                <a:spcPts val="0"/>
              </a:spcBef>
              <a:spcAft>
                <a:spcPts val="0"/>
              </a:spcAft>
              <a:buSzPts val="1400"/>
              <a:buChar char="○"/>
              <a:defRPr/>
            </a:lvl5pPr>
            <a:lvl6pPr marL="3657509" lvl="5" indent="-423323" rtl="0">
              <a:lnSpc>
                <a:spcPct val="120000"/>
              </a:lnSpc>
              <a:spcBef>
                <a:spcPts val="0"/>
              </a:spcBef>
              <a:spcAft>
                <a:spcPts val="0"/>
              </a:spcAft>
              <a:buSzPts val="1400"/>
              <a:buChar char="■"/>
              <a:defRPr/>
            </a:lvl6pPr>
            <a:lvl7pPr marL="4267093" lvl="6" indent="-423323" rtl="0">
              <a:lnSpc>
                <a:spcPct val="120000"/>
              </a:lnSpc>
              <a:spcBef>
                <a:spcPts val="0"/>
              </a:spcBef>
              <a:spcAft>
                <a:spcPts val="0"/>
              </a:spcAft>
              <a:buSzPts val="1400"/>
              <a:buChar char="●"/>
              <a:defRPr/>
            </a:lvl7pPr>
            <a:lvl8pPr marL="4876678" lvl="7" indent="-423323" rtl="0">
              <a:lnSpc>
                <a:spcPct val="120000"/>
              </a:lnSpc>
              <a:spcBef>
                <a:spcPts val="0"/>
              </a:spcBef>
              <a:spcAft>
                <a:spcPts val="0"/>
              </a:spcAft>
              <a:buSzPts val="1400"/>
              <a:buChar char="○"/>
              <a:defRPr/>
            </a:lvl8pPr>
            <a:lvl9pPr marL="5486263" lvl="8" indent="-423323" rtl="0">
              <a:lnSpc>
                <a:spcPct val="120000"/>
              </a:lnSpc>
              <a:spcBef>
                <a:spcPts val="0"/>
              </a:spcBef>
              <a:spcAft>
                <a:spcPts val="0"/>
              </a:spcAft>
              <a:buSzPts val="1400"/>
              <a:buChar char="■"/>
              <a:defRPr/>
            </a:lvl9pPr>
          </a:lstStyle>
          <a:p>
            <a:pPr lvl="0"/>
            <a:r>
              <a:rPr lang="en-US"/>
              <a:t>Click to edit Master text styles</a:t>
            </a:r>
          </a:p>
        </p:txBody>
      </p:sp>
      <p:sp>
        <p:nvSpPr>
          <p:cNvPr id="77" name="Google Shape;77;p1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pic>
        <p:nvPicPr>
          <p:cNvPr id="78" name="Google Shape;78;p17"/>
          <p:cNvPicPr preferRelativeResize="0"/>
          <p:nvPr/>
        </p:nvPicPr>
        <p:blipFill>
          <a:blip r:embed="rId2">
            <a:alphaModFix/>
          </a:blip>
          <a:stretch>
            <a:fillRect/>
          </a:stretch>
        </p:blipFill>
        <p:spPr>
          <a:xfrm>
            <a:off x="10304647" y="28567"/>
            <a:ext cx="1723552" cy="524800"/>
          </a:xfrm>
          <a:prstGeom prst="rect">
            <a:avLst/>
          </a:prstGeom>
          <a:noFill/>
          <a:ln>
            <a:noFill/>
          </a:ln>
        </p:spPr>
      </p:pic>
      <p:pic>
        <p:nvPicPr>
          <p:cNvPr id="79" name="Google Shape;79;p17"/>
          <p:cNvPicPr preferRelativeResize="0"/>
          <p:nvPr/>
        </p:nvPicPr>
        <p:blipFill>
          <a:blip r:embed="rId3">
            <a:alphaModFix/>
          </a:blip>
          <a:stretch>
            <a:fillRect/>
          </a:stretch>
        </p:blipFill>
        <p:spPr>
          <a:xfrm>
            <a:off x="0" y="6217634"/>
            <a:ext cx="12192000" cy="640367"/>
          </a:xfrm>
          <a:prstGeom prst="rect">
            <a:avLst/>
          </a:prstGeom>
          <a:noFill/>
          <a:ln>
            <a:noFill/>
          </a:ln>
        </p:spPr>
      </p:pic>
    </p:spTree>
    <p:extLst>
      <p:ext uri="{BB962C8B-B14F-4D97-AF65-F5344CB8AC3E}">
        <p14:creationId xmlns:p14="http://schemas.microsoft.com/office/powerpoint/2010/main" val="2182823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2" name="Google Shape;82;p18"/>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a:t>Click to edit Master text styles</a:t>
            </a:r>
          </a:p>
        </p:txBody>
      </p:sp>
      <p:sp>
        <p:nvSpPr>
          <p:cNvPr id="83" name="Google Shape;83;p18"/>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a:t>Click to edit Master text styles</a:t>
            </a:r>
          </a:p>
        </p:txBody>
      </p:sp>
      <p:sp>
        <p:nvSpPr>
          <p:cNvPr id="84" name="Google Shape;84;p1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5115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 name="Google Shape;87;p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89231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reserve="1">
  <p:cSld name="One column text">
    <p:spTree>
      <p:nvGrpSpPr>
        <p:cNvPr id="1" name="Shape 88"/>
        <p:cNvGrpSpPr/>
        <p:nvPr/>
      </p:nvGrpSpPr>
      <p:grpSpPr>
        <a:xfrm>
          <a:off x="0" y="0"/>
          <a:ext cx="0" cy="0"/>
          <a:chOff x="0" y="0"/>
          <a:chExt cx="0" cy="0"/>
        </a:xfrm>
      </p:grpSpPr>
      <p:sp>
        <p:nvSpPr>
          <p:cNvPr id="89" name="Google Shape;89;p20"/>
          <p:cNvSpPr txBox="1">
            <a:spLocks noGrp="1"/>
          </p:cNvSpPr>
          <p:nvPr>
            <p:ph type="body" idx="1"/>
          </p:nvPr>
        </p:nvSpPr>
        <p:spPr>
          <a:xfrm>
            <a:off x="415600" y="1479133"/>
            <a:ext cx="5621600" cy="4239200"/>
          </a:xfrm>
          <a:prstGeom prst="rect">
            <a:avLst/>
          </a:prstGeom>
        </p:spPr>
        <p:txBody>
          <a:bodyPr spcFirstLastPara="1" wrap="square" lIns="91425" tIns="91425" rIns="91425" bIns="91425" anchor="t" anchorCtr="0">
            <a:noAutofit/>
          </a:bodyPr>
          <a:lstStyle>
            <a:lvl1pPr marL="609585" lvl="0" indent="-423323" rtl="0">
              <a:spcBef>
                <a:spcPts val="1333"/>
              </a:spcBef>
              <a:spcAft>
                <a:spcPts val="0"/>
              </a:spcAft>
              <a:buSzPts val="1400"/>
              <a:buChar char="●"/>
              <a:defRPr sz="1867"/>
            </a:lvl1pPr>
            <a:lvl2pPr marL="1219170" lvl="1" indent="-423323" rtl="0">
              <a:spcBef>
                <a:spcPts val="1333"/>
              </a:spcBef>
              <a:spcAft>
                <a:spcPts val="0"/>
              </a:spcAft>
              <a:buSzPts val="1400"/>
              <a:buChar char="○"/>
              <a:defRPr/>
            </a:lvl2pPr>
            <a:lvl3pPr marL="1828754" lvl="2" indent="-423323" rtl="0">
              <a:spcBef>
                <a:spcPts val="1333"/>
              </a:spcBef>
              <a:spcAft>
                <a:spcPts val="0"/>
              </a:spcAft>
              <a:buSzPts val="1400"/>
              <a:buChar char="■"/>
              <a:defRPr/>
            </a:lvl3pPr>
            <a:lvl4pPr marL="2438339" lvl="3" indent="-423323" rtl="0">
              <a:spcBef>
                <a:spcPts val="1333"/>
              </a:spcBef>
              <a:spcAft>
                <a:spcPts val="0"/>
              </a:spcAft>
              <a:buSzPts val="1400"/>
              <a:buChar char="●"/>
              <a:defRPr/>
            </a:lvl4pPr>
            <a:lvl5pPr marL="3047924" lvl="4" indent="-423323" rtl="0">
              <a:spcBef>
                <a:spcPts val="1333"/>
              </a:spcBef>
              <a:spcAft>
                <a:spcPts val="0"/>
              </a:spcAft>
              <a:buSzPts val="1400"/>
              <a:buChar char="○"/>
              <a:defRPr/>
            </a:lvl5pPr>
            <a:lvl6pPr marL="3657509" lvl="5" indent="-423323" rtl="0">
              <a:spcBef>
                <a:spcPts val="1333"/>
              </a:spcBef>
              <a:spcAft>
                <a:spcPts val="0"/>
              </a:spcAft>
              <a:buSzPts val="1400"/>
              <a:buChar char="■"/>
              <a:defRPr/>
            </a:lvl6pPr>
            <a:lvl7pPr marL="4267093" lvl="6" indent="-423323" rtl="0">
              <a:spcBef>
                <a:spcPts val="1333"/>
              </a:spcBef>
              <a:spcAft>
                <a:spcPts val="0"/>
              </a:spcAft>
              <a:buSzPts val="1400"/>
              <a:buChar char="●"/>
              <a:defRPr/>
            </a:lvl7pPr>
            <a:lvl8pPr marL="4876678" lvl="7" indent="-423323" rtl="0">
              <a:spcBef>
                <a:spcPts val="1333"/>
              </a:spcBef>
              <a:spcAft>
                <a:spcPts val="0"/>
              </a:spcAft>
              <a:buSzPts val="1400"/>
              <a:buChar char="○"/>
              <a:defRPr/>
            </a:lvl8pPr>
            <a:lvl9pPr marL="5486263" lvl="8" indent="-423323" rtl="0">
              <a:spcBef>
                <a:spcPts val="1333"/>
              </a:spcBef>
              <a:spcAft>
                <a:spcPts val="0"/>
              </a:spcAft>
              <a:buSzPts val="1400"/>
              <a:buChar char="■"/>
              <a:defRPr/>
            </a:lvl9pPr>
          </a:lstStyle>
          <a:p>
            <a:pPr lvl="0"/>
            <a:r>
              <a:rPr lang="en-US"/>
              <a:t>Click to edit Master text styles</a:t>
            </a:r>
          </a:p>
        </p:txBody>
      </p:sp>
      <p:sp>
        <p:nvSpPr>
          <p:cNvPr id="90" name="Google Shape;90;p2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91" name="Google Shape;91;p20"/>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985735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92"/>
        <p:cNvGrpSpPr/>
        <p:nvPr/>
      </p:nvGrpSpPr>
      <p:grpSpPr>
        <a:xfrm>
          <a:off x="0" y="0"/>
          <a:ext cx="0" cy="0"/>
          <a:chOff x="0" y="0"/>
          <a:chExt cx="0" cy="0"/>
        </a:xfrm>
      </p:grpSpPr>
      <p:sp>
        <p:nvSpPr>
          <p:cNvPr id="93" name="Google Shape;93;p21"/>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
        <p:nvSpPr>
          <p:cNvPr id="94" name="Google Shape;94;p2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9834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6" name="Google Shape;16;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81C0114-0026-47D7-BD9F-C0F89CA36095}" type="slidenum">
              <a:rPr lang="en-US" smtClean="0"/>
              <a:t>‹#›</a:t>
            </a:fld>
            <a:endParaRPr lang="en-US"/>
          </a:p>
        </p:txBody>
      </p:sp>
    </p:spTree>
    <p:extLst>
      <p:ext uri="{BB962C8B-B14F-4D97-AF65-F5344CB8AC3E}">
        <p14:creationId xmlns:p14="http://schemas.microsoft.com/office/powerpoint/2010/main" val="16149727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95"/>
        <p:cNvGrpSpPr/>
        <p:nvPr/>
      </p:nvGrpSpPr>
      <p:grpSpPr>
        <a:xfrm>
          <a:off x="0" y="0"/>
          <a:ext cx="0" cy="0"/>
          <a:chOff x="0" y="0"/>
          <a:chExt cx="0" cy="0"/>
        </a:xfrm>
      </p:grpSpPr>
      <p:sp>
        <p:nvSpPr>
          <p:cNvPr id="96" name="Google Shape;96;p22"/>
          <p:cNvSpPr/>
          <p:nvPr/>
        </p:nvSpPr>
        <p:spPr>
          <a:xfrm>
            <a:off x="6096000" y="-233"/>
            <a:ext cx="6096000" cy="6858000"/>
          </a:xfrm>
          <a:prstGeom prst="rect">
            <a:avLst/>
          </a:prstGeom>
          <a:solidFill>
            <a:srgbClr val="393D4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7" name="Google Shape;97;p22"/>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5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98" name="Google Shape;98;p22"/>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99" name="Google Shape;99;p22"/>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rgbClr val="FFFFFF"/>
              </a:buClr>
              <a:buSzPts val="1800"/>
              <a:buChar char="●"/>
              <a:defRPr>
                <a:solidFill>
                  <a:srgbClr val="FFFFFF"/>
                </a:solidFill>
              </a:defRPr>
            </a:lvl1pPr>
            <a:lvl2pPr marL="1219170" lvl="1" indent="-423323" rtl="0">
              <a:spcBef>
                <a:spcPts val="0"/>
              </a:spcBef>
              <a:spcAft>
                <a:spcPts val="0"/>
              </a:spcAft>
              <a:buClr>
                <a:srgbClr val="FFFFFF"/>
              </a:buClr>
              <a:buSzPts val="1400"/>
              <a:buChar char="○"/>
              <a:defRPr>
                <a:solidFill>
                  <a:srgbClr val="FFFFFF"/>
                </a:solidFill>
              </a:defRPr>
            </a:lvl2pPr>
            <a:lvl3pPr marL="1828754" lvl="2" indent="-423323" rtl="0">
              <a:spcBef>
                <a:spcPts val="0"/>
              </a:spcBef>
              <a:spcAft>
                <a:spcPts val="0"/>
              </a:spcAft>
              <a:buClr>
                <a:srgbClr val="FFFFFF"/>
              </a:buClr>
              <a:buSzPts val="1400"/>
              <a:buChar char="■"/>
              <a:defRPr>
                <a:solidFill>
                  <a:srgbClr val="FFFFFF"/>
                </a:solidFill>
              </a:defRPr>
            </a:lvl3pPr>
            <a:lvl4pPr marL="2438339" lvl="3" indent="-423323" rtl="0">
              <a:spcBef>
                <a:spcPts val="0"/>
              </a:spcBef>
              <a:spcAft>
                <a:spcPts val="0"/>
              </a:spcAft>
              <a:buClr>
                <a:srgbClr val="FFFFFF"/>
              </a:buClr>
              <a:buSzPts val="1400"/>
              <a:buChar char="●"/>
              <a:defRPr>
                <a:solidFill>
                  <a:srgbClr val="FFFFFF"/>
                </a:solidFill>
              </a:defRPr>
            </a:lvl4pPr>
            <a:lvl5pPr marL="3047924" lvl="4" indent="-423323" rtl="0">
              <a:spcBef>
                <a:spcPts val="0"/>
              </a:spcBef>
              <a:spcAft>
                <a:spcPts val="0"/>
              </a:spcAft>
              <a:buClr>
                <a:srgbClr val="FFFFFF"/>
              </a:buClr>
              <a:buSzPts val="1400"/>
              <a:buChar char="○"/>
              <a:defRPr>
                <a:solidFill>
                  <a:srgbClr val="FFFFFF"/>
                </a:solidFill>
              </a:defRPr>
            </a:lvl5pPr>
            <a:lvl6pPr marL="3657509" lvl="5" indent="-423323" rtl="0">
              <a:spcBef>
                <a:spcPts val="0"/>
              </a:spcBef>
              <a:spcAft>
                <a:spcPts val="0"/>
              </a:spcAft>
              <a:buClr>
                <a:srgbClr val="FFFFFF"/>
              </a:buClr>
              <a:buSzPts val="1400"/>
              <a:buChar char="■"/>
              <a:defRPr>
                <a:solidFill>
                  <a:srgbClr val="FFFFFF"/>
                </a:solidFill>
              </a:defRPr>
            </a:lvl6pPr>
            <a:lvl7pPr marL="4267093" lvl="6" indent="-423323" rtl="0">
              <a:spcBef>
                <a:spcPts val="0"/>
              </a:spcBef>
              <a:spcAft>
                <a:spcPts val="0"/>
              </a:spcAft>
              <a:buClr>
                <a:srgbClr val="FFFFFF"/>
              </a:buClr>
              <a:buSzPts val="1400"/>
              <a:buChar char="●"/>
              <a:defRPr>
                <a:solidFill>
                  <a:srgbClr val="FFFFFF"/>
                </a:solidFill>
              </a:defRPr>
            </a:lvl7pPr>
            <a:lvl8pPr marL="4876678" lvl="7" indent="-423323" rtl="0">
              <a:spcBef>
                <a:spcPts val="0"/>
              </a:spcBef>
              <a:spcAft>
                <a:spcPts val="0"/>
              </a:spcAft>
              <a:buClr>
                <a:srgbClr val="FFFFFF"/>
              </a:buClr>
              <a:buSzPts val="1400"/>
              <a:buChar char="○"/>
              <a:defRPr>
                <a:solidFill>
                  <a:srgbClr val="FFFFFF"/>
                </a:solidFill>
              </a:defRPr>
            </a:lvl8pPr>
            <a:lvl9pPr marL="5486263" lvl="8" indent="-423323" rtl="0">
              <a:spcBef>
                <a:spcPts val="0"/>
              </a:spcBef>
              <a:spcAft>
                <a:spcPts val="0"/>
              </a:spcAft>
              <a:buClr>
                <a:srgbClr val="FFFFFF"/>
              </a:buClr>
              <a:buSzPts val="1400"/>
              <a:buChar char="■"/>
              <a:defRPr>
                <a:solidFill>
                  <a:srgbClr val="FFFFFF"/>
                </a:solidFill>
              </a:defRPr>
            </a:lvl9pPr>
          </a:lstStyle>
          <a:p>
            <a:pPr lvl="0"/>
            <a:r>
              <a:rPr lang="en-US"/>
              <a:t>Click to edit Master text styles</a:t>
            </a:r>
          </a:p>
        </p:txBody>
      </p:sp>
      <p:sp>
        <p:nvSpPr>
          <p:cNvPr id="100" name="Google Shape;100;p2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03065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101"/>
        <p:cNvGrpSpPr/>
        <p:nvPr/>
      </p:nvGrpSpPr>
      <p:grpSpPr>
        <a:xfrm>
          <a:off x="0" y="0"/>
          <a:ext cx="0" cy="0"/>
          <a:chOff x="0" y="0"/>
          <a:chExt cx="0" cy="0"/>
        </a:xfrm>
      </p:grpSpPr>
      <p:sp>
        <p:nvSpPr>
          <p:cNvPr id="102" name="Google Shape;102;p23"/>
          <p:cNvSpPr txBox="1">
            <a:spLocks noGrp="1"/>
          </p:cNvSpPr>
          <p:nvPr>
            <p:ph type="body" idx="1"/>
          </p:nvPr>
        </p:nvSpPr>
        <p:spPr>
          <a:xfrm>
            <a:off x="415600" y="5834033"/>
            <a:ext cx="7998400" cy="806800"/>
          </a:xfrm>
          <a:prstGeom prst="rect">
            <a:avLst/>
          </a:prstGeom>
        </p:spPr>
        <p:txBody>
          <a:bodyPr spcFirstLastPara="1" wrap="square" lIns="91425" tIns="91425" rIns="91425" bIns="91425" anchor="t" anchorCtr="0">
            <a:noAutofit/>
          </a:bodyPr>
          <a:lstStyle>
            <a:lvl1pPr marL="609585" lvl="0" indent="-304792" rtl="0">
              <a:lnSpc>
                <a:spcPct val="100000"/>
              </a:lnSpc>
              <a:spcBef>
                <a:spcPts val="0"/>
              </a:spcBef>
              <a:spcAft>
                <a:spcPts val="0"/>
              </a:spcAft>
              <a:buSzPts val="1600"/>
              <a:buNone/>
              <a:defRPr sz="2133"/>
            </a:lvl1pPr>
          </a:lstStyle>
          <a:p>
            <a:pPr lvl="0"/>
            <a:r>
              <a:rPr lang="en-US"/>
              <a:t>Click to edit Master text styles</a:t>
            </a:r>
          </a:p>
        </p:txBody>
      </p:sp>
      <p:sp>
        <p:nvSpPr>
          <p:cNvPr id="103" name="Google Shape;103;p2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89311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reserve="1">
  <p:cSld name="Big number">
    <p:spTree>
      <p:nvGrpSpPr>
        <p:cNvPr id="1" name="Shape 104"/>
        <p:cNvGrpSpPr/>
        <p:nvPr/>
      </p:nvGrpSpPr>
      <p:grpSpPr>
        <a:xfrm>
          <a:off x="0" y="0"/>
          <a:ext cx="0" cy="0"/>
          <a:chOff x="0" y="0"/>
          <a:chExt cx="0" cy="0"/>
        </a:xfrm>
      </p:grpSpPr>
      <p:sp>
        <p:nvSpPr>
          <p:cNvPr id="105" name="Google Shape;105;p24"/>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6" name="Google Shape;106;p24"/>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a:lvl1pPr>
            <a:lvl2pPr marL="1219170" lvl="1" indent="-423323" algn="ctr" rtl="0">
              <a:spcBef>
                <a:spcPts val="0"/>
              </a:spcBef>
              <a:spcAft>
                <a:spcPts val="0"/>
              </a:spcAft>
              <a:buSzPts val="1400"/>
              <a:buChar char="○"/>
              <a:defRPr/>
            </a:lvl2pPr>
            <a:lvl3pPr marL="1828754" lvl="2" indent="-423323" algn="ctr" rtl="0">
              <a:spcBef>
                <a:spcPts val="0"/>
              </a:spcBef>
              <a:spcAft>
                <a:spcPts val="0"/>
              </a:spcAft>
              <a:buSzPts val="1400"/>
              <a:buChar char="■"/>
              <a:defRPr/>
            </a:lvl3pPr>
            <a:lvl4pPr marL="2438339" lvl="3" indent="-423323" algn="ctr" rtl="0">
              <a:spcBef>
                <a:spcPts val="0"/>
              </a:spcBef>
              <a:spcAft>
                <a:spcPts val="0"/>
              </a:spcAft>
              <a:buSzPts val="1400"/>
              <a:buChar char="●"/>
              <a:defRPr/>
            </a:lvl4pPr>
            <a:lvl5pPr marL="3047924" lvl="4" indent="-423323" algn="ctr" rtl="0">
              <a:spcBef>
                <a:spcPts val="0"/>
              </a:spcBef>
              <a:spcAft>
                <a:spcPts val="0"/>
              </a:spcAft>
              <a:buSzPts val="1400"/>
              <a:buChar char="○"/>
              <a:defRPr/>
            </a:lvl5pPr>
            <a:lvl6pPr marL="3657509" lvl="5" indent="-423323" algn="ctr" rtl="0">
              <a:spcBef>
                <a:spcPts val="0"/>
              </a:spcBef>
              <a:spcAft>
                <a:spcPts val="0"/>
              </a:spcAft>
              <a:buSzPts val="1400"/>
              <a:buChar char="■"/>
              <a:defRPr/>
            </a:lvl6pPr>
            <a:lvl7pPr marL="4267093" lvl="6" indent="-423323" algn="ctr" rtl="0">
              <a:spcBef>
                <a:spcPts val="0"/>
              </a:spcBef>
              <a:spcAft>
                <a:spcPts val="0"/>
              </a:spcAft>
              <a:buSzPts val="1400"/>
              <a:buChar char="●"/>
              <a:defRPr/>
            </a:lvl7pPr>
            <a:lvl8pPr marL="4876678" lvl="7" indent="-423323" algn="ctr" rtl="0">
              <a:spcBef>
                <a:spcPts val="0"/>
              </a:spcBef>
              <a:spcAft>
                <a:spcPts val="0"/>
              </a:spcAft>
              <a:buSzPts val="1400"/>
              <a:buChar char="○"/>
              <a:defRPr/>
            </a:lvl8pPr>
            <a:lvl9pPr marL="5486263" lvl="8" indent="-423323" algn="ctr" rtl="0">
              <a:spcBef>
                <a:spcPts val="0"/>
              </a:spcBef>
              <a:spcAft>
                <a:spcPts val="0"/>
              </a:spcAft>
              <a:buSzPts val="1400"/>
              <a:buChar char="■"/>
              <a:defRPr/>
            </a:lvl9pPr>
          </a:lstStyle>
          <a:p>
            <a:pPr lvl="0"/>
            <a:r>
              <a:rPr lang="en-US"/>
              <a:t>Click to edit Master text styles</a:t>
            </a:r>
          </a:p>
        </p:txBody>
      </p:sp>
      <p:sp>
        <p:nvSpPr>
          <p:cNvPr id="107" name="Google Shape;107;p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120455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108"/>
        <p:cNvGrpSpPr/>
        <p:nvPr/>
      </p:nvGrpSpPr>
      <p:grpSpPr>
        <a:xfrm>
          <a:off x="0" y="0"/>
          <a:ext cx="0" cy="0"/>
          <a:chOff x="0" y="0"/>
          <a:chExt cx="0" cy="0"/>
        </a:xfrm>
      </p:grpSpPr>
      <p:sp>
        <p:nvSpPr>
          <p:cNvPr id="109" name="Google Shape;109;p2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0475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85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2800"/>
              <a:buNone/>
              <a:defRPr>
                <a:solidFill>
                  <a:srgbClr val="000000"/>
                </a:solidFill>
              </a:defRPr>
            </a:lvl1pPr>
            <a:lvl2pPr lvl="1">
              <a:spcBef>
                <a:spcPts val="0"/>
              </a:spcBef>
              <a:spcAft>
                <a:spcPts val="0"/>
              </a:spcAft>
              <a:buClr>
                <a:srgbClr val="000000"/>
              </a:buClr>
              <a:buSzPts val="2800"/>
              <a:buNone/>
              <a:defRPr>
                <a:solidFill>
                  <a:srgbClr val="000000"/>
                </a:solidFill>
              </a:defRPr>
            </a:lvl2pPr>
            <a:lvl3pPr lvl="2">
              <a:spcBef>
                <a:spcPts val="0"/>
              </a:spcBef>
              <a:spcAft>
                <a:spcPts val="0"/>
              </a:spcAft>
              <a:buClr>
                <a:srgbClr val="000000"/>
              </a:buClr>
              <a:buSzPts val="2800"/>
              <a:buNone/>
              <a:defRPr>
                <a:solidFill>
                  <a:srgbClr val="000000"/>
                </a:solidFill>
              </a:defRPr>
            </a:lvl3pPr>
            <a:lvl4pPr lvl="3">
              <a:spcBef>
                <a:spcPts val="0"/>
              </a:spcBef>
              <a:spcAft>
                <a:spcPts val="0"/>
              </a:spcAft>
              <a:buClr>
                <a:srgbClr val="000000"/>
              </a:buClr>
              <a:buSzPts val="2800"/>
              <a:buNone/>
              <a:defRPr>
                <a:solidFill>
                  <a:srgbClr val="000000"/>
                </a:solidFill>
              </a:defRPr>
            </a:lvl4pPr>
            <a:lvl5pPr lvl="4">
              <a:spcBef>
                <a:spcPts val="0"/>
              </a:spcBef>
              <a:spcAft>
                <a:spcPts val="0"/>
              </a:spcAft>
              <a:buClr>
                <a:srgbClr val="000000"/>
              </a:buClr>
              <a:buSzPts val="2800"/>
              <a:buNone/>
              <a:defRPr>
                <a:solidFill>
                  <a:srgbClr val="000000"/>
                </a:solidFill>
              </a:defRPr>
            </a:lvl5pPr>
            <a:lvl6pPr lvl="5">
              <a:spcBef>
                <a:spcPts val="0"/>
              </a:spcBef>
              <a:spcAft>
                <a:spcPts val="0"/>
              </a:spcAft>
              <a:buClr>
                <a:srgbClr val="000000"/>
              </a:buClr>
              <a:buSzPts val="2800"/>
              <a:buNone/>
              <a:defRPr>
                <a:solidFill>
                  <a:srgbClr val="000000"/>
                </a:solidFill>
              </a:defRPr>
            </a:lvl6pPr>
            <a:lvl7pPr lvl="6">
              <a:spcBef>
                <a:spcPts val="0"/>
              </a:spcBef>
              <a:spcAft>
                <a:spcPts val="0"/>
              </a:spcAft>
              <a:buClr>
                <a:srgbClr val="000000"/>
              </a:buClr>
              <a:buSzPts val="2800"/>
              <a:buNone/>
              <a:defRPr>
                <a:solidFill>
                  <a:srgbClr val="000000"/>
                </a:solidFill>
              </a:defRPr>
            </a:lvl7pPr>
            <a:lvl8pPr lvl="7">
              <a:spcBef>
                <a:spcPts val="0"/>
              </a:spcBef>
              <a:spcAft>
                <a:spcPts val="0"/>
              </a:spcAft>
              <a:buClr>
                <a:srgbClr val="000000"/>
              </a:buClr>
              <a:buSzPts val="2800"/>
              <a:buNone/>
              <a:defRPr>
                <a:solidFill>
                  <a:srgbClr val="000000"/>
                </a:solidFill>
              </a:defRPr>
            </a:lvl8pPr>
            <a:lvl9pPr lvl="8">
              <a:spcBef>
                <a:spcPts val="0"/>
              </a:spcBef>
              <a:spcAft>
                <a:spcPts val="0"/>
              </a:spcAft>
              <a:buClr>
                <a:srgbClr val="000000"/>
              </a:buClr>
              <a:buSzPts val="2800"/>
              <a:buNone/>
              <a:defRPr>
                <a:solidFill>
                  <a:srgbClr val="000000"/>
                </a:solidFill>
              </a:defRPr>
            </a:lvl9pPr>
          </a:lstStyle>
          <a:p>
            <a:r>
              <a:rPr lang="en-US"/>
              <a:t>Click to edit Master title style</a:t>
            </a:r>
            <a:endParaRPr/>
          </a:p>
        </p:txBody>
      </p:sp>
      <p:sp>
        <p:nvSpPr>
          <p:cNvPr id="19" name="Google Shape;19;p4"/>
          <p:cNvSpPr txBox="1">
            <a:spLocks noGrp="1"/>
          </p:cNvSpPr>
          <p:nvPr>
            <p:ph type="body" idx="1"/>
          </p:nvPr>
        </p:nvSpPr>
        <p:spPr>
          <a:xfrm>
            <a:off x="415600" y="1028633"/>
            <a:ext cx="11360800" cy="4555200"/>
          </a:xfrm>
          <a:prstGeom prst="rect">
            <a:avLst/>
          </a:prstGeom>
        </p:spPr>
        <p:txBody>
          <a:bodyPr spcFirstLastPara="1" wrap="square" lIns="91425" tIns="91425" rIns="91425" bIns="91425" anchor="t" anchorCtr="0">
            <a:noAutofit/>
          </a:bodyPr>
          <a:lstStyle>
            <a:lvl1pPr marL="609585" lvl="0" indent="-457189">
              <a:lnSpc>
                <a:spcPct val="120000"/>
              </a:lnSpc>
              <a:spcBef>
                <a:spcPts val="0"/>
              </a:spcBef>
              <a:spcAft>
                <a:spcPts val="0"/>
              </a:spcAft>
              <a:buSzPts val="1800"/>
              <a:buFont typeface="Lato"/>
              <a:buChar char="●"/>
              <a:defRPr>
                <a:latin typeface="Lato"/>
                <a:ea typeface="Lato"/>
                <a:cs typeface="Lato"/>
                <a:sym typeface="Lato"/>
              </a:defRPr>
            </a:lvl1pPr>
            <a:lvl2pPr marL="1219170" lvl="1" indent="-423323">
              <a:lnSpc>
                <a:spcPct val="120000"/>
              </a:lnSpc>
              <a:spcBef>
                <a:spcPts val="0"/>
              </a:spcBef>
              <a:spcAft>
                <a:spcPts val="0"/>
              </a:spcAft>
              <a:buSzPts val="1400"/>
              <a:buFont typeface="Lato"/>
              <a:buChar char="○"/>
              <a:defRPr>
                <a:latin typeface="Lato"/>
                <a:ea typeface="Lato"/>
                <a:cs typeface="Lato"/>
                <a:sym typeface="Lato"/>
              </a:defRPr>
            </a:lvl2pPr>
            <a:lvl3pPr marL="1828754" lvl="2" indent="-423323">
              <a:lnSpc>
                <a:spcPct val="120000"/>
              </a:lnSpc>
              <a:spcBef>
                <a:spcPts val="0"/>
              </a:spcBef>
              <a:spcAft>
                <a:spcPts val="0"/>
              </a:spcAft>
              <a:buSzPts val="1400"/>
              <a:buFont typeface="Lato"/>
              <a:buChar char="■"/>
              <a:defRPr>
                <a:latin typeface="Lato"/>
                <a:ea typeface="Lato"/>
                <a:cs typeface="Lato"/>
                <a:sym typeface="Lato"/>
              </a:defRPr>
            </a:lvl3pPr>
            <a:lvl4pPr marL="2438339" lvl="3" indent="-423323">
              <a:lnSpc>
                <a:spcPct val="120000"/>
              </a:lnSpc>
              <a:spcBef>
                <a:spcPts val="0"/>
              </a:spcBef>
              <a:spcAft>
                <a:spcPts val="0"/>
              </a:spcAft>
              <a:buSzPts val="1400"/>
              <a:buFont typeface="Lato"/>
              <a:buChar char="●"/>
              <a:defRPr>
                <a:latin typeface="Lato"/>
                <a:ea typeface="Lato"/>
                <a:cs typeface="Lato"/>
                <a:sym typeface="Lato"/>
              </a:defRPr>
            </a:lvl4pPr>
            <a:lvl5pPr marL="3047924" lvl="4" indent="-423323">
              <a:lnSpc>
                <a:spcPct val="120000"/>
              </a:lnSpc>
              <a:spcBef>
                <a:spcPts val="0"/>
              </a:spcBef>
              <a:spcAft>
                <a:spcPts val="0"/>
              </a:spcAft>
              <a:buSzPts val="1400"/>
              <a:buFont typeface="Lato"/>
              <a:buChar char="○"/>
              <a:defRPr>
                <a:latin typeface="Lato"/>
                <a:ea typeface="Lato"/>
                <a:cs typeface="Lato"/>
                <a:sym typeface="Lato"/>
              </a:defRPr>
            </a:lvl5pPr>
            <a:lvl6pPr marL="3657509" lvl="5" indent="-423323">
              <a:lnSpc>
                <a:spcPct val="120000"/>
              </a:lnSpc>
              <a:spcBef>
                <a:spcPts val="0"/>
              </a:spcBef>
              <a:spcAft>
                <a:spcPts val="0"/>
              </a:spcAft>
              <a:buSzPts val="1400"/>
              <a:buFont typeface="Lato"/>
              <a:buChar char="■"/>
              <a:defRPr>
                <a:latin typeface="Lato"/>
                <a:ea typeface="Lato"/>
                <a:cs typeface="Lato"/>
                <a:sym typeface="Lato"/>
              </a:defRPr>
            </a:lvl6pPr>
            <a:lvl7pPr marL="4267093" lvl="6" indent="-423323">
              <a:lnSpc>
                <a:spcPct val="120000"/>
              </a:lnSpc>
              <a:spcBef>
                <a:spcPts val="0"/>
              </a:spcBef>
              <a:spcAft>
                <a:spcPts val="0"/>
              </a:spcAft>
              <a:buSzPts val="1400"/>
              <a:buFont typeface="Lato"/>
              <a:buChar char="●"/>
              <a:defRPr>
                <a:latin typeface="Lato"/>
                <a:ea typeface="Lato"/>
                <a:cs typeface="Lato"/>
                <a:sym typeface="Lato"/>
              </a:defRPr>
            </a:lvl7pPr>
            <a:lvl8pPr marL="4876678" lvl="7" indent="-423323">
              <a:lnSpc>
                <a:spcPct val="120000"/>
              </a:lnSpc>
              <a:spcBef>
                <a:spcPts val="0"/>
              </a:spcBef>
              <a:spcAft>
                <a:spcPts val="0"/>
              </a:spcAft>
              <a:buSzPts val="1400"/>
              <a:buFont typeface="Lato"/>
              <a:buChar char="○"/>
              <a:defRPr>
                <a:latin typeface="Lato"/>
                <a:ea typeface="Lato"/>
                <a:cs typeface="Lato"/>
                <a:sym typeface="Lato"/>
              </a:defRPr>
            </a:lvl8pPr>
            <a:lvl9pPr marL="5486263" lvl="8" indent="-423323">
              <a:lnSpc>
                <a:spcPct val="120000"/>
              </a:lnSpc>
              <a:spcBef>
                <a:spcPts val="0"/>
              </a:spcBef>
              <a:spcAft>
                <a:spcPts val="0"/>
              </a:spcAft>
              <a:buSzPts val="1400"/>
              <a:buFont typeface="Lato"/>
              <a:buChar char="■"/>
              <a:defRPr>
                <a:latin typeface="Lato"/>
                <a:ea typeface="Lato"/>
                <a:cs typeface="Lato"/>
                <a:sym typeface="Lato"/>
              </a:defRPr>
            </a:lvl9pPr>
          </a:lstStyle>
          <a:p>
            <a:pPr lvl="0"/>
            <a:r>
              <a:rPr lang="en-US"/>
              <a:t>Click to edit Master text styles</a:t>
            </a: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pic>
        <p:nvPicPr>
          <p:cNvPr id="21" name="Google Shape;21;p4"/>
          <p:cNvPicPr preferRelativeResize="0"/>
          <p:nvPr/>
        </p:nvPicPr>
        <p:blipFill>
          <a:blip r:embed="rId2">
            <a:alphaModFix/>
          </a:blip>
          <a:stretch>
            <a:fillRect/>
          </a:stretch>
        </p:blipFill>
        <p:spPr>
          <a:xfrm>
            <a:off x="10304647" y="28567"/>
            <a:ext cx="1723552" cy="524800"/>
          </a:xfrm>
          <a:prstGeom prst="rect">
            <a:avLst/>
          </a:prstGeom>
          <a:noFill/>
          <a:ln>
            <a:noFill/>
          </a:ln>
        </p:spPr>
      </p:pic>
      <p:pic>
        <p:nvPicPr>
          <p:cNvPr id="22" name="Google Shape;22;p4"/>
          <p:cNvPicPr preferRelativeResize="0"/>
          <p:nvPr/>
        </p:nvPicPr>
        <p:blipFill>
          <a:blip r:embed="rId3">
            <a:alphaModFix/>
          </a:blip>
          <a:stretch>
            <a:fillRect/>
          </a:stretch>
        </p:blipFill>
        <p:spPr>
          <a:xfrm>
            <a:off x="0" y="6217634"/>
            <a:ext cx="12192000" cy="640367"/>
          </a:xfrm>
          <a:prstGeom prst="rect">
            <a:avLst/>
          </a:prstGeom>
          <a:noFill/>
          <a:ln>
            <a:noFill/>
          </a:ln>
        </p:spPr>
      </p:pic>
    </p:spTree>
    <p:extLst>
      <p:ext uri="{BB962C8B-B14F-4D97-AF65-F5344CB8AC3E}">
        <p14:creationId xmlns:p14="http://schemas.microsoft.com/office/powerpoint/2010/main" val="139270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27" name="Google Shape;27;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81C0114-0026-47D7-BD9F-C0F89CA36095}" type="slidenum">
              <a:rPr lang="en-US" smtClean="0"/>
              <a:t>‹#›</a:t>
            </a:fld>
            <a:endParaRPr lang="en-US"/>
          </a:p>
        </p:txBody>
      </p:sp>
    </p:spTree>
    <p:extLst>
      <p:ext uri="{BB962C8B-B14F-4D97-AF65-F5344CB8AC3E}">
        <p14:creationId xmlns:p14="http://schemas.microsoft.com/office/powerpoint/2010/main" val="336656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Google Shape;30;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81C0114-0026-47D7-BD9F-C0F89CA36095}" type="slidenum">
              <a:rPr lang="en-US" smtClean="0"/>
              <a:t>‹#›</a:t>
            </a:fld>
            <a:endParaRPr lang="en-US"/>
          </a:p>
        </p:txBody>
      </p:sp>
    </p:spTree>
    <p:extLst>
      <p:ext uri="{BB962C8B-B14F-4D97-AF65-F5344CB8AC3E}">
        <p14:creationId xmlns:p14="http://schemas.microsoft.com/office/powerpoint/2010/main" val="143183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body" idx="1"/>
          </p:nvPr>
        </p:nvSpPr>
        <p:spPr>
          <a:xfrm>
            <a:off x="415600" y="1479133"/>
            <a:ext cx="5621600" cy="4239200"/>
          </a:xfrm>
          <a:prstGeom prst="rect">
            <a:avLst/>
          </a:prstGeom>
        </p:spPr>
        <p:txBody>
          <a:bodyPr spcFirstLastPara="1" wrap="square" lIns="91425" tIns="91425" rIns="91425" bIns="91425" anchor="t" anchorCtr="0">
            <a:noAutofit/>
          </a:bodyPr>
          <a:lstStyle>
            <a:lvl1pPr marL="609585" lvl="0" indent="-423323">
              <a:spcBef>
                <a:spcPts val="1333"/>
              </a:spcBef>
              <a:spcAft>
                <a:spcPts val="0"/>
              </a:spcAft>
              <a:buSzPts val="1400"/>
              <a:buChar char="●"/>
              <a:defRPr sz="1867"/>
            </a:lvl1pPr>
            <a:lvl2pPr marL="1219170" lvl="1" indent="-423323">
              <a:spcBef>
                <a:spcPts val="1333"/>
              </a:spcBef>
              <a:spcAft>
                <a:spcPts val="0"/>
              </a:spcAft>
              <a:buSzPts val="1400"/>
              <a:buChar char="○"/>
              <a:defRPr/>
            </a:lvl2pPr>
            <a:lvl3pPr marL="1828754" lvl="2" indent="-423323">
              <a:spcBef>
                <a:spcPts val="1333"/>
              </a:spcBef>
              <a:spcAft>
                <a:spcPts val="0"/>
              </a:spcAft>
              <a:buSzPts val="1400"/>
              <a:buChar char="■"/>
              <a:defRPr/>
            </a:lvl3pPr>
            <a:lvl4pPr marL="2438339" lvl="3" indent="-423323">
              <a:spcBef>
                <a:spcPts val="1333"/>
              </a:spcBef>
              <a:spcAft>
                <a:spcPts val="0"/>
              </a:spcAft>
              <a:buSzPts val="1400"/>
              <a:buChar char="●"/>
              <a:defRPr/>
            </a:lvl4pPr>
            <a:lvl5pPr marL="3047924" lvl="4" indent="-423323">
              <a:spcBef>
                <a:spcPts val="1333"/>
              </a:spcBef>
              <a:spcAft>
                <a:spcPts val="0"/>
              </a:spcAft>
              <a:buSzPts val="1400"/>
              <a:buChar char="○"/>
              <a:defRPr/>
            </a:lvl5pPr>
            <a:lvl6pPr marL="3657509" lvl="5" indent="-423323">
              <a:spcBef>
                <a:spcPts val="1333"/>
              </a:spcBef>
              <a:spcAft>
                <a:spcPts val="0"/>
              </a:spcAft>
              <a:buSzPts val="1400"/>
              <a:buChar char="■"/>
              <a:defRPr/>
            </a:lvl6pPr>
            <a:lvl7pPr marL="4267093" lvl="6" indent="-423323">
              <a:spcBef>
                <a:spcPts val="1333"/>
              </a:spcBef>
              <a:spcAft>
                <a:spcPts val="0"/>
              </a:spcAft>
              <a:buSzPts val="1400"/>
              <a:buChar char="●"/>
              <a:defRPr/>
            </a:lvl7pPr>
            <a:lvl8pPr marL="4876678" lvl="7" indent="-423323">
              <a:spcBef>
                <a:spcPts val="1333"/>
              </a:spcBef>
              <a:spcAft>
                <a:spcPts val="0"/>
              </a:spcAft>
              <a:buSzPts val="1400"/>
              <a:buChar char="○"/>
              <a:defRPr/>
            </a:lvl8pPr>
            <a:lvl9pPr marL="5486263" lvl="8" indent="-423323">
              <a:spcBef>
                <a:spcPts val="1333"/>
              </a:spcBef>
              <a:spcAft>
                <a:spcPts val="0"/>
              </a:spcAft>
              <a:buSzPts val="1400"/>
              <a:buChar char="■"/>
              <a:defRPr/>
            </a:lvl9pPr>
          </a:lstStyle>
          <a:p>
            <a:pPr lvl="0"/>
            <a:r>
              <a:rPr lang="en-US"/>
              <a:t>Click to edit Master text styles</a:t>
            </a:r>
          </a:p>
        </p:txBody>
      </p:sp>
      <p:sp>
        <p:nvSpPr>
          <p:cNvPr id="33" name="Google Shape;33;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81C0114-0026-47D7-BD9F-C0F89CA36095}" type="slidenum">
              <a:rPr lang="en-US" smtClean="0"/>
              <a:t>‹#›</a:t>
            </a:fld>
            <a:endParaRPr lang="en-US"/>
          </a:p>
        </p:txBody>
      </p:sp>
      <p:sp>
        <p:nvSpPr>
          <p:cNvPr id="34" name="Google Shape;34;p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537162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37" name="Google Shape;37;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81C0114-0026-47D7-BD9F-C0F89CA36095}" type="slidenum">
              <a:rPr lang="en-US" smtClean="0"/>
              <a:t>‹#›</a:t>
            </a:fld>
            <a:endParaRPr lang="en-US"/>
          </a:p>
        </p:txBody>
      </p:sp>
    </p:spTree>
    <p:extLst>
      <p:ext uri="{BB962C8B-B14F-4D97-AF65-F5344CB8AC3E}">
        <p14:creationId xmlns:p14="http://schemas.microsoft.com/office/powerpoint/2010/main" val="366578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p:nvPr/>
        </p:nvSpPr>
        <p:spPr>
          <a:xfrm>
            <a:off x="6096000" y="-233"/>
            <a:ext cx="6096000" cy="6858000"/>
          </a:xfrm>
          <a:prstGeom prst="rect">
            <a:avLst/>
          </a:prstGeom>
          <a:solidFill>
            <a:srgbClr val="393D4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133"/>
          </a:p>
        </p:txBody>
      </p:sp>
      <p:sp>
        <p:nvSpPr>
          <p:cNvPr id="40" name="Google Shape;4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41" name="Google Shape;4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42" name="Google Shape;4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rgbClr val="FFFFFF"/>
              </a:buClr>
              <a:buSzPts val="1800"/>
              <a:buChar char="●"/>
              <a:defRPr>
                <a:solidFill>
                  <a:srgbClr val="FFFFFF"/>
                </a:solidFill>
              </a:defRPr>
            </a:lvl1pPr>
            <a:lvl2pPr marL="1219170" lvl="1" indent="-423323">
              <a:spcBef>
                <a:spcPts val="0"/>
              </a:spcBef>
              <a:spcAft>
                <a:spcPts val="0"/>
              </a:spcAft>
              <a:buClr>
                <a:srgbClr val="FFFFFF"/>
              </a:buClr>
              <a:buSzPts val="1400"/>
              <a:buChar char="○"/>
              <a:defRPr>
                <a:solidFill>
                  <a:srgbClr val="FFFFFF"/>
                </a:solidFill>
              </a:defRPr>
            </a:lvl2pPr>
            <a:lvl3pPr marL="1828754" lvl="2" indent="-423323">
              <a:spcBef>
                <a:spcPts val="0"/>
              </a:spcBef>
              <a:spcAft>
                <a:spcPts val="0"/>
              </a:spcAft>
              <a:buClr>
                <a:srgbClr val="FFFFFF"/>
              </a:buClr>
              <a:buSzPts val="1400"/>
              <a:buChar char="■"/>
              <a:defRPr>
                <a:solidFill>
                  <a:srgbClr val="FFFFFF"/>
                </a:solidFill>
              </a:defRPr>
            </a:lvl3pPr>
            <a:lvl4pPr marL="2438339" lvl="3" indent="-423323">
              <a:spcBef>
                <a:spcPts val="0"/>
              </a:spcBef>
              <a:spcAft>
                <a:spcPts val="0"/>
              </a:spcAft>
              <a:buClr>
                <a:srgbClr val="FFFFFF"/>
              </a:buClr>
              <a:buSzPts val="1400"/>
              <a:buChar char="●"/>
              <a:defRPr>
                <a:solidFill>
                  <a:srgbClr val="FFFFFF"/>
                </a:solidFill>
              </a:defRPr>
            </a:lvl4pPr>
            <a:lvl5pPr marL="3047924" lvl="4" indent="-423323">
              <a:spcBef>
                <a:spcPts val="0"/>
              </a:spcBef>
              <a:spcAft>
                <a:spcPts val="0"/>
              </a:spcAft>
              <a:buClr>
                <a:srgbClr val="FFFFFF"/>
              </a:buClr>
              <a:buSzPts val="1400"/>
              <a:buChar char="○"/>
              <a:defRPr>
                <a:solidFill>
                  <a:srgbClr val="FFFFFF"/>
                </a:solidFill>
              </a:defRPr>
            </a:lvl5pPr>
            <a:lvl6pPr marL="3657509" lvl="5" indent="-423323">
              <a:spcBef>
                <a:spcPts val="0"/>
              </a:spcBef>
              <a:spcAft>
                <a:spcPts val="0"/>
              </a:spcAft>
              <a:buClr>
                <a:srgbClr val="FFFFFF"/>
              </a:buClr>
              <a:buSzPts val="1400"/>
              <a:buChar char="■"/>
              <a:defRPr>
                <a:solidFill>
                  <a:srgbClr val="FFFFFF"/>
                </a:solidFill>
              </a:defRPr>
            </a:lvl6pPr>
            <a:lvl7pPr marL="4267093" lvl="6" indent="-423323">
              <a:spcBef>
                <a:spcPts val="0"/>
              </a:spcBef>
              <a:spcAft>
                <a:spcPts val="0"/>
              </a:spcAft>
              <a:buClr>
                <a:srgbClr val="FFFFFF"/>
              </a:buClr>
              <a:buSzPts val="1400"/>
              <a:buChar char="●"/>
              <a:defRPr>
                <a:solidFill>
                  <a:srgbClr val="FFFFFF"/>
                </a:solidFill>
              </a:defRPr>
            </a:lvl7pPr>
            <a:lvl8pPr marL="4876678" lvl="7" indent="-423323">
              <a:spcBef>
                <a:spcPts val="0"/>
              </a:spcBef>
              <a:spcAft>
                <a:spcPts val="0"/>
              </a:spcAft>
              <a:buClr>
                <a:srgbClr val="FFFFFF"/>
              </a:buClr>
              <a:buSzPts val="1400"/>
              <a:buChar char="○"/>
              <a:defRPr>
                <a:solidFill>
                  <a:srgbClr val="FFFFFF"/>
                </a:solidFill>
              </a:defRPr>
            </a:lvl8pPr>
            <a:lvl9pPr marL="5486263" lvl="8" indent="-423323">
              <a:spcBef>
                <a:spcPts val="0"/>
              </a:spcBef>
              <a:spcAft>
                <a:spcPts val="0"/>
              </a:spcAft>
              <a:buClr>
                <a:srgbClr val="FFFFFF"/>
              </a:buClr>
              <a:buSzPts val="1400"/>
              <a:buChar char="■"/>
              <a:defRPr>
                <a:solidFill>
                  <a:srgbClr val="FFFFFF"/>
                </a:solidFill>
              </a:defRPr>
            </a:lvl9pPr>
          </a:lstStyle>
          <a:p>
            <a:pPr lvl="0"/>
            <a:r>
              <a:rPr lang="en-US"/>
              <a:t>Click to edit Master text styles</a:t>
            </a:r>
          </a:p>
        </p:txBody>
      </p:sp>
      <p:sp>
        <p:nvSpPr>
          <p:cNvPr id="43" name="Google Shape;43;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81C0114-0026-47D7-BD9F-C0F89CA36095}" type="slidenum">
              <a:rPr lang="en-US" smtClean="0"/>
              <a:t>‹#›</a:t>
            </a:fld>
            <a:endParaRPr lang="en-US"/>
          </a:p>
        </p:txBody>
      </p:sp>
    </p:spTree>
    <p:extLst>
      <p:ext uri="{BB962C8B-B14F-4D97-AF65-F5344CB8AC3E}">
        <p14:creationId xmlns:p14="http://schemas.microsoft.com/office/powerpoint/2010/main" val="146380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834033"/>
            <a:ext cx="7998400" cy="806800"/>
          </a:xfrm>
          <a:prstGeom prst="rect">
            <a:avLst/>
          </a:prstGeom>
        </p:spPr>
        <p:txBody>
          <a:bodyPr spcFirstLastPara="1" wrap="square" lIns="91425" tIns="91425" rIns="91425" bIns="91425" anchor="t" anchorCtr="0">
            <a:noAutofit/>
          </a:bodyPr>
          <a:lstStyle>
            <a:lvl1pPr marL="609585" lvl="0" indent="-304792">
              <a:lnSpc>
                <a:spcPct val="100000"/>
              </a:lnSpc>
              <a:spcBef>
                <a:spcPts val="0"/>
              </a:spcBef>
              <a:spcAft>
                <a:spcPts val="0"/>
              </a:spcAft>
              <a:buSzPts val="1600"/>
              <a:buNone/>
              <a:defRPr sz="2133"/>
            </a:lvl1pPr>
          </a:lstStyle>
          <a:p>
            <a:pPr lvl="0"/>
            <a:r>
              <a:rPr lang="en-US"/>
              <a:t>Click to edit Master text styles</a:t>
            </a:r>
          </a:p>
        </p:txBody>
      </p:sp>
      <p:sp>
        <p:nvSpPr>
          <p:cNvPr id="46" name="Google Shape;46;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81C0114-0026-47D7-BD9F-C0F89CA36095}" type="slidenum">
              <a:rPr lang="en-US" smtClean="0"/>
              <a:t>‹#›</a:t>
            </a:fld>
            <a:endParaRPr lang="en-US"/>
          </a:p>
        </p:txBody>
      </p:sp>
    </p:spTree>
    <p:extLst>
      <p:ext uri="{BB962C8B-B14F-4D97-AF65-F5344CB8AC3E}">
        <p14:creationId xmlns:p14="http://schemas.microsoft.com/office/powerpoint/2010/main" val="170893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0080D4"/>
              </a:buClr>
              <a:buSzPts val="2800"/>
              <a:buFont typeface="Rubik"/>
              <a:buNone/>
              <a:defRPr sz="2800">
                <a:solidFill>
                  <a:srgbClr val="0080D4"/>
                </a:solidFill>
                <a:latin typeface="Rubik"/>
                <a:ea typeface="Rubik"/>
                <a:cs typeface="Rubik"/>
                <a:sym typeface="Rubik"/>
              </a:defRPr>
            </a:lvl1pPr>
            <a:lvl2pPr lvl="1">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2pPr>
            <a:lvl3pPr lvl="2">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3pPr>
            <a:lvl4pPr lvl="3">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4pPr>
            <a:lvl5pPr lvl="4">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5pPr>
            <a:lvl6pPr lvl="5">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6pPr>
            <a:lvl7pPr lvl="6">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7pPr>
            <a:lvl8pPr lvl="7">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8pPr>
            <a:lvl9pPr lvl="8">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20000"/>
              </a:lnSpc>
              <a:spcBef>
                <a:spcPts val="0"/>
              </a:spcBef>
              <a:spcAft>
                <a:spcPts val="0"/>
              </a:spcAft>
              <a:buClr>
                <a:srgbClr val="011529"/>
              </a:buClr>
              <a:buSzPts val="1800"/>
              <a:buFont typeface="Rubik"/>
              <a:buChar char="●"/>
              <a:defRPr sz="1800">
                <a:solidFill>
                  <a:srgbClr val="011529"/>
                </a:solidFill>
                <a:latin typeface="Rubik"/>
                <a:ea typeface="Rubik"/>
                <a:cs typeface="Rubik"/>
                <a:sym typeface="Rubik"/>
              </a:defRPr>
            </a:lvl1pPr>
            <a:lvl2pPr marL="914400" lvl="1" indent="-31750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2pPr>
            <a:lvl3pPr marL="1371600" lvl="2" indent="-31750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3pPr>
            <a:lvl4pPr marL="1828800" lvl="3" indent="-31750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4pPr>
            <a:lvl5pPr marL="2286000" lvl="4" indent="-31750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5pPr>
            <a:lvl6pPr marL="2743200" lvl="5" indent="-31750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6pPr>
            <a:lvl7pPr marL="3200400" lvl="6" indent="-31750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7pPr>
            <a:lvl8pPr marL="3657600" lvl="7" indent="-31750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8pPr>
            <a:lvl9pPr marL="4114800" lvl="8" indent="-31750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781C0114-0026-47D7-BD9F-C0F89CA36095}" type="slidenum">
              <a:rPr lang="en-US" smtClean="0"/>
              <a:t>‹#›</a:t>
            </a:fld>
            <a:endParaRPr lang="en-US"/>
          </a:p>
        </p:txBody>
      </p:sp>
    </p:spTree>
    <p:extLst>
      <p:ext uri="{BB962C8B-B14F-4D97-AF65-F5344CB8AC3E}">
        <p14:creationId xmlns:p14="http://schemas.microsoft.com/office/powerpoint/2010/main" val="365150512"/>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F06B4A"/>
          </p15:clr>
        </p15:guide>
        <p15:guide id="2" pos="5510">
          <p15:clr>
            <a:srgbClr val="F06B4A"/>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080D4"/>
              </a:buClr>
              <a:buSzPts val="2800"/>
              <a:buFont typeface="Rubik"/>
              <a:buNone/>
              <a:defRPr sz="2800">
                <a:solidFill>
                  <a:srgbClr val="0080D4"/>
                </a:solidFill>
                <a:latin typeface="Rubik"/>
                <a:ea typeface="Rubik"/>
                <a:cs typeface="Rubik"/>
                <a:sym typeface="Rubik"/>
              </a:defRPr>
            </a:lvl1pPr>
            <a:lvl2pPr lvl="1" rt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2pPr>
            <a:lvl3pPr lvl="2" rt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3pPr>
            <a:lvl4pPr lvl="3" rt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4pPr>
            <a:lvl5pPr lvl="4" rt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5pPr>
            <a:lvl6pPr lvl="5" rt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6pPr>
            <a:lvl7pPr lvl="6" rt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7pPr>
            <a:lvl8pPr lvl="7" rt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8pPr>
            <a:lvl9pPr lvl="8" rt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9pPr>
          </a:lstStyle>
          <a:p>
            <a:endParaRPr/>
          </a:p>
        </p:txBody>
      </p:sp>
      <p:sp>
        <p:nvSpPr>
          <p:cNvPr id="63" name="Google Shape;63;p1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20000"/>
              </a:lnSpc>
              <a:spcBef>
                <a:spcPts val="0"/>
              </a:spcBef>
              <a:spcAft>
                <a:spcPts val="0"/>
              </a:spcAft>
              <a:buClr>
                <a:srgbClr val="011529"/>
              </a:buClr>
              <a:buSzPts val="1800"/>
              <a:buFont typeface="Rubik"/>
              <a:buChar char="●"/>
              <a:defRPr sz="1800">
                <a:solidFill>
                  <a:srgbClr val="011529"/>
                </a:solidFill>
                <a:latin typeface="Rubik"/>
                <a:ea typeface="Rubik"/>
                <a:cs typeface="Rubik"/>
                <a:sym typeface="Rubik"/>
              </a:defRPr>
            </a:lvl1pPr>
            <a:lvl2pPr marL="914400" lvl="1" indent="-317500" rtl="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2pPr>
            <a:lvl3pPr marL="1371600" lvl="2" indent="-317500" rtl="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3pPr>
            <a:lvl4pPr marL="1828800" lvl="3" indent="-317500" rtl="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4pPr>
            <a:lvl5pPr marL="2286000" lvl="4" indent="-317500" rtl="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5pPr>
            <a:lvl6pPr marL="2743200" lvl="5" indent="-317500" rtl="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6pPr>
            <a:lvl7pPr marL="3200400" lvl="6" indent="-317500" rtl="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7pPr>
            <a:lvl8pPr marL="3657600" lvl="7" indent="-317500" rtl="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8pPr>
            <a:lvl9pPr marL="4114800" lvl="8" indent="-317500" rtl="0">
              <a:lnSpc>
                <a:spcPct val="120000"/>
              </a:lnSpc>
              <a:spcBef>
                <a:spcPts val="0"/>
              </a:spcBef>
              <a:spcAft>
                <a:spcPts val="0"/>
              </a:spcAft>
              <a:buClr>
                <a:srgbClr val="011529"/>
              </a:buClr>
              <a:buSzPts val="1400"/>
              <a:buFont typeface="Rubik"/>
              <a:buChar char="■"/>
              <a:defRPr>
                <a:solidFill>
                  <a:srgbClr val="011529"/>
                </a:solidFill>
                <a:latin typeface="Rubik"/>
                <a:ea typeface="Rubik"/>
                <a:cs typeface="Rubik"/>
                <a:sym typeface="Rubik"/>
              </a:defRPr>
            </a:lvl9pPr>
          </a:lstStyle>
          <a:p>
            <a:endParaRPr/>
          </a:p>
        </p:txBody>
      </p:sp>
      <p:sp>
        <p:nvSpPr>
          <p:cNvPr id="64" name="Google Shape;64;p1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rtl="0">
              <a:buNone/>
              <a:defRPr sz="1333">
                <a:solidFill>
                  <a:schemeClr val="dk2"/>
                </a:solidFill>
              </a:defRPr>
            </a:lvl1pPr>
            <a:lvl2pPr lvl="1" algn="r" rtl="0">
              <a:buNone/>
              <a:defRPr sz="1333">
                <a:solidFill>
                  <a:schemeClr val="dk2"/>
                </a:solidFill>
              </a:defRPr>
            </a:lvl2pPr>
            <a:lvl3pPr lvl="2" algn="r" rtl="0">
              <a:buNone/>
              <a:defRPr sz="1333">
                <a:solidFill>
                  <a:schemeClr val="dk2"/>
                </a:solidFill>
              </a:defRPr>
            </a:lvl3pPr>
            <a:lvl4pPr lvl="3" algn="r" rtl="0">
              <a:buNone/>
              <a:defRPr sz="1333">
                <a:solidFill>
                  <a:schemeClr val="dk2"/>
                </a:solidFill>
              </a:defRPr>
            </a:lvl4pPr>
            <a:lvl5pPr lvl="4" algn="r" rtl="0">
              <a:buNone/>
              <a:defRPr sz="1333">
                <a:solidFill>
                  <a:schemeClr val="dk2"/>
                </a:solidFill>
              </a:defRPr>
            </a:lvl5pPr>
            <a:lvl6pPr lvl="5" algn="r" rtl="0">
              <a:buNone/>
              <a:defRPr sz="1333">
                <a:solidFill>
                  <a:schemeClr val="dk2"/>
                </a:solidFill>
              </a:defRPr>
            </a:lvl6pPr>
            <a:lvl7pPr lvl="6" algn="r" rtl="0">
              <a:buNone/>
              <a:defRPr sz="1333">
                <a:solidFill>
                  <a:schemeClr val="dk2"/>
                </a:solidFill>
              </a:defRPr>
            </a:lvl7pPr>
            <a:lvl8pPr lvl="7" algn="r" rtl="0">
              <a:buNone/>
              <a:defRPr sz="1333">
                <a:solidFill>
                  <a:schemeClr val="dk2"/>
                </a:solidFill>
              </a:defRPr>
            </a:lvl8pPr>
            <a:lvl9pPr lvl="8" algn="r" rtl="0">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23779187"/>
      </p:ext>
    </p:extLst>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F06B4A"/>
          </p15:clr>
        </p15:guide>
        <p15:guide id="2" pos="5510">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dhis2.org/master/en/user/html/configure_program_rule.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extranet.who.int/dhis2-dev/dhis-web-dashboard/index.html#/"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ocs.dhis2.org/master/en/user/html/configure_program_rule.html#program_rules_operators_function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69FAD-E717-4C85-B233-19F1172A97C4}"/>
              </a:ext>
            </a:extLst>
          </p:cNvPr>
          <p:cNvSpPr>
            <a:spLocks noGrp="1"/>
          </p:cNvSpPr>
          <p:nvPr>
            <p:ph type="ctrTitle"/>
          </p:nvPr>
        </p:nvSpPr>
        <p:spPr/>
        <p:txBody>
          <a:bodyPr/>
          <a:lstStyle/>
          <a:p>
            <a:r>
              <a:rPr lang="nb-NO" dirty="0"/>
              <a:t>Level 2 Data Quality Academy</a:t>
            </a:r>
            <a:endParaRPr lang="en-US" dirty="0"/>
          </a:p>
        </p:txBody>
      </p:sp>
      <p:sp>
        <p:nvSpPr>
          <p:cNvPr id="3" name="Subtitle 2">
            <a:extLst>
              <a:ext uri="{FF2B5EF4-FFF2-40B4-BE49-F238E27FC236}">
                <a16:creationId xmlns:a16="http://schemas.microsoft.com/office/drawing/2014/main" id="{F8476053-B6E9-4638-A782-D72CC549EB8B}"/>
              </a:ext>
            </a:extLst>
          </p:cNvPr>
          <p:cNvSpPr>
            <a:spLocks noGrp="1"/>
          </p:cNvSpPr>
          <p:nvPr>
            <p:ph type="subTitle" idx="1"/>
          </p:nvPr>
        </p:nvSpPr>
        <p:spPr/>
        <p:txBody>
          <a:bodyPr/>
          <a:lstStyle/>
          <a:p>
            <a:r>
              <a:rPr lang="nb-NO" dirty="0"/>
              <a:t>Data Qaulity in Tracker Programs</a:t>
            </a:r>
            <a:endParaRPr lang="en-US" dirty="0"/>
          </a:p>
        </p:txBody>
      </p:sp>
    </p:spTree>
    <p:extLst>
      <p:ext uri="{BB962C8B-B14F-4D97-AF65-F5344CB8AC3E}">
        <p14:creationId xmlns:p14="http://schemas.microsoft.com/office/powerpoint/2010/main" val="1695636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70"/>
          <p:cNvSpPr txBox="1">
            <a:spLocks noGrp="1"/>
          </p:cNvSpPr>
          <p:nvPr>
            <p:ph type="title"/>
          </p:nvPr>
        </p:nvSpPr>
        <p:spPr>
          <a:xfrm>
            <a:off x="415600" y="657725"/>
            <a:ext cx="11360800" cy="581599"/>
          </a:xfrm>
          <a:prstGeom prst="rect">
            <a:avLst/>
          </a:prstGeom>
        </p:spPr>
        <p:txBody>
          <a:bodyPr spcFirstLastPara="1" vert="horz" wrap="square" lIns="121900" tIns="121900" rIns="121900" bIns="121900" numCol="1" anchor="t" anchorCtr="0" compatLnSpc="1">
            <a:prstTxWarp prst="textNoShape">
              <a:avLst/>
            </a:prstTxWarp>
            <a:noAutofit/>
          </a:bodyPr>
          <a:lstStyle/>
          <a:p>
            <a:r>
              <a:rPr lang="en" dirty="0"/>
              <a:t>Program Rules – Examples </a:t>
            </a:r>
            <a:r>
              <a:rPr lang="en-US" dirty="0"/>
              <a:t>for data quality</a:t>
            </a:r>
            <a:endParaRPr dirty="0"/>
          </a:p>
        </p:txBody>
      </p:sp>
      <p:sp>
        <p:nvSpPr>
          <p:cNvPr id="300" name="Google Shape;300;p70"/>
          <p:cNvSpPr txBox="1">
            <a:spLocks noGrp="1"/>
          </p:cNvSpPr>
          <p:nvPr>
            <p:ph type="body" idx="1"/>
          </p:nvPr>
        </p:nvSpPr>
        <p:spPr>
          <a:xfrm>
            <a:off x="415600" y="1716505"/>
            <a:ext cx="11360800" cy="3765728"/>
          </a:xfrm>
          <a:prstGeom prst="rect">
            <a:avLst/>
          </a:prstGeom>
        </p:spPr>
        <p:txBody>
          <a:bodyPr spcFirstLastPara="1" vert="horz" wrap="square" lIns="121900" tIns="121900" rIns="121900" bIns="121900" numCol="1" anchor="t" anchorCtr="0" compatLnSpc="1">
            <a:prstTxWarp prst="textNoShape">
              <a:avLst/>
            </a:prstTxWarp>
            <a:noAutofit/>
          </a:bodyPr>
          <a:lstStyle/>
          <a:p>
            <a:pPr indent="-491054">
              <a:buSzPts val="2200"/>
            </a:pPr>
            <a:r>
              <a:rPr lang="en" sz="2000" dirty="0"/>
              <a:t>#{TrainedAdolescentHealthStaff} &gt; #{FacilityStaff} </a:t>
            </a:r>
            <a:endParaRPr sz="2000" dirty="0"/>
          </a:p>
          <a:p>
            <a:pPr lvl="1" indent="-491054">
              <a:spcBef>
                <a:spcPts val="0"/>
              </a:spcBef>
              <a:buSzPts val="2200"/>
            </a:pPr>
            <a:r>
              <a:rPr lang="en" sz="2000" dirty="0"/>
              <a:t>Assesses if there are more staff trained in adolescent health then staff within the entire facility</a:t>
            </a:r>
            <a:endParaRPr sz="2000" dirty="0"/>
          </a:p>
          <a:p>
            <a:pPr indent="-491054">
              <a:buSzPts val="2200"/>
            </a:pPr>
            <a:r>
              <a:rPr lang="en" sz="2000" dirty="0"/>
              <a:t>#{vaccinedoses} &gt;= 0 &amp;&amp; #{vaccinedoses} &lt;= 4</a:t>
            </a:r>
            <a:endParaRPr sz="2000" dirty="0"/>
          </a:p>
          <a:p>
            <a:pPr lvl="1" indent="-491054">
              <a:spcBef>
                <a:spcPts val="0"/>
              </a:spcBef>
              <a:buSzPts val="2200"/>
            </a:pPr>
            <a:r>
              <a:rPr lang="en" sz="2000" dirty="0"/>
              <a:t>Assesses if the number of vaccines doses is greater than or equal to 0</a:t>
            </a:r>
            <a:r>
              <a:rPr lang="en" sz="2000" b="1" dirty="0"/>
              <a:t> AND</a:t>
            </a:r>
            <a:r>
              <a:rPr lang="en" sz="2000" dirty="0"/>
              <a:t> less than or equal to 4</a:t>
            </a:r>
            <a:endParaRPr sz="2000" dirty="0"/>
          </a:p>
          <a:p>
            <a:pPr indent="-491054">
              <a:buSzPts val="2200"/>
            </a:pPr>
            <a:r>
              <a:rPr lang="en" sz="2000" dirty="0"/>
              <a:t>(#{SampleType} == ‘Plasma’ || #{SampleType} == ‘Sputum’) &amp;&amp; Sex == ‘MALE’</a:t>
            </a:r>
            <a:endParaRPr sz="2000" dirty="0"/>
          </a:p>
          <a:p>
            <a:pPr lvl="1" indent="-491054">
              <a:spcBef>
                <a:spcPts val="0"/>
              </a:spcBef>
              <a:buSzPts val="2200"/>
            </a:pPr>
            <a:r>
              <a:rPr lang="en" sz="2000" dirty="0"/>
              <a:t>Assesses if the lab sample type is Plasma </a:t>
            </a:r>
            <a:r>
              <a:rPr lang="en" sz="2000" b="1" dirty="0"/>
              <a:t>OR </a:t>
            </a:r>
            <a:r>
              <a:rPr lang="en" sz="2000" dirty="0"/>
              <a:t>Sputum and the sex is male</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71"/>
          <p:cNvSpPr txBox="1">
            <a:spLocks noGrp="1"/>
          </p:cNvSpPr>
          <p:nvPr>
            <p:ph type="title"/>
          </p:nvPr>
        </p:nvSpPr>
        <p:spPr>
          <a:xfrm>
            <a:off x="415600" y="497305"/>
            <a:ext cx="11360800" cy="641682"/>
          </a:xfrm>
          <a:prstGeom prst="rect">
            <a:avLst/>
          </a:prstGeom>
        </p:spPr>
        <p:txBody>
          <a:bodyPr spcFirstLastPara="1" vert="horz" wrap="square" lIns="121900" tIns="121900" rIns="121900" bIns="121900" numCol="1" anchor="t" anchorCtr="0" compatLnSpc="1">
            <a:prstTxWarp prst="textNoShape">
              <a:avLst/>
            </a:prstTxWarp>
            <a:noAutofit/>
          </a:bodyPr>
          <a:lstStyle/>
          <a:p>
            <a:r>
              <a:rPr lang="en" dirty="0"/>
              <a:t>Program Rules - Custom Functions</a:t>
            </a:r>
            <a:endParaRPr dirty="0"/>
          </a:p>
        </p:txBody>
      </p:sp>
      <p:sp>
        <p:nvSpPr>
          <p:cNvPr id="306" name="Google Shape;306;p71"/>
          <p:cNvSpPr txBox="1">
            <a:spLocks noGrp="1"/>
          </p:cNvSpPr>
          <p:nvPr>
            <p:ph type="body" idx="1"/>
          </p:nvPr>
        </p:nvSpPr>
        <p:spPr>
          <a:xfrm>
            <a:off x="152767" y="1138988"/>
            <a:ext cx="11360800" cy="1315453"/>
          </a:xfrm>
          <a:prstGeom prst="rect">
            <a:avLst/>
          </a:prstGeom>
        </p:spPr>
        <p:txBody>
          <a:bodyPr spcFirstLastPara="1" vert="horz" wrap="square" lIns="121900" tIns="121900" rIns="121900" bIns="121900" numCol="1" anchor="t" anchorCtr="0" compatLnSpc="1">
            <a:prstTxWarp prst="textNoShape">
              <a:avLst/>
            </a:prstTxWarp>
            <a:noAutofit/>
          </a:bodyPr>
          <a:lstStyle/>
          <a:p>
            <a:r>
              <a:rPr lang="en" dirty="0"/>
              <a:t>There are advanced functions that can be used in program rule expressions</a:t>
            </a:r>
            <a:endParaRPr dirty="0"/>
          </a:p>
          <a:p>
            <a:r>
              <a:rPr lang="en" dirty="0"/>
              <a:t>Examples include:</a:t>
            </a:r>
            <a:endParaRPr dirty="0"/>
          </a:p>
        </p:txBody>
      </p:sp>
      <p:graphicFrame>
        <p:nvGraphicFramePr>
          <p:cNvPr id="307" name="Google Shape;307;p71"/>
          <p:cNvGraphicFramePr/>
          <p:nvPr>
            <p:extLst>
              <p:ext uri="{D42A27DB-BD31-4B8C-83A1-F6EECF244321}">
                <p14:modId xmlns:p14="http://schemas.microsoft.com/office/powerpoint/2010/main" val="1418800340"/>
              </p:ext>
            </p:extLst>
          </p:nvPr>
        </p:nvGraphicFramePr>
        <p:xfrm>
          <a:off x="232167" y="2068191"/>
          <a:ext cx="11727666" cy="3901280"/>
        </p:xfrm>
        <a:graphic>
          <a:graphicData uri="http://schemas.openxmlformats.org/drawingml/2006/table">
            <a:tbl>
              <a:tblPr>
                <a:noFill/>
              </a:tblPr>
              <a:tblGrid>
                <a:gridCol w="3039433">
                  <a:extLst>
                    <a:ext uri="{9D8B030D-6E8A-4147-A177-3AD203B41FA5}">
                      <a16:colId xmlns:a16="http://schemas.microsoft.com/office/drawing/2014/main" val="20000"/>
                    </a:ext>
                  </a:extLst>
                </a:gridCol>
                <a:gridCol w="2604733">
                  <a:extLst>
                    <a:ext uri="{9D8B030D-6E8A-4147-A177-3AD203B41FA5}">
                      <a16:colId xmlns:a16="http://schemas.microsoft.com/office/drawing/2014/main" val="20001"/>
                    </a:ext>
                  </a:extLst>
                </a:gridCol>
                <a:gridCol w="6083500">
                  <a:extLst>
                    <a:ext uri="{9D8B030D-6E8A-4147-A177-3AD203B41FA5}">
                      <a16:colId xmlns:a16="http://schemas.microsoft.com/office/drawing/2014/main" val="20002"/>
                    </a:ext>
                  </a:extLst>
                </a:gridCol>
              </a:tblGrid>
              <a:tr h="609560">
                <a:tc>
                  <a:txBody>
                    <a:bodyPr/>
                    <a:lstStyle/>
                    <a:p>
                      <a:pPr marL="0" lvl="0" indent="0" algn="ctr" rtl="0">
                        <a:spcBef>
                          <a:spcPts val="0"/>
                        </a:spcBef>
                        <a:spcAft>
                          <a:spcPts val="0"/>
                        </a:spcAft>
                        <a:buNone/>
                      </a:pPr>
                      <a:r>
                        <a:rPr lang="en" sz="2400"/>
                        <a:t>Function</a:t>
                      </a:r>
                      <a:endParaRPr sz="2400"/>
                    </a:p>
                  </a:txBody>
                  <a:tcPr marL="121900" marR="121900" marT="121900" marB="121900">
                    <a:solidFill>
                      <a:srgbClr val="B7B7B7"/>
                    </a:solidFill>
                  </a:tcPr>
                </a:tc>
                <a:tc>
                  <a:txBody>
                    <a:bodyPr/>
                    <a:lstStyle/>
                    <a:p>
                      <a:pPr marL="0" lvl="0" indent="0" algn="ctr" rtl="0">
                        <a:spcBef>
                          <a:spcPts val="0"/>
                        </a:spcBef>
                        <a:spcAft>
                          <a:spcPts val="0"/>
                        </a:spcAft>
                        <a:buNone/>
                      </a:pPr>
                      <a:r>
                        <a:rPr lang="en" sz="2400"/>
                        <a:t>Argument</a:t>
                      </a:r>
                      <a:endParaRPr sz="2400"/>
                    </a:p>
                  </a:txBody>
                  <a:tcPr marL="121900" marR="121900" marT="121900" marB="121900">
                    <a:solidFill>
                      <a:srgbClr val="B7B7B7"/>
                    </a:solidFill>
                  </a:tcPr>
                </a:tc>
                <a:tc>
                  <a:txBody>
                    <a:bodyPr/>
                    <a:lstStyle/>
                    <a:p>
                      <a:pPr marL="0" lvl="0" indent="0" algn="ctr" rtl="0">
                        <a:spcBef>
                          <a:spcPts val="0"/>
                        </a:spcBef>
                        <a:spcAft>
                          <a:spcPts val="0"/>
                        </a:spcAft>
                        <a:buNone/>
                      </a:pPr>
                      <a:r>
                        <a:rPr lang="en" sz="2400"/>
                        <a:t>Description</a:t>
                      </a:r>
                      <a:endParaRPr sz="2400"/>
                    </a:p>
                  </a:txBody>
                  <a:tcPr marL="121900" marR="121900" marT="121900" marB="121900">
                    <a:solidFill>
                      <a:srgbClr val="B7B7B7"/>
                    </a:solidFill>
                  </a:tcPr>
                </a:tc>
                <a:extLst>
                  <a:ext uri="{0D108BD9-81ED-4DB2-BD59-A6C34878D82A}">
                    <a16:rowId xmlns:a16="http://schemas.microsoft.com/office/drawing/2014/main" val="10000"/>
                  </a:ext>
                </a:extLst>
              </a:tr>
              <a:tr h="975320">
                <a:tc>
                  <a:txBody>
                    <a:bodyPr/>
                    <a:lstStyle/>
                    <a:p>
                      <a:pPr marL="0" lvl="0" indent="0" algn="l" rtl="0">
                        <a:spcBef>
                          <a:spcPts val="0"/>
                        </a:spcBef>
                        <a:spcAft>
                          <a:spcPts val="0"/>
                        </a:spcAft>
                        <a:buNone/>
                      </a:pPr>
                      <a:r>
                        <a:rPr lang="en" sz="2400">
                          <a:solidFill>
                            <a:srgbClr val="666666"/>
                          </a:solidFill>
                        </a:rPr>
                        <a:t>d2:ceil</a:t>
                      </a:r>
                      <a:endParaRPr sz="2400">
                        <a:solidFill>
                          <a:srgbClr val="666666"/>
                        </a:solidFill>
                      </a:endParaRPr>
                    </a:p>
                  </a:txBody>
                  <a:tcPr marL="121900" marR="121900" marT="121900" marB="121900"/>
                </a:tc>
                <a:tc>
                  <a:txBody>
                    <a:bodyPr/>
                    <a:lstStyle/>
                    <a:p>
                      <a:pPr marL="0" lvl="0" indent="0" algn="l" rtl="0">
                        <a:spcBef>
                          <a:spcPts val="0"/>
                        </a:spcBef>
                        <a:spcAft>
                          <a:spcPts val="0"/>
                        </a:spcAft>
                        <a:buNone/>
                      </a:pPr>
                      <a:r>
                        <a:rPr lang="en" sz="2400" dirty="0">
                          <a:solidFill>
                            <a:srgbClr val="666666"/>
                          </a:solidFill>
                        </a:rPr>
                        <a:t>(number)</a:t>
                      </a:r>
                      <a:endParaRPr sz="2400" dirty="0">
                        <a:solidFill>
                          <a:srgbClr val="666666"/>
                        </a:solidFill>
                      </a:endParaRPr>
                    </a:p>
                  </a:txBody>
                  <a:tcPr marL="121900" marR="121900" marT="121900" marB="121900"/>
                </a:tc>
                <a:tc>
                  <a:txBody>
                    <a:bodyPr/>
                    <a:lstStyle/>
                    <a:p>
                      <a:pPr marL="0" lvl="0" indent="0" algn="l" rtl="0">
                        <a:spcBef>
                          <a:spcPts val="0"/>
                        </a:spcBef>
                        <a:spcAft>
                          <a:spcPts val="0"/>
                        </a:spcAft>
                        <a:buNone/>
                      </a:pPr>
                      <a:r>
                        <a:rPr lang="en" sz="2400">
                          <a:solidFill>
                            <a:srgbClr val="666666"/>
                          </a:solidFill>
                          <a:highlight>
                            <a:srgbClr val="FFFFFF"/>
                          </a:highlight>
                        </a:rPr>
                        <a:t>Rounds the input argument </a:t>
                      </a:r>
                      <a:r>
                        <a:rPr lang="en" sz="2400" b="1">
                          <a:solidFill>
                            <a:srgbClr val="666666"/>
                          </a:solidFill>
                          <a:highlight>
                            <a:srgbClr val="FFFFFF"/>
                          </a:highlight>
                        </a:rPr>
                        <a:t>up</a:t>
                      </a:r>
                      <a:r>
                        <a:rPr lang="en" sz="2400">
                          <a:solidFill>
                            <a:srgbClr val="666666"/>
                          </a:solidFill>
                          <a:highlight>
                            <a:srgbClr val="FFFFFF"/>
                          </a:highlight>
                        </a:rPr>
                        <a:t> to the nearest whole number.</a:t>
                      </a:r>
                      <a:endParaRPr sz="2400">
                        <a:solidFill>
                          <a:srgbClr val="666666"/>
                        </a:solidFill>
                      </a:endParaRPr>
                    </a:p>
                  </a:txBody>
                  <a:tcPr marL="121900" marR="121900" marT="121900" marB="121900"/>
                </a:tc>
                <a:extLst>
                  <a:ext uri="{0D108BD9-81ED-4DB2-BD59-A6C34878D82A}">
                    <a16:rowId xmlns:a16="http://schemas.microsoft.com/office/drawing/2014/main" val="10001"/>
                  </a:ext>
                </a:extLst>
              </a:tr>
              <a:tr h="975320">
                <a:tc>
                  <a:txBody>
                    <a:bodyPr/>
                    <a:lstStyle/>
                    <a:p>
                      <a:pPr marL="0" lvl="0" indent="0" algn="l" rtl="0">
                        <a:spcBef>
                          <a:spcPts val="0"/>
                        </a:spcBef>
                        <a:spcAft>
                          <a:spcPts val="0"/>
                        </a:spcAft>
                        <a:buNone/>
                      </a:pPr>
                      <a:r>
                        <a:rPr lang="en" sz="2400">
                          <a:solidFill>
                            <a:srgbClr val="666666"/>
                          </a:solidFill>
                        </a:rPr>
                        <a:t>d2:monthsBetween</a:t>
                      </a:r>
                      <a:endParaRPr sz="2400">
                        <a:solidFill>
                          <a:srgbClr val="666666"/>
                        </a:solidFill>
                      </a:endParaRPr>
                    </a:p>
                  </a:txBody>
                  <a:tcPr marL="121900" marR="121900" marT="121900" marB="121900"/>
                </a:tc>
                <a:tc>
                  <a:txBody>
                    <a:bodyPr/>
                    <a:lstStyle/>
                    <a:p>
                      <a:pPr marL="0" lvl="0" indent="0" algn="l" rtl="0">
                        <a:spcBef>
                          <a:spcPts val="0"/>
                        </a:spcBef>
                        <a:spcAft>
                          <a:spcPts val="0"/>
                        </a:spcAft>
                        <a:buNone/>
                      </a:pPr>
                      <a:r>
                        <a:rPr lang="en" sz="2400" dirty="0">
                          <a:solidFill>
                            <a:srgbClr val="666666"/>
                          </a:solidFill>
                        </a:rPr>
                        <a:t>(date,date)</a:t>
                      </a:r>
                      <a:endParaRPr sz="2400" dirty="0">
                        <a:solidFill>
                          <a:srgbClr val="666666"/>
                        </a:solidFill>
                      </a:endParaRPr>
                    </a:p>
                  </a:txBody>
                  <a:tcPr marL="121900" marR="121900" marT="121900" marB="121900"/>
                </a:tc>
                <a:tc>
                  <a:txBody>
                    <a:bodyPr/>
                    <a:lstStyle/>
                    <a:p>
                      <a:pPr marL="0" lvl="0" indent="0" algn="l" rtl="0">
                        <a:spcBef>
                          <a:spcPts val="0"/>
                        </a:spcBef>
                        <a:spcAft>
                          <a:spcPts val="0"/>
                        </a:spcAft>
                        <a:buNone/>
                      </a:pPr>
                      <a:r>
                        <a:rPr lang="en" sz="2400">
                          <a:solidFill>
                            <a:srgbClr val="666666"/>
                          </a:solidFill>
                          <a:highlight>
                            <a:srgbClr val="FFFFFF"/>
                          </a:highlight>
                        </a:rPr>
                        <a:t>Produces the number of full months between the first and second argument.</a:t>
                      </a:r>
                      <a:endParaRPr sz="2400">
                        <a:solidFill>
                          <a:srgbClr val="666666"/>
                        </a:solidFill>
                        <a:highlight>
                          <a:srgbClr val="FFFFFF"/>
                        </a:highlight>
                      </a:endParaRPr>
                    </a:p>
                  </a:txBody>
                  <a:tcPr marL="121900" marR="121900" marT="121900" marB="121900"/>
                </a:tc>
                <a:extLst>
                  <a:ext uri="{0D108BD9-81ED-4DB2-BD59-A6C34878D82A}">
                    <a16:rowId xmlns:a16="http://schemas.microsoft.com/office/drawing/2014/main" val="10002"/>
                  </a:ext>
                </a:extLst>
              </a:tr>
              <a:tr h="1341080">
                <a:tc>
                  <a:txBody>
                    <a:bodyPr/>
                    <a:lstStyle/>
                    <a:p>
                      <a:pPr marL="0" lvl="0" indent="0" algn="l" rtl="0">
                        <a:spcBef>
                          <a:spcPts val="0"/>
                        </a:spcBef>
                        <a:spcAft>
                          <a:spcPts val="0"/>
                        </a:spcAft>
                        <a:buNone/>
                      </a:pPr>
                      <a:r>
                        <a:rPr lang="en" sz="2400">
                          <a:solidFill>
                            <a:srgbClr val="666666"/>
                          </a:solidFill>
                        </a:rPr>
                        <a:t>d2:hasValue</a:t>
                      </a:r>
                      <a:endParaRPr sz="2400">
                        <a:solidFill>
                          <a:srgbClr val="666666"/>
                        </a:solidFill>
                      </a:endParaRPr>
                    </a:p>
                  </a:txBody>
                  <a:tcPr marL="121900" marR="121900" marT="121900" marB="121900"/>
                </a:tc>
                <a:tc>
                  <a:txBody>
                    <a:bodyPr/>
                    <a:lstStyle/>
                    <a:p>
                      <a:pPr marL="0" lvl="0" indent="0" algn="l" rtl="0">
                        <a:spcBef>
                          <a:spcPts val="0"/>
                        </a:spcBef>
                        <a:spcAft>
                          <a:spcPts val="0"/>
                        </a:spcAft>
                        <a:buNone/>
                      </a:pPr>
                      <a:r>
                        <a:rPr lang="en" sz="2400">
                          <a:solidFill>
                            <a:srgbClr val="666666"/>
                          </a:solidFill>
                        </a:rPr>
                        <a:t>(sourcefield)</a:t>
                      </a:r>
                      <a:endParaRPr sz="2400">
                        <a:solidFill>
                          <a:srgbClr val="666666"/>
                        </a:solidFill>
                      </a:endParaRPr>
                    </a:p>
                  </a:txBody>
                  <a:tcPr marL="121900" marR="121900" marT="121900" marB="121900"/>
                </a:tc>
                <a:tc>
                  <a:txBody>
                    <a:bodyPr/>
                    <a:lstStyle/>
                    <a:p>
                      <a:pPr marL="0" lvl="0" indent="0" algn="l" rtl="0">
                        <a:spcBef>
                          <a:spcPts val="0"/>
                        </a:spcBef>
                        <a:spcAft>
                          <a:spcPts val="0"/>
                        </a:spcAft>
                        <a:buNone/>
                      </a:pPr>
                      <a:r>
                        <a:rPr lang="en" sz="2400" dirty="0">
                          <a:solidFill>
                            <a:srgbClr val="666666"/>
                          </a:solidFill>
                          <a:highlight>
                            <a:srgbClr val="FFFFFF"/>
                          </a:highlight>
                        </a:rPr>
                        <a:t>Evaluates to true if the argument source field contains a value, false if no value is entered</a:t>
                      </a:r>
                      <a:endParaRPr sz="2400" dirty="0">
                        <a:solidFill>
                          <a:srgbClr val="666666"/>
                        </a:solidFill>
                        <a:highlight>
                          <a:srgbClr val="FFFFFF"/>
                        </a:highlight>
                      </a:endParaRPr>
                    </a:p>
                  </a:txBody>
                  <a:tcPr marL="121900" marR="121900" marT="121900" marB="121900"/>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7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numCol="1" anchor="t" anchorCtr="0" compatLnSpc="1">
            <a:prstTxWarp prst="textNoShape">
              <a:avLst/>
            </a:prstTxWarp>
            <a:noAutofit/>
          </a:bodyPr>
          <a:lstStyle/>
          <a:p>
            <a:r>
              <a:rPr lang="en" dirty="0"/>
              <a:t>Program Rules - Custom Function Examples</a:t>
            </a:r>
            <a:endParaRPr dirty="0"/>
          </a:p>
        </p:txBody>
      </p:sp>
      <p:sp>
        <p:nvSpPr>
          <p:cNvPr id="313" name="Google Shape;313;p72"/>
          <p:cNvSpPr txBox="1">
            <a:spLocks noGrp="1"/>
          </p:cNvSpPr>
          <p:nvPr>
            <p:ph type="body" idx="1"/>
          </p:nvPr>
        </p:nvSpPr>
        <p:spPr>
          <a:xfrm>
            <a:off x="415600" y="1556083"/>
            <a:ext cx="11360800" cy="4145749"/>
          </a:xfrm>
          <a:prstGeom prst="rect">
            <a:avLst/>
          </a:prstGeom>
        </p:spPr>
        <p:txBody>
          <a:bodyPr spcFirstLastPara="1" vert="horz" wrap="square" lIns="121900" tIns="121900" rIns="121900" bIns="121900" numCol="1" anchor="t" anchorCtr="0" compatLnSpc="1">
            <a:prstTxWarp prst="textNoShape">
              <a:avLst/>
            </a:prstTxWarp>
            <a:noAutofit/>
          </a:bodyPr>
          <a:lstStyle/>
          <a:p>
            <a:pPr indent="-491054">
              <a:buSzPts val="2200"/>
            </a:pPr>
            <a:r>
              <a:rPr lang="en" sz="2933" dirty="0"/>
              <a:t>d2:ceil(#{hemoglobinValue})</a:t>
            </a:r>
            <a:endParaRPr sz="2933" dirty="0"/>
          </a:p>
          <a:p>
            <a:pPr lvl="1" indent="-491054">
              <a:spcBef>
                <a:spcPts val="0"/>
              </a:spcBef>
              <a:buSzPts val="2200"/>
            </a:pPr>
            <a:r>
              <a:rPr lang="en" sz="2933" dirty="0"/>
              <a:t>If a value of 7.3 is entered for the hemoglobin value, this expression will round it up to 8</a:t>
            </a:r>
            <a:endParaRPr sz="2933" dirty="0"/>
          </a:p>
          <a:p>
            <a:pPr indent="-491054">
              <a:buSzPts val="2200"/>
            </a:pPr>
            <a:r>
              <a:rPr lang="en" sz="2933" dirty="0"/>
              <a:t>d2:monthsbetween(#{sampledate}, ‘2016-01-01’)</a:t>
            </a:r>
            <a:endParaRPr sz="2933" dirty="0"/>
          </a:p>
          <a:p>
            <a:pPr lvl="1" indent="-491054">
              <a:spcBef>
                <a:spcPts val="0"/>
              </a:spcBef>
              <a:buSzPts val="2200"/>
            </a:pPr>
            <a:r>
              <a:rPr lang="en" sz="2933" dirty="0"/>
              <a:t>If the sample date is June 16, 2016, it will return a value of 5</a:t>
            </a:r>
            <a:endParaRPr sz="2933" dirty="0"/>
          </a:p>
          <a:p>
            <a:pPr indent="-491054">
              <a:buSzPts val="2200"/>
            </a:pPr>
            <a:r>
              <a:rPr lang="en" sz="2933" dirty="0"/>
              <a:t>d2:hasValue(‘vaccinedoses’)</a:t>
            </a:r>
            <a:endParaRPr sz="2933" dirty="0"/>
          </a:p>
          <a:p>
            <a:pPr lvl="1" indent="-491054">
              <a:spcBef>
                <a:spcPts val="0"/>
              </a:spcBef>
              <a:buSzPts val="2200"/>
            </a:pPr>
            <a:r>
              <a:rPr lang="en" sz="2933" dirty="0"/>
              <a:t>If no value is entered this evaluates to false. If any value is entered, this will evaluate to true </a:t>
            </a:r>
            <a:endParaRPr sz="2933" dirty="0"/>
          </a:p>
          <a:p>
            <a:pPr marL="0" indent="0">
              <a:spcBef>
                <a:spcPts val="2133"/>
              </a:spcBef>
              <a:spcAft>
                <a:spcPts val="2133"/>
              </a:spcAft>
              <a:buNone/>
            </a:pPr>
            <a:endParaRPr sz="2933"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73"/>
          <p:cNvSpPr txBox="1">
            <a:spLocks noGrp="1"/>
          </p:cNvSpPr>
          <p:nvPr>
            <p:ph type="title"/>
          </p:nvPr>
        </p:nvSpPr>
        <p:spPr>
          <a:xfrm>
            <a:off x="415600" y="612168"/>
            <a:ext cx="11360800" cy="763600"/>
          </a:xfrm>
          <a:prstGeom prst="rect">
            <a:avLst/>
          </a:prstGeom>
        </p:spPr>
        <p:txBody>
          <a:bodyPr spcFirstLastPara="1" vert="horz" wrap="square" lIns="121900" tIns="121900" rIns="121900" bIns="121900" numCol="1" anchor="t" anchorCtr="0" compatLnSpc="1">
            <a:prstTxWarp prst="textNoShape">
              <a:avLst/>
            </a:prstTxWarp>
            <a:noAutofit/>
          </a:bodyPr>
          <a:lstStyle/>
          <a:p>
            <a:r>
              <a:rPr lang="en" dirty="0"/>
              <a:t>Program Rules - Actions</a:t>
            </a:r>
            <a:endParaRPr dirty="0"/>
          </a:p>
        </p:txBody>
      </p:sp>
      <p:sp>
        <p:nvSpPr>
          <p:cNvPr id="319" name="Google Shape;319;p73"/>
          <p:cNvSpPr txBox="1">
            <a:spLocks noGrp="1"/>
          </p:cNvSpPr>
          <p:nvPr>
            <p:ph type="body" idx="1"/>
          </p:nvPr>
        </p:nvSpPr>
        <p:spPr>
          <a:xfrm>
            <a:off x="415600" y="1780673"/>
            <a:ext cx="11360800" cy="3701559"/>
          </a:xfrm>
          <a:prstGeom prst="rect">
            <a:avLst/>
          </a:prstGeom>
        </p:spPr>
        <p:txBody>
          <a:bodyPr spcFirstLastPara="1" vert="horz" wrap="square" lIns="121900" tIns="121900" rIns="121900" bIns="121900" numCol="1" anchor="t" anchorCtr="0" compatLnSpc="1">
            <a:prstTxWarp prst="textNoShape">
              <a:avLst/>
            </a:prstTxWarp>
            <a:noAutofit/>
          </a:bodyPr>
          <a:lstStyle/>
          <a:p>
            <a:pPr indent="-474121">
              <a:buClr>
                <a:srgbClr val="666666"/>
              </a:buClr>
              <a:buSzPts val="2000"/>
            </a:pPr>
            <a:r>
              <a:rPr lang="en" sz="2667" dirty="0">
                <a:solidFill>
                  <a:srgbClr val="666666"/>
                </a:solidFill>
                <a:highlight>
                  <a:srgbClr val="FFFFFF"/>
                </a:highlight>
              </a:rPr>
              <a:t>Each program rule has one or more actions attached to it</a:t>
            </a:r>
            <a:endParaRPr sz="2667" dirty="0">
              <a:solidFill>
                <a:srgbClr val="666666"/>
              </a:solidFill>
              <a:highlight>
                <a:srgbClr val="FFFFFF"/>
              </a:highlight>
            </a:endParaRPr>
          </a:p>
          <a:p>
            <a:pPr indent="-474121">
              <a:buClr>
                <a:srgbClr val="666666"/>
              </a:buClr>
              <a:buSzPts val="2000"/>
            </a:pPr>
            <a:r>
              <a:rPr lang="en" sz="2667" dirty="0">
                <a:solidFill>
                  <a:srgbClr val="666666"/>
                </a:solidFill>
                <a:highlight>
                  <a:srgbClr val="FFFFFF"/>
                </a:highlight>
              </a:rPr>
              <a:t>These are the behaviors that are triggered in the user interface when the expression is true</a:t>
            </a:r>
            <a:endParaRPr sz="2667" dirty="0">
              <a:solidFill>
                <a:srgbClr val="666666"/>
              </a:solidFill>
              <a:highlight>
                <a:srgbClr val="FFFFFF"/>
              </a:highlight>
            </a:endParaRPr>
          </a:p>
          <a:p>
            <a:pPr indent="-474121">
              <a:buClr>
                <a:srgbClr val="666666"/>
              </a:buClr>
              <a:buSzPts val="2000"/>
            </a:pPr>
            <a:r>
              <a:rPr lang="en" sz="2667" dirty="0">
                <a:solidFill>
                  <a:srgbClr val="666666"/>
                </a:solidFill>
                <a:highlight>
                  <a:srgbClr val="FFFFFF"/>
                </a:highlight>
              </a:rPr>
              <a:t>Actions will be applied at once if the expression is true, and will be reverted if the expression is no longer true</a:t>
            </a:r>
            <a:endParaRPr sz="2667" dirty="0">
              <a:solidFill>
                <a:srgbClr val="666666"/>
              </a:solidFill>
              <a:highlight>
                <a:srgbClr val="FFFFFF"/>
              </a:highlight>
            </a:endParaRPr>
          </a:p>
          <a:p>
            <a:pPr indent="-474121">
              <a:buClr>
                <a:srgbClr val="666666"/>
              </a:buClr>
              <a:buSzPts val="2000"/>
            </a:pPr>
            <a:r>
              <a:rPr lang="en" sz="2667" dirty="0">
                <a:solidFill>
                  <a:srgbClr val="666666"/>
                </a:solidFill>
                <a:highlight>
                  <a:srgbClr val="FFFFFF"/>
                </a:highlight>
              </a:rPr>
              <a:t>There are several types of </a:t>
            </a:r>
            <a:r>
              <a:rPr lang="en" sz="2667" u="sng" dirty="0">
                <a:solidFill>
                  <a:schemeClr val="hlink"/>
                </a:solidFill>
                <a:highlight>
                  <a:srgbClr val="FFFFFF"/>
                </a:highlight>
                <a:hlinkClick r:id="rId3"/>
              </a:rPr>
              <a:t>actions</a:t>
            </a:r>
            <a:endParaRPr sz="2667" dirty="0">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74"/>
          <p:cNvSpPr txBox="1">
            <a:spLocks noGrp="1"/>
          </p:cNvSpPr>
          <p:nvPr>
            <p:ph type="title"/>
          </p:nvPr>
        </p:nvSpPr>
        <p:spPr>
          <a:xfrm>
            <a:off x="415600" y="203199"/>
            <a:ext cx="11360800" cy="260756"/>
          </a:xfrm>
          <a:prstGeom prst="rect">
            <a:avLst/>
          </a:prstGeom>
        </p:spPr>
        <p:txBody>
          <a:bodyPr spcFirstLastPara="1" vert="horz" wrap="square" lIns="121900" tIns="121900" rIns="121900" bIns="121900" numCol="1" anchor="t" anchorCtr="0" compatLnSpc="1">
            <a:prstTxWarp prst="textNoShape">
              <a:avLst/>
            </a:prstTxWarp>
            <a:noAutofit/>
          </a:bodyPr>
          <a:lstStyle/>
          <a:p>
            <a:r>
              <a:rPr lang="en" dirty="0"/>
              <a:t>Program Rules - Summary</a:t>
            </a:r>
            <a:endParaRPr dirty="0"/>
          </a:p>
        </p:txBody>
      </p:sp>
      <p:pic>
        <p:nvPicPr>
          <p:cNvPr id="325" name="Google Shape;325;p74"/>
          <p:cNvPicPr preferRelativeResize="0"/>
          <p:nvPr/>
        </p:nvPicPr>
        <p:blipFill>
          <a:blip r:embed="rId3">
            <a:alphaModFix/>
          </a:blip>
          <a:stretch>
            <a:fillRect/>
          </a:stretch>
        </p:blipFill>
        <p:spPr>
          <a:xfrm>
            <a:off x="389182" y="881683"/>
            <a:ext cx="4663635" cy="5094633"/>
          </a:xfrm>
          <a:prstGeom prst="rect">
            <a:avLst/>
          </a:prstGeom>
          <a:ln>
            <a:noFill/>
          </a:ln>
          <a:effectLst>
            <a:outerShdw blurRad="292100" dist="139700" dir="2700000" algn="tl" rotWithShape="0">
              <a:srgbClr val="333333">
                <a:alpha val="65000"/>
              </a:srgbClr>
            </a:outerShdw>
          </a:effectLst>
        </p:spPr>
      </p:pic>
      <p:pic>
        <p:nvPicPr>
          <p:cNvPr id="326" name="Google Shape;326;p74"/>
          <p:cNvPicPr preferRelativeResize="0"/>
          <p:nvPr/>
        </p:nvPicPr>
        <p:blipFill>
          <a:blip r:embed="rId4">
            <a:alphaModFix/>
          </a:blip>
          <a:stretch>
            <a:fillRect/>
          </a:stretch>
        </p:blipFill>
        <p:spPr>
          <a:xfrm>
            <a:off x="5727701" y="579764"/>
            <a:ext cx="5562299" cy="3113800"/>
          </a:xfrm>
          <a:prstGeom prst="rect">
            <a:avLst/>
          </a:prstGeom>
          <a:ln>
            <a:noFill/>
          </a:ln>
          <a:effectLst>
            <a:outerShdw blurRad="292100" dist="139700" dir="2700000" algn="tl" rotWithShape="0">
              <a:srgbClr val="333333">
                <a:alpha val="65000"/>
              </a:srgbClr>
            </a:outerShdw>
          </a:effectLst>
        </p:spPr>
      </p:pic>
      <p:pic>
        <p:nvPicPr>
          <p:cNvPr id="327" name="Google Shape;327;p74"/>
          <p:cNvPicPr preferRelativeResize="0"/>
          <p:nvPr/>
        </p:nvPicPr>
        <p:blipFill>
          <a:blip r:embed="rId5">
            <a:alphaModFix/>
          </a:blip>
          <a:stretch>
            <a:fillRect/>
          </a:stretch>
        </p:blipFill>
        <p:spPr>
          <a:xfrm>
            <a:off x="5620232" y="3978783"/>
            <a:ext cx="6156168" cy="2085700"/>
          </a:xfrm>
          <a:prstGeom prst="rect">
            <a:avLst/>
          </a:prstGeom>
          <a:ln>
            <a:noFill/>
          </a:ln>
          <a:effectLst>
            <a:outerShdw blurRad="292100" dist="139700" dir="2700000" algn="tl" rotWithShape="0">
              <a:srgbClr val="333333">
                <a:alpha val="65000"/>
              </a:srgbClr>
            </a:outerShdw>
          </a:effectLst>
        </p:spPr>
      </p:pic>
      <p:sp>
        <p:nvSpPr>
          <p:cNvPr id="328" name="Google Shape;328;p74"/>
          <p:cNvSpPr/>
          <p:nvPr/>
        </p:nvSpPr>
        <p:spPr>
          <a:xfrm>
            <a:off x="1005764" y="1819367"/>
            <a:ext cx="1909200" cy="3760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2133"/>
          </a:p>
        </p:txBody>
      </p:sp>
      <p:sp>
        <p:nvSpPr>
          <p:cNvPr id="329" name="Google Shape;329;p74"/>
          <p:cNvSpPr/>
          <p:nvPr/>
        </p:nvSpPr>
        <p:spPr>
          <a:xfrm>
            <a:off x="6096000" y="1446443"/>
            <a:ext cx="2022764" cy="3760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2133"/>
          </a:p>
        </p:txBody>
      </p:sp>
      <p:sp>
        <p:nvSpPr>
          <p:cNvPr id="330" name="Google Shape;330;p74"/>
          <p:cNvSpPr/>
          <p:nvPr/>
        </p:nvSpPr>
        <p:spPr>
          <a:xfrm>
            <a:off x="9649488" y="4338142"/>
            <a:ext cx="1909200" cy="3760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2133"/>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75"/>
          <p:cNvSpPr txBox="1">
            <a:spLocks noGrp="1"/>
          </p:cNvSpPr>
          <p:nvPr>
            <p:ph type="title"/>
          </p:nvPr>
        </p:nvSpPr>
        <p:spPr>
          <a:xfrm>
            <a:off x="415600" y="529389"/>
            <a:ext cx="11360800" cy="522778"/>
          </a:xfrm>
          <a:prstGeom prst="rect">
            <a:avLst/>
          </a:prstGeom>
        </p:spPr>
        <p:txBody>
          <a:bodyPr spcFirstLastPara="1" vert="horz" wrap="square" lIns="121900" tIns="121900" rIns="121900" bIns="121900" numCol="1" anchor="t" anchorCtr="0" compatLnSpc="1">
            <a:prstTxWarp prst="textNoShape">
              <a:avLst/>
            </a:prstTxWarp>
            <a:noAutofit/>
          </a:bodyPr>
          <a:lstStyle/>
          <a:p>
            <a:r>
              <a:rPr lang="en" dirty="0"/>
              <a:t>Program Rules - Steps</a:t>
            </a:r>
            <a:endParaRPr dirty="0"/>
          </a:p>
        </p:txBody>
      </p:sp>
      <p:sp>
        <p:nvSpPr>
          <p:cNvPr id="336" name="Google Shape;336;p75"/>
          <p:cNvSpPr txBox="1">
            <a:spLocks noGrp="1"/>
          </p:cNvSpPr>
          <p:nvPr>
            <p:ph type="body" idx="1"/>
          </p:nvPr>
        </p:nvSpPr>
        <p:spPr>
          <a:xfrm>
            <a:off x="415600" y="1130233"/>
            <a:ext cx="11360800" cy="4555200"/>
          </a:xfrm>
          <a:prstGeom prst="rect">
            <a:avLst/>
          </a:prstGeom>
        </p:spPr>
        <p:txBody>
          <a:bodyPr spcFirstLastPara="1" vert="horz" wrap="square" lIns="121900" tIns="121900" rIns="121900" bIns="121900" numCol="1" anchor="t" anchorCtr="0" compatLnSpc="1">
            <a:prstTxWarp prst="textNoShape">
              <a:avLst/>
            </a:prstTxWarp>
            <a:noAutofit/>
          </a:bodyPr>
          <a:lstStyle/>
          <a:p>
            <a:pPr>
              <a:buAutoNum type="arabicPeriod"/>
            </a:pPr>
            <a:r>
              <a:rPr lang="en"/>
              <a:t>Conceptualise the logic of the rule you want to create</a:t>
            </a:r>
            <a:endParaRPr/>
          </a:p>
          <a:p>
            <a:pPr>
              <a:buAutoNum type="arabicPeriod"/>
            </a:pPr>
            <a:r>
              <a:rPr lang="en"/>
              <a:t>Create a source field that points to the data element/attribute which will trigger your logic</a:t>
            </a:r>
            <a:endParaRPr/>
          </a:p>
          <a:p>
            <a:pPr>
              <a:buAutoNum type="arabicPeriod"/>
            </a:pPr>
            <a:r>
              <a:rPr lang="en"/>
              <a:t>Create a new program rule</a:t>
            </a:r>
            <a:endParaRPr/>
          </a:p>
          <a:p>
            <a:pPr lvl="1">
              <a:spcBef>
                <a:spcPts val="0"/>
              </a:spcBef>
              <a:buAutoNum type="alphaLcPeriod"/>
            </a:pPr>
            <a:r>
              <a:rPr lang="en"/>
              <a:t>Fill in the program rule details</a:t>
            </a:r>
            <a:endParaRPr/>
          </a:p>
          <a:p>
            <a:pPr lvl="2">
              <a:spcBef>
                <a:spcPts val="0"/>
              </a:spcBef>
              <a:buAutoNum type="romanLcPeriod"/>
            </a:pPr>
            <a:r>
              <a:rPr lang="en"/>
              <a:t>Select the program</a:t>
            </a:r>
            <a:endParaRPr/>
          </a:p>
          <a:p>
            <a:pPr lvl="2">
              <a:spcBef>
                <a:spcPts val="0"/>
              </a:spcBef>
              <a:buAutoNum type="romanLcPeriod"/>
            </a:pPr>
            <a:r>
              <a:rPr lang="en"/>
              <a:t>Provide a name and description</a:t>
            </a:r>
            <a:endParaRPr/>
          </a:p>
          <a:p>
            <a:pPr lvl="2">
              <a:spcBef>
                <a:spcPts val="0"/>
              </a:spcBef>
              <a:buAutoNum type="romanLcPeriod"/>
            </a:pPr>
            <a:r>
              <a:rPr lang="en"/>
              <a:t>Assign a priority if applicable</a:t>
            </a:r>
            <a:endParaRPr/>
          </a:p>
          <a:p>
            <a:pPr>
              <a:buAutoNum type="arabicPeriod"/>
            </a:pPr>
            <a:r>
              <a:rPr lang="en"/>
              <a:t>Enter the program rule expression</a:t>
            </a:r>
            <a:endParaRPr/>
          </a:p>
          <a:p>
            <a:pPr lvl="1">
              <a:spcBef>
                <a:spcPts val="0"/>
              </a:spcBef>
              <a:buAutoNum type="alphaLcPeriod"/>
            </a:pPr>
            <a:r>
              <a:rPr lang="en"/>
              <a:t>Refer the the documentation to see many examples of the items that can be used within the expression, as well as examples of expressions</a:t>
            </a:r>
            <a:endParaRPr/>
          </a:p>
          <a:p>
            <a:pPr>
              <a:buAutoNum type="arabicPeriod"/>
            </a:pPr>
            <a:r>
              <a:rPr lang="en"/>
              <a:t>Define the program rules actions</a:t>
            </a:r>
            <a:endParaRPr/>
          </a:p>
          <a:p>
            <a:pPr lvl="1">
              <a:spcBef>
                <a:spcPts val="0"/>
              </a:spcBef>
              <a:buAutoNum type="alphaLcPeriod"/>
            </a:pPr>
            <a:r>
              <a:rPr lang="en"/>
              <a:t>Refer to the documentation for more detail on each individual action</a:t>
            </a:r>
            <a:endParaRPr/>
          </a:p>
          <a:p>
            <a:pPr>
              <a:buAutoNum type="arabicPeriod"/>
            </a:pPr>
            <a:r>
              <a:rPr lang="en"/>
              <a:t>Clear your cache and test the rule!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2C3F-E8FD-4E5C-AA33-25615634C390}"/>
              </a:ext>
            </a:extLst>
          </p:cNvPr>
          <p:cNvSpPr>
            <a:spLocks noGrp="1"/>
          </p:cNvSpPr>
          <p:nvPr>
            <p:ph type="title"/>
          </p:nvPr>
        </p:nvSpPr>
        <p:spPr/>
        <p:txBody>
          <a:bodyPr/>
          <a:lstStyle/>
          <a:p>
            <a:r>
              <a:rPr lang="nb-NO" dirty="0" err="1"/>
              <a:t>Andriod</a:t>
            </a:r>
            <a:endParaRPr lang="en-US" dirty="0"/>
          </a:p>
        </p:txBody>
      </p:sp>
      <p:sp>
        <p:nvSpPr>
          <p:cNvPr id="3" name="Content Placeholder 2">
            <a:extLst>
              <a:ext uri="{FF2B5EF4-FFF2-40B4-BE49-F238E27FC236}">
                <a16:creationId xmlns:a16="http://schemas.microsoft.com/office/drawing/2014/main" id="{8D213A98-54B0-4D02-AA57-4B4F19A242E5}"/>
              </a:ext>
            </a:extLst>
          </p:cNvPr>
          <p:cNvSpPr>
            <a:spLocks noGrp="1"/>
          </p:cNvSpPr>
          <p:nvPr>
            <p:ph type="body" idx="1"/>
          </p:nvPr>
        </p:nvSpPr>
        <p:spPr/>
        <p:txBody>
          <a:bodyPr/>
          <a:lstStyle/>
          <a:p>
            <a:endParaRPr lang="en-US" dirty="0"/>
          </a:p>
        </p:txBody>
      </p:sp>
      <p:pic>
        <p:nvPicPr>
          <p:cNvPr id="5" name="Shape 452">
            <a:extLst>
              <a:ext uri="{FF2B5EF4-FFF2-40B4-BE49-F238E27FC236}">
                <a16:creationId xmlns:a16="http://schemas.microsoft.com/office/drawing/2014/main" id="{414F3C63-3AF5-4193-B4BF-C8150B7270D7}"/>
              </a:ext>
            </a:extLst>
          </p:cNvPr>
          <p:cNvPicPr preferRelativeResize="0"/>
          <p:nvPr/>
        </p:nvPicPr>
        <p:blipFill rotWithShape="1">
          <a:blip r:embed="rId2">
            <a:alphaModFix/>
          </a:blip>
          <a:srcRect l="35939" t="10645" r="37426" b="4666"/>
          <a:stretch/>
        </p:blipFill>
        <p:spPr>
          <a:xfrm>
            <a:off x="5135837" y="2115009"/>
            <a:ext cx="2139677" cy="3827326"/>
          </a:xfrm>
          <a:prstGeom prst="rect">
            <a:avLst/>
          </a:prstGeom>
          <a:ln>
            <a:noFill/>
          </a:ln>
          <a:effectLst>
            <a:outerShdw blurRad="292100" dist="139700" dir="2700000" algn="tl" rotWithShape="0">
              <a:srgbClr val="333333">
                <a:alpha val="65000"/>
              </a:srgbClr>
            </a:outerShdw>
          </a:effectLst>
        </p:spPr>
      </p:pic>
      <p:pic>
        <p:nvPicPr>
          <p:cNvPr id="6" name="Shape 222">
            <a:extLst>
              <a:ext uri="{FF2B5EF4-FFF2-40B4-BE49-F238E27FC236}">
                <a16:creationId xmlns:a16="http://schemas.microsoft.com/office/drawing/2014/main" id="{83419A5E-E59D-4FD8-86A5-B1F6D079EF6D}"/>
              </a:ext>
            </a:extLst>
          </p:cNvPr>
          <p:cNvPicPr preferRelativeResize="0"/>
          <p:nvPr/>
        </p:nvPicPr>
        <p:blipFill rotWithShape="1">
          <a:blip r:embed="rId3">
            <a:alphaModFix/>
          </a:blip>
          <a:srcRect l="19731" t="15326" r="21173" b="13086"/>
          <a:stretch/>
        </p:blipFill>
        <p:spPr>
          <a:xfrm>
            <a:off x="594797" y="2456644"/>
            <a:ext cx="4345199" cy="3144055"/>
          </a:xfrm>
          <a:prstGeom prst="rect">
            <a:avLst/>
          </a:prstGeom>
          <a:ln>
            <a:noFill/>
          </a:ln>
          <a:effectLst>
            <a:outerShdw blurRad="292100" dist="139700" dir="2700000" algn="tl" rotWithShape="0">
              <a:srgbClr val="333333">
                <a:alpha val="65000"/>
              </a:srgbClr>
            </a:outerShdw>
          </a:effectLst>
        </p:spPr>
      </p:pic>
      <p:pic>
        <p:nvPicPr>
          <p:cNvPr id="7" name="Shape 232">
            <a:extLst>
              <a:ext uri="{FF2B5EF4-FFF2-40B4-BE49-F238E27FC236}">
                <a16:creationId xmlns:a16="http://schemas.microsoft.com/office/drawing/2014/main" id="{81F3FA05-A71A-44CE-80E4-E1DEBD74602B}"/>
              </a:ext>
            </a:extLst>
          </p:cNvPr>
          <p:cNvPicPr preferRelativeResize="0"/>
          <p:nvPr/>
        </p:nvPicPr>
        <p:blipFill rotWithShape="1">
          <a:blip r:embed="rId4">
            <a:alphaModFix/>
          </a:blip>
          <a:srcRect l="8568" t="17540" r="28192" b="5731"/>
          <a:stretch/>
        </p:blipFill>
        <p:spPr>
          <a:xfrm>
            <a:off x="7862564" y="699417"/>
            <a:ext cx="3655125" cy="2831183"/>
          </a:xfrm>
          <a:prstGeom prst="rect">
            <a:avLst/>
          </a:prstGeom>
          <a:ln>
            <a:noFill/>
          </a:ln>
          <a:effectLst>
            <a:outerShdw blurRad="292100" dist="139700" dir="2700000" algn="tl" rotWithShape="0">
              <a:srgbClr val="333333">
                <a:alpha val="65000"/>
              </a:srgbClr>
            </a:outerShdw>
          </a:effectLst>
        </p:spPr>
      </p:pic>
      <p:pic>
        <p:nvPicPr>
          <p:cNvPr id="8" name="Shape 257">
            <a:extLst>
              <a:ext uri="{FF2B5EF4-FFF2-40B4-BE49-F238E27FC236}">
                <a16:creationId xmlns:a16="http://schemas.microsoft.com/office/drawing/2014/main" id="{09A72899-3F23-4369-B4B9-CA5346C32B23}"/>
              </a:ext>
            </a:extLst>
          </p:cNvPr>
          <p:cNvPicPr preferRelativeResize="0"/>
          <p:nvPr/>
        </p:nvPicPr>
        <p:blipFill rotWithShape="1">
          <a:blip r:embed="rId5">
            <a:alphaModFix/>
          </a:blip>
          <a:srcRect l="8868" t="17540" r="28191" b="5731"/>
          <a:stretch/>
        </p:blipFill>
        <p:spPr>
          <a:xfrm>
            <a:off x="7494291" y="3646810"/>
            <a:ext cx="4102912" cy="2295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7946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961D-4A72-4C70-A3DB-82998468497D}"/>
              </a:ext>
            </a:extLst>
          </p:cNvPr>
          <p:cNvSpPr>
            <a:spLocks noGrp="1"/>
          </p:cNvSpPr>
          <p:nvPr>
            <p:ph type="title"/>
          </p:nvPr>
        </p:nvSpPr>
        <p:spPr/>
        <p:txBody>
          <a:bodyPr/>
          <a:lstStyle/>
          <a:p>
            <a:r>
              <a:rPr lang="en" dirty="0"/>
              <a:t>Program Indicators</a:t>
            </a:r>
            <a:endParaRPr lang="en-US" dirty="0"/>
          </a:p>
        </p:txBody>
      </p:sp>
      <p:sp>
        <p:nvSpPr>
          <p:cNvPr id="3" name="Content Placeholder 2">
            <a:extLst>
              <a:ext uri="{FF2B5EF4-FFF2-40B4-BE49-F238E27FC236}">
                <a16:creationId xmlns:a16="http://schemas.microsoft.com/office/drawing/2014/main" id="{4D566A4E-6C84-4EBD-85DB-32A2CC8A5CA2}"/>
              </a:ext>
            </a:extLst>
          </p:cNvPr>
          <p:cNvSpPr>
            <a:spLocks noGrp="1"/>
          </p:cNvSpPr>
          <p:nvPr>
            <p:ph type="body" idx="1"/>
          </p:nvPr>
        </p:nvSpPr>
        <p:spPr/>
        <p:txBody>
          <a:bodyPr/>
          <a:lstStyle/>
          <a:p>
            <a:pPr marL="457200" lvl="0" indent="-381000">
              <a:spcBef>
                <a:spcPts val="0"/>
              </a:spcBef>
              <a:spcAft>
                <a:spcPts val="0"/>
              </a:spcAft>
              <a:buSzPts val="2400"/>
              <a:buChar char="●"/>
            </a:pPr>
            <a:r>
              <a:rPr lang="en-US" sz="2800" dirty="0"/>
              <a:t>Program indicators allow for the creation of values based on </a:t>
            </a:r>
            <a:r>
              <a:rPr lang="en-US" sz="2800" b="1" dirty="0"/>
              <a:t>data elements</a:t>
            </a:r>
            <a:r>
              <a:rPr lang="en-US" sz="2800" dirty="0"/>
              <a:t> and/or </a:t>
            </a:r>
            <a:r>
              <a:rPr lang="en-US" sz="2800" b="1" dirty="0"/>
              <a:t>attributes</a:t>
            </a:r>
            <a:r>
              <a:rPr lang="en-US" sz="2800" dirty="0"/>
              <a:t> belonging to event or tracker programs</a:t>
            </a:r>
          </a:p>
          <a:p>
            <a:pPr marL="457200" lvl="0" indent="-381000">
              <a:spcBef>
                <a:spcPts val="0"/>
              </a:spcBef>
              <a:spcAft>
                <a:spcPts val="0"/>
              </a:spcAft>
              <a:buSzPts val="2400"/>
              <a:buChar char="●"/>
            </a:pPr>
            <a:r>
              <a:rPr lang="en-US" sz="2800" dirty="0"/>
              <a:t>Program indicators use a combination of </a:t>
            </a:r>
            <a:r>
              <a:rPr lang="en-US" sz="2800" b="1" dirty="0"/>
              <a:t>expression</a:t>
            </a:r>
            <a:r>
              <a:rPr lang="en-US" sz="2800" dirty="0"/>
              <a:t>, </a:t>
            </a:r>
            <a:r>
              <a:rPr lang="en-US" sz="2800" b="1" dirty="0"/>
              <a:t>aggregation type</a:t>
            </a:r>
            <a:r>
              <a:rPr lang="en-US" sz="2800" dirty="0"/>
              <a:t> and </a:t>
            </a:r>
            <a:r>
              <a:rPr lang="en-US" sz="2800" b="1" dirty="0"/>
              <a:t>filters</a:t>
            </a:r>
            <a:r>
              <a:rPr lang="en-US" sz="2800" dirty="0"/>
              <a:t> in order to determine how the indicator will be evaluated</a:t>
            </a:r>
          </a:p>
        </p:txBody>
      </p:sp>
    </p:spTree>
    <p:extLst>
      <p:ext uri="{BB962C8B-B14F-4D97-AF65-F5344CB8AC3E}">
        <p14:creationId xmlns:p14="http://schemas.microsoft.com/office/powerpoint/2010/main" val="4206626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AD8D-9805-471B-AAF4-B1EE9E8AB99A}"/>
              </a:ext>
            </a:extLst>
          </p:cNvPr>
          <p:cNvSpPr>
            <a:spLocks noGrp="1"/>
          </p:cNvSpPr>
          <p:nvPr>
            <p:ph type="title"/>
          </p:nvPr>
        </p:nvSpPr>
        <p:spPr/>
        <p:txBody>
          <a:bodyPr/>
          <a:lstStyle/>
          <a:p>
            <a:r>
              <a:rPr lang="nb-NO" dirty="0"/>
              <a:t>Example Program Indicators</a:t>
            </a:r>
            <a:endParaRPr lang="en-US" dirty="0"/>
          </a:p>
        </p:txBody>
      </p:sp>
      <p:sp>
        <p:nvSpPr>
          <p:cNvPr id="3" name="Content Placeholder 2">
            <a:extLst>
              <a:ext uri="{FF2B5EF4-FFF2-40B4-BE49-F238E27FC236}">
                <a16:creationId xmlns:a16="http://schemas.microsoft.com/office/drawing/2014/main" id="{4D8F9AFC-05C7-4F33-AFE9-ED8641439EC8}"/>
              </a:ext>
            </a:extLst>
          </p:cNvPr>
          <p:cNvSpPr>
            <a:spLocks noGrp="1"/>
          </p:cNvSpPr>
          <p:nvPr>
            <p:ph type="body" idx="1"/>
          </p:nvPr>
        </p:nvSpPr>
        <p:spPr/>
        <p:txBody>
          <a:bodyPr/>
          <a:lstStyle/>
          <a:p>
            <a:r>
              <a:rPr lang="nb-NO" sz="3600" dirty="0"/>
              <a:t>Completeness of data elements in tracker programs.</a:t>
            </a:r>
          </a:p>
          <a:p>
            <a:pPr lvl="1"/>
            <a:r>
              <a:rPr lang="nb-NO" sz="3200" dirty="0"/>
              <a:t>Count of BCG Doses given / Total number of tracked children</a:t>
            </a:r>
          </a:p>
          <a:p>
            <a:pPr lvl="1"/>
            <a:r>
              <a:rPr lang="nb-NO" sz="3200" dirty="0"/>
              <a:t>Return the percentage of tracked children who have a recoded a BCG Dose</a:t>
            </a:r>
          </a:p>
          <a:p>
            <a:pPr lvl="1"/>
            <a:endParaRPr lang="nb-NO" dirty="0"/>
          </a:p>
          <a:p>
            <a:pPr lvl="1"/>
            <a:endParaRPr lang="nb-NO" dirty="0"/>
          </a:p>
          <a:p>
            <a:pPr marL="435511" lvl="1" indent="0">
              <a:buNone/>
            </a:pPr>
            <a:r>
              <a:rPr lang="en-US" dirty="0">
                <a:hlinkClick r:id="rId2"/>
              </a:rPr>
              <a:t>https://extranet.who.int/dhis2-dev/dhis-web-dashboard/index.html#/</a:t>
            </a:r>
            <a:r>
              <a:rPr lang="nb-NO" dirty="0"/>
              <a:t> </a:t>
            </a:r>
            <a:endParaRPr lang="en-US" dirty="0"/>
          </a:p>
        </p:txBody>
      </p:sp>
    </p:spTree>
    <p:extLst>
      <p:ext uri="{BB962C8B-B14F-4D97-AF65-F5344CB8AC3E}">
        <p14:creationId xmlns:p14="http://schemas.microsoft.com/office/powerpoint/2010/main" val="3013548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FF0C-69E2-4F68-B25D-2E22BFBA6DDC}"/>
              </a:ext>
            </a:extLst>
          </p:cNvPr>
          <p:cNvSpPr>
            <a:spLocks noGrp="1"/>
          </p:cNvSpPr>
          <p:nvPr>
            <p:ph type="title"/>
          </p:nvPr>
        </p:nvSpPr>
        <p:spPr/>
        <p:txBody>
          <a:bodyPr/>
          <a:lstStyle/>
          <a:p>
            <a:r>
              <a:rPr lang="nb-NO" sz="4000" dirty="0"/>
              <a:t>Coverage Indicators Using Tracker Data </a:t>
            </a:r>
            <a:endParaRPr lang="en-US" sz="4000" dirty="0"/>
          </a:p>
        </p:txBody>
      </p:sp>
      <p:sp>
        <p:nvSpPr>
          <p:cNvPr id="3" name="Content Placeholder 2">
            <a:extLst>
              <a:ext uri="{FF2B5EF4-FFF2-40B4-BE49-F238E27FC236}">
                <a16:creationId xmlns:a16="http://schemas.microsoft.com/office/drawing/2014/main" id="{FCFDF390-1107-4BD8-8E10-853A36E40359}"/>
              </a:ext>
            </a:extLst>
          </p:cNvPr>
          <p:cNvSpPr>
            <a:spLocks noGrp="1"/>
          </p:cNvSpPr>
          <p:nvPr>
            <p:ph type="body" idx="1"/>
          </p:nvPr>
        </p:nvSpPr>
        <p:spPr/>
        <p:txBody>
          <a:bodyPr/>
          <a:lstStyle/>
          <a:p>
            <a:r>
              <a:rPr lang="en-US" sz="2800" dirty="0"/>
              <a:t>Indicators using both denominators (registrations and population) rather then prescribing one over the other; </a:t>
            </a:r>
          </a:p>
          <a:p>
            <a:pPr lvl="1"/>
            <a:r>
              <a:rPr lang="en-US" sz="2400" dirty="0"/>
              <a:t>we generally wouldn't recommend using only registrations alone. </a:t>
            </a:r>
          </a:p>
          <a:p>
            <a:r>
              <a:rPr lang="en-US" sz="2800" dirty="0"/>
              <a:t>Have a series of charts to then highlight the differences in coverage between the indicators calculated using both methodologies. </a:t>
            </a:r>
          </a:p>
        </p:txBody>
      </p:sp>
    </p:spTree>
    <p:extLst>
      <p:ext uri="{BB962C8B-B14F-4D97-AF65-F5344CB8AC3E}">
        <p14:creationId xmlns:p14="http://schemas.microsoft.com/office/powerpoint/2010/main" val="78218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8EEAE-0CF5-4383-9387-1C768B509AF5}"/>
              </a:ext>
            </a:extLst>
          </p:cNvPr>
          <p:cNvSpPr>
            <a:spLocks noGrp="1"/>
          </p:cNvSpPr>
          <p:nvPr>
            <p:ph type="title"/>
          </p:nvPr>
        </p:nvSpPr>
        <p:spPr/>
        <p:txBody>
          <a:bodyPr/>
          <a:lstStyle/>
          <a:p>
            <a:r>
              <a:rPr lang="nb-NO" dirty="0"/>
              <a:t>Overview</a:t>
            </a:r>
            <a:endParaRPr lang="en-US" dirty="0"/>
          </a:p>
        </p:txBody>
      </p:sp>
      <p:sp>
        <p:nvSpPr>
          <p:cNvPr id="3" name="Content Placeholder 2">
            <a:extLst>
              <a:ext uri="{FF2B5EF4-FFF2-40B4-BE49-F238E27FC236}">
                <a16:creationId xmlns:a16="http://schemas.microsoft.com/office/drawing/2014/main" id="{6EEB937A-8725-4D23-A832-149CCE11D918}"/>
              </a:ext>
            </a:extLst>
          </p:cNvPr>
          <p:cNvSpPr>
            <a:spLocks noGrp="1"/>
          </p:cNvSpPr>
          <p:nvPr>
            <p:ph type="body" idx="1"/>
          </p:nvPr>
        </p:nvSpPr>
        <p:spPr/>
        <p:txBody>
          <a:bodyPr/>
          <a:lstStyle/>
          <a:p>
            <a:r>
              <a:rPr lang="nb-NO" sz="3200" dirty="0"/>
              <a:t>Transfering data from tracker to aggregate </a:t>
            </a:r>
          </a:p>
          <a:p>
            <a:r>
              <a:rPr lang="nb-NO" sz="3200" dirty="0"/>
              <a:t>Common issues with data quality in patient records.</a:t>
            </a:r>
          </a:p>
          <a:p>
            <a:r>
              <a:rPr lang="nb-NO" sz="3200" dirty="0"/>
              <a:t>Program rules for data quality checks</a:t>
            </a:r>
          </a:p>
          <a:p>
            <a:r>
              <a:rPr lang="nb-NO" sz="3200" dirty="0"/>
              <a:t>Monitoring completness through program indicators </a:t>
            </a:r>
          </a:p>
          <a:p>
            <a:endParaRPr lang="en-US" dirty="0"/>
          </a:p>
        </p:txBody>
      </p:sp>
    </p:spTree>
    <p:extLst>
      <p:ext uri="{BB962C8B-B14F-4D97-AF65-F5344CB8AC3E}">
        <p14:creationId xmlns:p14="http://schemas.microsoft.com/office/powerpoint/2010/main" val="384989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399B-ED8B-491A-8A6E-5FA7BD048BB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E6B5D20-822B-466E-A8F9-129C1A409894}"/>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C09319C4-294E-4CF3-A0A8-B88724BD8BF7}"/>
              </a:ext>
            </a:extLst>
          </p:cNvPr>
          <p:cNvPicPr>
            <a:picLocks noChangeAspect="1"/>
          </p:cNvPicPr>
          <p:nvPr/>
        </p:nvPicPr>
        <p:blipFill>
          <a:blip r:embed="rId2"/>
          <a:stretch>
            <a:fillRect/>
          </a:stretch>
        </p:blipFill>
        <p:spPr>
          <a:xfrm>
            <a:off x="1629082" y="600448"/>
            <a:ext cx="8933836" cy="6257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24540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E151-4DA2-439F-9174-863D4781B419}"/>
              </a:ext>
            </a:extLst>
          </p:cNvPr>
          <p:cNvSpPr>
            <a:spLocks noGrp="1"/>
          </p:cNvSpPr>
          <p:nvPr>
            <p:ph type="title"/>
          </p:nvPr>
        </p:nvSpPr>
        <p:spPr/>
        <p:txBody>
          <a:bodyPr/>
          <a:lstStyle/>
          <a:p>
            <a:r>
              <a:rPr lang="en-US" sz="3200" b="0" dirty="0"/>
              <a:t>Monitoring aggregate data compiled from tracker to assure that errors have not occurred in data transfer </a:t>
            </a:r>
            <a:endParaRPr lang="en-US" sz="3200" dirty="0"/>
          </a:p>
        </p:txBody>
      </p:sp>
      <p:sp>
        <p:nvSpPr>
          <p:cNvPr id="3" name="Content Placeholder 2">
            <a:extLst>
              <a:ext uri="{FF2B5EF4-FFF2-40B4-BE49-F238E27FC236}">
                <a16:creationId xmlns:a16="http://schemas.microsoft.com/office/drawing/2014/main" id="{4D3AFC92-F19E-46D8-A44E-A45B83EACE6D}"/>
              </a:ext>
            </a:extLst>
          </p:cNvPr>
          <p:cNvSpPr>
            <a:spLocks noGrp="1"/>
          </p:cNvSpPr>
          <p:nvPr>
            <p:ph type="body" idx="1"/>
          </p:nvPr>
        </p:nvSpPr>
        <p:spPr/>
        <p:txBody>
          <a:bodyPr/>
          <a:lstStyle/>
          <a:p>
            <a:r>
              <a:rPr lang="en-US" sz="2800" dirty="0"/>
              <a:t>The exchange mechanism to ensure it is transferring the data</a:t>
            </a:r>
          </a:p>
          <a:p>
            <a:pPr lvl="1"/>
            <a:r>
              <a:rPr lang="en-US" sz="2400" dirty="0"/>
              <a:t>usually this is approved data is aggregated via program indicators. </a:t>
            </a:r>
          </a:p>
          <a:p>
            <a:r>
              <a:rPr lang="en-US" sz="2800" dirty="0"/>
              <a:t>This would generally be transferred to data elements in the aggregate warehouse and should match the input 1-1 from the tracker system; this can be checked after the transfer is complete</a:t>
            </a:r>
          </a:p>
          <a:p>
            <a:pPr marL="33866" indent="0">
              <a:buNone/>
            </a:pPr>
            <a:br>
              <a:rPr lang="en-US" dirty="0"/>
            </a:br>
            <a:endParaRPr lang="en-US" dirty="0"/>
          </a:p>
        </p:txBody>
      </p:sp>
    </p:spTree>
    <p:extLst>
      <p:ext uri="{BB962C8B-B14F-4D97-AF65-F5344CB8AC3E}">
        <p14:creationId xmlns:p14="http://schemas.microsoft.com/office/powerpoint/2010/main" val="1662413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422-09A8-41FD-8BB4-ED3005A126A8}"/>
              </a:ext>
            </a:extLst>
          </p:cNvPr>
          <p:cNvSpPr>
            <a:spLocks noGrp="1"/>
          </p:cNvSpPr>
          <p:nvPr>
            <p:ph type="title"/>
          </p:nvPr>
        </p:nvSpPr>
        <p:spPr/>
        <p:txBody>
          <a:bodyPr/>
          <a:lstStyle/>
          <a:p>
            <a:r>
              <a:rPr lang="nb-NO" sz="4800" dirty="0"/>
              <a:t>Required for transfering data:</a:t>
            </a:r>
            <a:endParaRPr lang="en-US" sz="4800" dirty="0"/>
          </a:p>
        </p:txBody>
      </p:sp>
      <p:sp>
        <p:nvSpPr>
          <p:cNvPr id="3" name="Content Placeholder 2">
            <a:extLst>
              <a:ext uri="{FF2B5EF4-FFF2-40B4-BE49-F238E27FC236}">
                <a16:creationId xmlns:a16="http://schemas.microsoft.com/office/drawing/2014/main" id="{3885C290-2118-41FB-98BA-A7330EF68B63}"/>
              </a:ext>
            </a:extLst>
          </p:cNvPr>
          <p:cNvSpPr>
            <a:spLocks noGrp="1"/>
          </p:cNvSpPr>
          <p:nvPr>
            <p:ph type="body" idx="1"/>
          </p:nvPr>
        </p:nvSpPr>
        <p:spPr/>
        <p:txBody>
          <a:bodyPr/>
          <a:lstStyle/>
          <a:p>
            <a:pPr marL="0" indent="0">
              <a:buNone/>
            </a:pPr>
            <a:r>
              <a:rPr lang="en-US" sz="2400" dirty="0"/>
              <a:t>1. The program indicators (or system specific process if DHIS2 is not being used) necessary to aggregate and anonymize your data </a:t>
            </a:r>
          </a:p>
          <a:p>
            <a:pPr marL="0" indent="0">
              <a:buNone/>
            </a:pPr>
            <a:r>
              <a:rPr lang="en-US" sz="2400" dirty="0"/>
              <a:t>2. The data approval/review process in place to check everything before the transfer</a:t>
            </a:r>
          </a:p>
          <a:p>
            <a:pPr marL="0" indent="0">
              <a:buNone/>
            </a:pPr>
            <a:r>
              <a:rPr lang="en-US" sz="2400" dirty="0"/>
              <a:t>3. The mechanism to move the data from one system to another</a:t>
            </a:r>
          </a:p>
          <a:p>
            <a:pPr marL="0" indent="0">
              <a:buNone/>
            </a:pPr>
            <a:r>
              <a:rPr lang="en-US" sz="2400" dirty="0"/>
              <a:t>4. The review process in place to check after the transfer</a:t>
            </a:r>
          </a:p>
          <a:p>
            <a:pPr marL="0" indent="0">
              <a:buNone/>
            </a:pPr>
            <a:r>
              <a:rPr lang="en-US" sz="2400" dirty="0"/>
              <a:t>5. Any other data quality checks you would normally apply to this data</a:t>
            </a:r>
          </a:p>
          <a:p>
            <a:endParaRPr lang="en-US" dirty="0"/>
          </a:p>
        </p:txBody>
      </p:sp>
    </p:spTree>
    <p:extLst>
      <p:ext uri="{BB962C8B-B14F-4D97-AF65-F5344CB8AC3E}">
        <p14:creationId xmlns:p14="http://schemas.microsoft.com/office/powerpoint/2010/main" val="145226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1F81-6115-4353-88CF-89B3BD0C250F}"/>
              </a:ext>
            </a:extLst>
          </p:cNvPr>
          <p:cNvSpPr>
            <a:spLocks noGrp="1"/>
          </p:cNvSpPr>
          <p:nvPr>
            <p:ph type="title"/>
          </p:nvPr>
        </p:nvSpPr>
        <p:spPr/>
        <p:txBody>
          <a:bodyPr/>
          <a:lstStyle/>
          <a:p>
            <a:r>
              <a:rPr lang="nb-NO" dirty="0"/>
              <a:t>Common Issues</a:t>
            </a:r>
            <a:endParaRPr lang="en-US" dirty="0"/>
          </a:p>
        </p:txBody>
      </p:sp>
      <p:sp>
        <p:nvSpPr>
          <p:cNvPr id="3" name="Content Placeholder 2">
            <a:extLst>
              <a:ext uri="{FF2B5EF4-FFF2-40B4-BE49-F238E27FC236}">
                <a16:creationId xmlns:a16="http://schemas.microsoft.com/office/drawing/2014/main" id="{51B369D4-756F-4759-AEF7-5208CC0F080B}"/>
              </a:ext>
            </a:extLst>
          </p:cNvPr>
          <p:cNvSpPr>
            <a:spLocks noGrp="1"/>
          </p:cNvSpPr>
          <p:nvPr>
            <p:ph type="body" idx="1"/>
          </p:nvPr>
        </p:nvSpPr>
        <p:spPr/>
        <p:txBody>
          <a:bodyPr/>
          <a:lstStyle/>
          <a:p>
            <a:r>
              <a:rPr lang="nb-NO" sz="3600" dirty="0"/>
              <a:t>Complex data entry with little or no workflow support</a:t>
            </a:r>
          </a:p>
          <a:p>
            <a:pPr lvl="1"/>
            <a:r>
              <a:rPr lang="nb-NO" sz="3200" dirty="0"/>
              <a:t>Incorrect patient data</a:t>
            </a:r>
          </a:p>
          <a:p>
            <a:r>
              <a:rPr lang="nb-NO" sz="3600" dirty="0"/>
              <a:t>Calculating coverage baseded upon only tracker data</a:t>
            </a:r>
          </a:p>
          <a:p>
            <a:r>
              <a:rPr lang="nb-NO" sz="3600" dirty="0"/>
              <a:t>Calculating completness from individual patient data</a:t>
            </a:r>
          </a:p>
          <a:p>
            <a:endParaRPr lang="nb-NO" dirty="0"/>
          </a:p>
          <a:p>
            <a:endParaRPr lang="en-US" dirty="0"/>
          </a:p>
        </p:txBody>
      </p:sp>
      <p:sp>
        <p:nvSpPr>
          <p:cNvPr id="4" name="Rectangle 3">
            <a:extLst>
              <a:ext uri="{FF2B5EF4-FFF2-40B4-BE49-F238E27FC236}">
                <a16:creationId xmlns:a16="http://schemas.microsoft.com/office/drawing/2014/main" id="{669D6590-0CC6-4564-8C90-B21B7C0DDE56}"/>
              </a:ext>
            </a:extLst>
          </p:cNvPr>
          <p:cNvSpPr/>
          <p:nvPr/>
        </p:nvSpPr>
        <p:spPr>
          <a:xfrm>
            <a:off x="5974813" y="3259723"/>
            <a:ext cx="242374" cy="338554"/>
          </a:xfrm>
          <a:prstGeom prst="rect">
            <a:avLst/>
          </a:prstGeom>
        </p:spPr>
        <p:txBody>
          <a:bodyPr wrap="none">
            <a:spAutoFit/>
          </a:bodyPr>
          <a:lstStyle/>
          <a:p>
            <a:r>
              <a:rPr lang="en-US" dirty="0"/>
              <a:t> </a:t>
            </a:r>
          </a:p>
        </p:txBody>
      </p:sp>
      <p:sp>
        <p:nvSpPr>
          <p:cNvPr id="5" name="Rectangle 4">
            <a:extLst>
              <a:ext uri="{FF2B5EF4-FFF2-40B4-BE49-F238E27FC236}">
                <a16:creationId xmlns:a16="http://schemas.microsoft.com/office/drawing/2014/main" id="{121014A2-DFFF-4F7E-8183-FE3791451A67}"/>
              </a:ext>
            </a:extLst>
          </p:cNvPr>
          <p:cNvSpPr/>
          <p:nvPr/>
        </p:nvSpPr>
        <p:spPr>
          <a:xfrm>
            <a:off x="5974813" y="3259723"/>
            <a:ext cx="242374" cy="338554"/>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57838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63"/>
          <p:cNvSpPr txBox="1">
            <a:spLocks noGrp="1"/>
          </p:cNvSpPr>
          <p:nvPr>
            <p:ph type="title"/>
          </p:nvPr>
        </p:nvSpPr>
        <p:spPr>
          <a:xfrm>
            <a:off x="415600" y="545233"/>
            <a:ext cx="11360800" cy="763600"/>
          </a:xfrm>
          <a:prstGeom prst="rect">
            <a:avLst/>
          </a:prstGeom>
        </p:spPr>
        <p:txBody>
          <a:bodyPr spcFirstLastPara="1" vert="horz" wrap="square" lIns="121900" tIns="121900" rIns="121900" bIns="121900" numCol="1" anchor="t" anchorCtr="0" compatLnSpc="1">
            <a:prstTxWarp prst="textNoShape">
              <a:avLst/>
            </a:prstTxWarp>
            <a:noAutofit/>
          </a:bodyPr>
          <a:lstStyle/>
          <a:p>
            <a:r>
              <a:rPr lang="en" dirty="0"/>
              <a:t>Program Rules</a:t>
            </a:r>
            <a:endParaRPr dirty="0"/>
          </a:p>
        </p:txBody>
      </p:sp>
      <p:sp>
        <p:nvSpPr>
          <p:cNvPr id="257" name="Google Shape;257;p63"/>
          <p:cNvSpPr txBox="1">
            <a:spLocks noGrp="1"/>
          </p:cNvSpPr>
          <p:nvPr>
            <p:ph type="body" idx="1"/>
          </p:nvPr>
        </p:nvSpPr>
        <p:spPr>
          <a:xfrm>
            <a:off x="415600" y="1308833"/>
            <a:ext cx="11360800" cy="4173400"/>
          </a:xfrm>
          <a:prstGeom prst="rect">
            <a:avLst/>
          </a:prstGeom>
        </p:spPr>
        <p:txBody>
          <a:bodyPr spcFirstLastPara="1" vert="horz" wrap="square" lIns="121900" tIns="121900" rIns="121900" bIns="121900" numCol="1" anchor="t" anchorCtr="0" compatLnSpc="1">
            <a:prstTxWarp prst="textNoShape">
              <a:avLst/>
            </a:prstTxWarp>
            <a:noAutofit/>
          </a:bodyPr>
          <a:lstStyle/>
          <a:p>
            <a:pPr indent="-491054">
              <a:buClr>
                <a:srgbClr val="666666"/>
              </a:buClr>
              <a:buSzPts val="2200"/>
            </a:pPr>
            <a:r>
              <a:rPr lang="en" sz="2933" dirty="0">
                <a:solidFill>
                  <a:srgbClr val="666666"/>
                </a:solidFill>
                <a:highlight>
                  <a:srgbClr val="FFFFFF"/>
                </a:highlight>
              </a:rPr>
              <a:t>Program rules provide a way to produce dynamic behaviors in response to user input in tracker and event capture</a:t>
            </a:r>
            <a:endParaRPr sz="2933" dirty="0">
              <a:solidFill>
                <a:srgbClr val="666666"/>
              </a:solidFill>
              <a:highlight>
                <a:srgbClr val="FFFFFF"/>
              </a:highlight>
            </a:endParaRPr>
          </a:p>
          <a:p>
            <a:pPr indent="-491054">
              <a:buSzPts val="2200"/>
            </a:pPr>
            <a:r>
              <a:rPr lang="en" sz="2933" dirty="0">
                <a:highlight>
                  <a:srgbClr val="FFFFFF"/>
                </a:highlight>
              </a:rPr>
              <a:t>Program rules allows you to create and control dynamic behavior of the user interface in the </a:t>
            </a:r>
            <a:r>
              <a:rPr lang="en" sz="2933" b="1" dirty="0">
                <a:highlight>
                  <a:srgbClr val="FFFFFF"/>
                </a:highlight>
              </a:rPr>
              <a:t>Tracker Capture</a:t>
            </a:r>
            <a:r>
              <a:rPr lang="en" sz="2933" dirty="0">
                <a:highlight>
                  <a:srgbClr val="FFFFFF"/>
                </a:highlight>
              </a:rPr>
              <a:t> and </a:t>
            </a:r>
            <a:r>
              <a:rPr lang="en" sz="2933" b="1" dirty="0">
                <a:highlight>
                  <a:srgbClr val="FFFFFF"/>
                </a:highlight>
              </a:rPr>
              <a:t>Event Capture</a:t>
            </a:r>
            <a:r>
              <a:rPr lang="en" sz="2933" dirty="0">
                <a:highlight>
                  <a:srgbClr val="FFFFFF"/>
                </a:highlight>
              </a:rPr>
              <a:t> apps</a:t>
            </a:r>
            <a:endParaRPr sz="2933" dirty="0">
              <a:highlight>
                <a:srgbClr val="FFFFFF"/>
              </a:highlight>
            </a:endParaRPr>
          </a:p>
          <a:p>
            <a:pPr indent="-491054">
              <a:buSzPts val="2200"/>
            </a:pPr>
            <a:r>
              <a:rPr lang="en" sz="2933" dirty="0">
                <a:highlight>
                  <a:srgbClr val="FFFFFF"/>
                </a:highlight>
              </a:rPr>
              <a:t>During data entry, program rule expressions are evaluated each time the user interface is displayed and each time a data element is changed</a:t>
            </a:r>
            <a:endParaRPr sz="2933" dirty="0">
              <a:solidFill>
                <a:srgbClr val="666666"/>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65"/>
          <p:cNvSpPr txBox="1">
            <a:spLocks noGrp="1"/>
          </p:cNvSpPr>
          <p:nvPr>
            <p:ph type="title"/>
          </p:nvPr>
        </p:nvSpPr>
        <p:spPr>
          <a:xfrm>
            <a:off x="415600" y="545233"/>
            <a:ext cx="11360800" cy="763600"/>
          </a:xfrm>
          <a:prstGeom prst="rect">
            <a:avLst/>
          </a:prstGeom>
        </p:spPr>
        <p:txBody>
          <a:bodyPr spcFirstLastPara="1" vert="horz" wrap="square" lIns="121900" tIns="121900" rIns="121900" bIns="121900" numCol="1" anchor="t" anchorCtr="0" compatLnSpc="1">
            <a:prstTxWarp prst="textNoShape">
              <a:avLst/>
            </a:prstTxWarp>
            <a:noAutofit/>
          </a:bodyPr>
          <a:lstStyle/>
          <a:p>
            <a:r>
              <a:rPr lang="en" dirty="0"/>
              <a:t>Program Rules</a:t>
            </a:r>
            <a:endParaRPr dirty="0"/>
          </a:p>
        </p:txBody>
      </p:sp>
      <p:sp>
        <p:nvSpPr>
          <p:cNvPr id="269" name="Google Shape;269;p65"/>
          <p:cNvSpPr txBox="1">
            <a:spLocks noGrp="1"/>
          </p:cNvSpPr>
          <p:nvPr>
            <p:ph type="body" idx="1"/>
          </p:nvPr>
        </p:nvSpPr>
        <p:spPr>
          <a:xfrm>
            <a:off x="415600" y="1540041"/>
            <a:ext cx="11360800" cy="3942191"/>
          </a:xfrm>
          <a:prstGeom prst="rect">
            <a:avLst/>
          </a:prstGeom>
        </p:spPr>
        <p:txBody>
          <a:bodyPr spcFirstLastPara="1" vert="horz" wrap="square" lIns="121900" tIns="121900" rIns="121900" bIns="121900" numCol="1" anchor="t" anchorCtr="0" compatLnSpc="1">
            <a:prstTxWarp prst="textNoShape">
              <a:avLst/>
            </a:prstTxWarp>
            <a:noAutofit/>
          </a:bodyPr>
          <a:lstStyle/>
          <a:p>
            <a:pPr indent="-491054">
              <a:buSzPts val="2200"/>
            </a:pPr>
            <a:r>
              <a:rPr lang="en" sz="2933" dirty="0">
                <a:highlight>
                  <a:srgbClr val="FFFFFF"/>
                </a:highlight>
              </a:rPr>
              <a:t>Most types of actions will take effect immediately when the user enters values in the </a:t>
            </a:r>
            <a:r>
              <a:rPr lang="en" sz="2933" b="1" dirty="0">
                <a:highlight>
                  <a:srgbClr val="FFFFFF"/>
                </a:highlight>
              </a:rPr>
              <a:t>Tracker Capture</a:t>
            </a:r>
            <a:r>
              <a:rPr lang="en" sz="2933" dirty="0">
                <a:highlight>
                  <a:srgbClr val="FFFFFF"/>
                </a:highlight>
              </a:rPr>
              <a:t> and </a:t>
            </a:r>
            <a:r>
              <a:rPr lang="en" sz="2933" b="1" dirty="0">
                <a:highlight>
                  <a:srgbClr val="FFFFFF"/>
                </a:highlight>
              </a:rPr>
              <a:t>Event Capture</a:t>
            </a:r>
            <a:r>
              <a:rPr lang="en" sz="2933" dirty="0">
                <a:highlight>
                  <a:srgbClr val="FFFFFF"/>
                </a:highlight>
              </a:rPr>
              <a:t> apps</a:t>
            </a:r>
            <a:endParaRPr sz="2933" dirty="0">
              <a:highlight>
                <a:schemeClr val="lt1"/>
              </a:highlight>
            </a:endParaRPr>
          </a:p>
          <a:p>
            <a:pPr indent="-491054">
              <a:buClr>
                <a:srgbClr val="666666"/>
              </a:buClr>
              <a:buSzPts val="2200"/>
            </a:pPr>
            <a:r>
              <a:rPr lang="en" sz="2933" dirty="0">
                <a:solidFill>
                  <a:srgbClr val="666666"/>
                </a:solidFill>
                <a:highlight>
                  <a:schemeClr val="lt1"/>
                </a:highlight>
              </a:rPr>
              <a:t>Program rules consist of three components:</a:t>
            </a:r>
            <a:endParaRPr sz="2933" dirty="0">
              <a:solidFill>
                <a:srgbClr val="666666"/>
              </a:solidFill>
              <a:highlight>
                <a:schemeClr val="lt1"/>
              </a:highlight>
            </a:endParaRPr>
          </a:p>
          <a:p>
            <a:pPr lvl="1" indent="-491054">
              <a:spcBef>
                <a:spcPts val="0"/>
              </a:spcBef>
              <a:buClr>
                <a:srgbClr val="666666"/>
              </a:buClr>
              <a:buSzPts val="2200"/>
            </a:pPr>
            <a:r>
              <a:rPr lang="en" sz="2933" dirty="0">
                <a:solidFill>
                  <a:srgbClr val="666666"/>
                </a:solidFill>
                <a:highlight>
                  <a:schemeClr val="lt1"/>
                </a:highlight>
              </a:rPr>
              <a:t>Variables</a:t>
            </a:r>
            <a:endParaRPr sz="2933" dirty="0">
              <a:solidFill>
                <a:srgbClr val="666666"/>
              </a:solidFill>
              <a:highlight>
                <a:schemeClr val="lt1"/>
              </a:highlight>
            </a:endParaRPr>
          </a:p>
          <a:p>
            <a:pPr lvl="1" indent="-491054">
              <a:spcBef>
                <a:spcPts val="0"/>
              </a:spcBef>
              <a:buClr>
                <a:srgbClr val="666666"/>
              </a:buClr>
              <a:buSzPts val="2200"/>
            </a:pPr>
            <a:r>
              <a:rPr lang="en" sz="2933" dirty="0">
                <a:solidFill>
                  <a:srgbClr val="666666"/>
                </a:solidFill>
                <a:highlight>
                  <a:schemeClr val="lt1"/>
                </a:highlight>
              </a:rPr>
              <a:t>Expressions</a:t>
            </a:r>
            <a:endParaRPr sz="2933" dirty="0">
              <a:solidFill>
                <a:srgbClr val="666666"/>
              </a:solidFill>
              <a:highlight>
                <a:schemeClr val="lt1"/>
              </a:highlight>
            </a:endParaRPr>
          </a:p>
          <a:p>
            <a:pPr lvl="1" indent="-491054">
              <a:spcBef>
                <a:spcPts val="0"/>
              </a:spcBef>
              <a:buClr>
                <a:srgbClr val="666666"/>
              </a:buClr>
              <a:buSzPts val="2200"/>
            </a:pPr>
            <a:r>
              <a:rPr lang="en" sz="2933" dirty="0">
                <a:solidFill>
                  <a:srgbClr val="666666"/>
                </a:solidFill>
                <a:highlight>
                  <a:schemeClr val="lt1"/>
                </a:highlight>
              </a:rPr>
              <a:t>Actions</a:t>
            </a:r>
            <a:endParaRPr sz="2933" dirty="0">
              <a:solidFill>
                <a:srgbClr val="666666"/>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66"/>
          <p:cNvSpPr txBox="1">
            <a:spLocks noGrp="1"/>
          </p:cNvSpPr>
          <p:nvPr>
            <p:ph type="title"/>
          </p:nvPr>
        </p:nvSpPr>
        <p:spPr>
          <a:xfrm>
            <a:off x="415600" y="385011"/>
            <a:ext cx="11360800" cy="565556"/>
          </a:xfrm>
          <a:prstGeom prst="rect">
            <a:avLst/>
          </a:prstGeom>
        </p:spPr>
        <p:txBody>
          <a:bodyPr spcFirstLastPara="1" vert="horz" wrap="square" lIns="121900" tIns="121900" rIns="121900" bIns="121900" numCol="1" anchor="t" anchorCtr="0" compatLnSpc="1">
            <a:prstTxWarp prst="textNoShape">
              <a:avLst/>
            </a:prstTxWarp>
            <a:noAutofit/>
          </a:bodyPr>
          <a:lstStyle/>
          <a:p>
            <a:r>
              <a:rPr lang="en" dirty="0"/>
              <a:t>Program Rules - Variables</a:t>
            </a:r>
            <a:endParaRPr dirty="0"/>
          </a:p>
        </p:txBody>
      </p:sp>
      <p:sp>
        <p:nvSpPr>
          <p:cNvPr id="275" name="Google Shape;275;p66"/>
          <p:cNvSpPr txBox="1">
            <a:spLocks noGrp="1"/>
          </p:cNvSpPr>
          <p:nvPr>
            <p:ph type="body" idx="1"/>
          </p:nvPr>
        </p:nvSpPr>
        <p:spPr>
          <a:xfrm>
            <a:off x="415600" y="1155031"/>
            <a:ext cx="11360800" cy="4327201"/>
          </a:xfrm>
          <a:prstGeom prst="rect">
            <a:avLst/>
          </a:prstGeom>
        </p:spPr>
        <p:txBody>
          <a:bodyPr spcFirstLastPara="1" vert="horz" wrap="square" lIns="121900" tIns="121900" rIns="121900" bIns="121900" numCol="1" anchor="t" anchorCtr="0" compatLnSpc="1">
            <a:prstTxWarp prst="textNoShape">
              <a:avLst/>
            </a:prstTxWarp>
            <a:noAutofit/>
          </a:bodyPr>
          <a:lstStyle/>
          <a:p>
            <a:pPr>
              <a:buClr>
                <a:srgbClr val="666666"/>
              </a:buClr>
            </a:pPr>
            <a:r>
              <a:rPr lang="en" dirty="0">
                <a:solidFill>
                  <a:srgbClr val="666666"/>
                </a:solidFill>
                <a:highlight>
                  <a:srgbClr val="FFFFFF"/>
                </a:highlight>
              </a:rPr>
              <a:t>Program rule variables represent attribute and data element values which will be evaluated as part of the expression -- </a:t>
            </a:r>
            <a:r>
              <a:rPr lang="en" b="1" i="1" dirty="0">
                <a:solidFill>
                  <a:srgbClr val="666666"/>
                </a:solidFill>
                <a:highlight>
                  <a:srgbClr val="FFFFFF"/>
                </a:highlight>
              </a:rPr>
              <a:t>are the first step in making rules</a:t>
            </a:r>
            <a:endParaRPr b="1" i="1" dirty="0">
              <a:solidFill>
                <a:srgbClr val="666666"/>
              </a:solidFill>
              <a:highlight>
                <a:srgbClr val="FFFFFF"/>
              </a:highlight>
            </a:endParaRPr>
          </a:p>
          <a:p>
            <a:pPr>
              <a:buClr>
                <a:srgbClr val="666666"/>
              </a:buClr>
            </a:pPr>
            <a:r>
              <a:rPr lang="en" dirty="0">
                <a:solidFill>
                  <a:srgbClr val="666666"/>
                </a:solidFill>
                <a:highlight>
                  <a:srgbClr val="FFFFFF"/>
                </a:highlight>
              </a:rPr>
              <a:t>They create a uniform way to include data values and attribute values in expressions and actions</a:t>
            </a:r>
            <a:endParaRPr dirty="0">
              <a:solidFill>
                <a:srgbClr val="666666"/>
              </a:solidFill>
              <a:highlight>
                <a:srgbClr val="FFFFFF"/>
              </a:highlight>
            </a:endParaRPr>
          </a:p>
          <a:p>
            <a:pPr>
              <a:buClr>
                <a:srgbClr val="666666"/>
              </a:buClr>
            </a:pPr>
            <a:r>
              <a:rPr lang="en" dirty="0">
                <a:solidFill>
                  <a:srgbClr val="666666"/>
                </a:solidFill>
                <a:highlight>
                  <a:srgbClr val="FFFFFF"/>
                </a:highlight>
              </a:rPr>
              <a:t>The program rule variable is defined as needed when creating expressions and actions</a:t>
            </a:r>
            <a:endParaRPr dirty="0">
              <a:solidFill>
                <a:srgbClr val="666666"/>
              </a:solidFill>
              <a:highlight>
                <a:srgbClr val="FFFFFF"/>
              </a:highlight>
            </a:endParaRPr>
          </a:p>
          <a:p>
            <a:pPr>
              <a:buClr>
                <a:srgbClr val="666666"/>
              </a:buClr>
            </a:pPr>
            <a:r>
              <a:rPr lang="en" dirty="0">
                <a:solidFill>
                  <a:srgbClr val="666666"/>
                </a:solidFill>
                <a:highlight>
                  <a:srgbClr val="FFFFFF"/>
                </a:highlight>
              </a:rPr>
              <a:t>When creating your first expression, you will typically have to define one or more program rule variables, as expressions usually contain at least one data element or attribute value to be meaningful</a:t>
            </a:r>
            <a:endParaRPr dirty="0">
              <a:solidFill>
                <a:srgbClr val="666666"/>
              </a:solidFill>
              <a:highlight>
                <a:srgbClr val="FFFFFF"/>
              </a:highlight>
            </a:endParaRPr>
          </a:p>
          <a:p>
            <a:pPr>
              <a:buClr>
                <a:srgbClr val="666666"/>
              </a:buClr>
            </a:pPr>
            <a:r>
              <a:rPr lang="en" dirty="0">
                <a:solidFill>
                  <a:srgbClr val="666666"/>
                </a:solidFill>
                <a:highlight>
                  <a:srgbClr val="FFFFFF"/>
                </a:highlight>
              </a:rPr>
              <a:t>The program rule variables are shared between all rules in your program, and by creating several rules, these will share the same library of program rule variables</a:t>
            </a:r>
            <a:endParaRPr dirty="0">
              <a:solidFill>
                <a:srgbClr val="666666"/>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67"/>
          <p:cNvSpPr txBox="1">
            <a:spLocks noGrp="1"/>
          </p:cNvSpPr>
          <p:nvPr>
            <p:ph type="title"/>
          </p:nvPr>
        </p:nvSpPr>
        <p:spPr>
          <a:xfrm>
            <a:off x="415600" y="352925"/>
            <a:ext cx="11360800" cy="597641"/>
          </a:xfrm>
          <a:prstGeom prst="rect">
            <a:avLst/>
          </a:prstGeom>
        </p:spPr>
        <p:txBody>
          <a:bodyPr spcFirstLastPara="1" vert="horz" wrap="square" lIns="121900" tIns="121900" rIns="121900" bIns="121900" numCol="1" anchor="t" anchorCtr="0" compatLnSpc="1">
            <a:prstTxWarp prst="textNoShape">
              <a:avLst/>
            </a:prstTxWarp>
            <a:noAutofit/>
          </a:bodyPr>
          <a:lstStyle/>
          <a:p>
            <a:r>
              <a:rPr lang="en" dirty="0"/>
              <a:t>Program Rules - Variables</a:t>
            </a:r>
            <a:endParaRPr dirty="0"/>
          </a:p>
        </p:txBody>
      </p:sp>
      <p:sp>
        <p:nvSpPr>
          <p:cNvPr id="281" name="Google Shape;281;p67"/>
          <p:cNvSpPr txBox="1">
            <a:spLocks noGrp="1"/>
          </p:cNvSpPr>
          <p:nvPr>
            <p:ph type="body"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spcAft>
                <a:spcPts val="2133"/>
              </a:spcAft>
              <a:buNone/>
            </a:pPr>
            <a:r>
              <a:rPr lang="en" dirty="0">
                <a:solidFill>
                  <a:srgbClr val="666666"/>
                </a:solidFill>
                <a:highlight>
                  <a:srgbClr val="FFFFFF"/>
                </a:highlight>
              </a:rPr>
              <a:t>Example: You would like to use the attribute “Sex” in your expression. You would first define this as a program rule variable</a:t>
            </a:r>
            <a:endParaRPr dirty="0"/>
          </a:p>
        </p:txBody>
      </p:sp>
      <p:pic>
        <p:nvPicPr>
          <p:cNvPr id="282" name="Google Shape;282;p67"/>
          <p:cNvPicPr preferRelativeResize="0"/>
          <p:nvPr/>
        </p:nvPicPr>
        <p:blipFill>
          <a:blip r:embed="rId3">
            <a:alphaModFix/>
          </a:blip>
          <a:stretch>
            <a:fillRect/>
          </a:stretch>
        </p:blipFill>
        <p:spPr>
          <a:xfrm>
            <a:off x="3946316" y="1705118"/>
            <a:ext cx="4299367" cy="431513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8"/>
          <p:cNvSpPr txBox="1">
            <a:spLocks noGrp="1"/>
          </p:cNvSpPr>
          <p:nvPr>
            <p:ph type="title"/>
          </p:nvPr>
        </p:nvSpPr>
        <p:spPr>
          <a:xfrm>
            <a:off x="415600" y="433137"/>
            <a:ext cx="11360800" cy="517430"/>
          </a:xfrm>
          <a:prstGeom prst="rect">
            <a:avLst/>
          </a:prstGeom>
        </p:spPr>
        <p:txBody>
          <a:bodyPr spcFirstLastPara="1" vert="horz" wrap="square" lIns="121900" tIns="121900" rIns="121900" bIns="121900" numCol="1" anchor="t" anchorCtr="0" compatLnSpc="1">
            <a:prstTxWarp prst="textNoShape">
              <a:avLst/>
            </a:prstTxWarp>
            <a:noAutofit/>
          </a:bodyPr>
          <a:lstStyle/>
          <a:p>
            <a:r>
              <a:rPr lang="en" dirty="0"/>
              <a:t>Program Rule - Expressions</a:t>
            </a:r>
            <a:endParaRPr dirty="0"/>
          </a:p>
        </p:txBody>
      </p:sp>
      <p:sp>
        <p:nvSpPr>
          <p:cNvPr id="288" name="Google Shape;288;p68"/>
          <p:cNvSpPr txBox="1">
            <a:spLocks noGrp="1"/>
          </p:cNvSpPr>
          <p:nvPr>
            <p:ph type="body" idx="1"/>
          </p:nvPr>
        </p:nvSpPr>
        <p:spPr>
          <a:xfrm>
            <a:off x="415600" y="1379621"/>
            <a:ext cx="11360800" cy="4102612"/>
          </a:xfrm>
          <a:prstGeom prst="rect">
            <a:avLst/>
          </a:prstGeom>
        </p:spPr>
        <p:txBody>
          <a:bodyPr spcFirstLastPara="1" vert="horz" wrap="square" lIns="121900" tIns="121900" rIns="121900" bIns="121900" numCol="1" anchor="t" anchorCtr="0" compatLnSpc="1">
            <a:prstTxWarp prst="textNoShape">
              <a:avLst/>
            </a:prstTxWarp>
            <a:noAutofit/>
          </a:bodyPr>
          <a:lstStyle/>
          <a:p>
            <a:pPr indent="-491054">
              <a:buClr>
                <a:srgbClr val="666666"/>
              </a:buClr>
              <a:buSzPts val="2200"/>
            </a:pPr>
            <a:r>
              <a:rPr lang="en" sz="2933" dirty="0">
                <a:solidFill>
                  <a:srgbClr val="666666"/>
                </a:solidFill>
                <a:highlight>
                  <a:srgbClr val="FFFFFF"/>
                </a:highlight>
              </a:rPr>
              <a:t>During data entry, program rule </a:t>
            </a:r>
            <a:r>
              <a:rPr lang="en" sz="2933" b="1" dirty="0">
                <a:solidFill>
                  <a:srgbClr val="666666"/>
                </a:solidFill>
                <a:highlight>
                  <a:srgbClr val="FFFFFF"/>
                </a:highlight>
              </a:rPr>
              <a:t>expressions</a:t>
            </a:r>
            <a:r>
              <a:rPr lang="en" sz="2933" dirty="0">
                <a:solidFill>
                  <a:srgbClr val="666666"/>
                </a:solidFill>
                <a:highlight>
                  <a:srgbClr val="FFFFFF"/>
                </a:highlight>
              </a:rPr>
              <a:t> are evaluated each time the user interface is displayed, and each time a data element is changed </a:t>
            </a:r>
            <a:endParaRPr sz="2933" dirty="0">
              <a:solidFill>
                <a:srgbClr val="666666"/>
              </a:solidFill>
              <a:highlight>
                <a:srgbClr val="FFFFFF"/>
              </a:highlight>
            </a:endParaRPr>
          </a:p>
          <a:p>
            <a:pPr indent="-491054">
              <a:buClr>
                <a:srgbClr val="666666"/>
              </a:buClr>
              <a:buSzPts val="2200"/>
            </a:pPr>
            <a:r>
              <a:rPr lang="en" sz="2933" dirty="0">
                <a:solidFill>
                  <a:srgbClr val="666666"/>
                </a:solidFill>
                <a:highlight>
                  <a:srgbClr val="FFFFFF"/>
                </a:highlight>
              </a:rPr>
              <a:t>Most types of actions will take effect immediately as the user enters values in tracker or event capture</a:t>
            </a:r>
            <a:endParaRPr sz="2933" dirty="0">
              <a:solidFill>
                <a:srgbClr val="666666"/>
              </a:solidFill>
              <a:highlight>
                <a:srgbClr val="FFFFFF"/>
              </a:highlight>
            </a:endParaRPr>
          </a:p>
          <a:p>
            <a:pPr indent="-491054">
              <a:buClr>
                <a:srgbClr val="666666"/>
              </a:buClr>
              <a:buSzPts val="2200"/>
            </a:pPr>
            <a:r>
              <a:rPr lang="en" sz="2933" dirty="0">
                <a:solidFill>
                  <a:srgbClr val="666666"/>
                </a:solidFill>
                <a:highlight>
                  <a:srgbClr val="FFFFFF"/>
                </a:highlight>
              </a:rPr>
              <a:t>Expressions are built from </a:t>
            </a:r>
            <a:r>
              <a:rPr lang="en" sz="2933" b="1" dirty="0">
                <a:solidFill>
                  <a:srgbClr val="666666"/>
                </a:solidFill>
                <a:highlight>
                  <a:srgbClr val="FFFFFF"/>
                </a:highlight>
              </a:rPr>
              <a:t>program rule variables</a:t>
            </a:r>
            <a:r>
              <a:rPr lang="en" sz="2933" dirty="0">
                <a:solidFill>
                  <a:srgbClr val="666666"/>
                </a:solidFill>
                <a:highlight>
                  <a:srgbClr val="FFFFFF"/>
                </a:highlight>
              </a:rPr>
              <a:t>, </a:t>
            </a:r>
            <a:r>
              <a:rPr lang="en" sz="2933" b="1" dirty="0">
                <a:solidFill>
                  <a:srgbClr val="666666"/>
                </a:solidFill>
                <a:highlight>
                  <a:srgbClr val="FFFFFF"/>
                </a:highlight>
              </a:rPr>
              <a:t>operators</a:t>
            </a:r>
            <a:r>
              <a:rPr lang="en" sz="2933" dirty="0">
                <a:solidFill>
                  <a:srgbClr val="666666"/>
                </a:solidFill>
                <a:highlight>
                  <a:srgbClr val="FFFFFF"/>
                </a:highlight>
              </a:rPr>
              <a:t> and user-defined </a:t>
            </a:r>
            <a:r>
              <a:rPr lang="en" sz="2933" b="1" dirty="0">
                <a:solidFill>
                  <a:srgbClr val="666666"/>
                </a:solidFill>
                <a:highlight>
                  <a:srgbClr val="FFFFFF"/>
                </a:highlight>
              </a:rPr>
              <a:t>static values</a:t>
            </a:r>
            <a:endParaRPr sz="2933" b="1" dirty="0">
              <a:solidFill>
                <a:srgbClr val="666666"/>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69"/>
          <p:cNvSpPr txBox="1">
            <a:spLocks noGrp="1"/>
          </p:cNvSpPr>
          <p:nvPr>
            <p:ph type="title"/>
          </p:nvPr>
        </p:nvSpPr>
        <p:spPr>
          <a:xfrm>
            <a:off x="415600" y="561473"/>
            <a:ext cx="11360800" cy="712693"/>
          </a:xfrm>
          <a:prstGeom prst="rect">
            <a:avLst/>
          </a:prstGeom>
        </p:spPr>
        <p:txBody>
          <a:bodyPr spcFirstLastPara="1" vert="horz" wrap="square" lIns="121900" tIns="121900" rIns="121900" bIns="121900" numCol="1" anchor="t" anchorCtr="0" compatLnSpc="1">
            <a:prstTxWarp prst="textNoShape">
              <a:avLst/>
            </a:prstTxWarp>
            <a:noAutofit/>
          </a:bodyPr>
          <a:lstStyle/>
          <a:p>
            <a:r>
              <a:rPr lang="en" dirty="0"/>
              <a:t>Program Rules - Operators</a:t>
            </a:r>
            <a:endParaRPr dirty="0"/>
          </a:p>
        </p:txBody>
      </p:sp>
      <p:sp>
        <p:nvSpPr>
          <p:cNvPr id="294" name="Google Shape;294;p69"/>
          <p:cNvSpPr txBox="1">
            <a:spLocks noGrp="1"/>
          </p:cNvSpPr>
          <p:nvPr>
            <p:ph type="body" idx="1"/>
          </p:nvPr>
        </p:nvSpPr>
        <p:spPr>
          <a:xfrm>
            <a:off x="415600" y="1363579"/>
            <a:ext cx="11360800" cy="4220254"/>
          </a:xfrm>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spcAft>
                <a:spcPts val="2133"/>
              </a:spcAft>
              <a:buNone/>
            </a:pPr>
            <a:r>
              <a:rPr lang="en" dirty="0">
                <a:highlight>
                  <a:srgbClr val="FFFFFF"/>
                </a:highlight>
              </a:rPr>
              <a:t>Operators are updated regularly in the </a:t>
            </a:r>
            <a:r>
              <a:rPr lang="en" u="sng" dirty="0">
                <a:solidFill>
                  <a:schemeClr val="hlink"/>
                </a:solidFill>
                <a:highlight>
                  <a:srgbClr val="FFFFFF"/>
                </a:highlight>
                <a:hlinkClick r:id="rId3"/>
              </a:rPr>
              <a:t>docs</a:t>
            </a:r>
            <a:endParaRPr dirty="0"/>
          </a:p>
        </p:txBody>
      </p:sp>
    </p:spTree>
  </p:cSld>
  <p:clrMapOvr>
    <a:masterClrMapping/>
  </p:clrMapOvr>
</p:sld>
</file>

<file path=ppt/theme/theme1.xml><?xml version="1.0" encoding="utf-8"?>
<a:theme xmlns:a="http://schemas.openxmlformats.org/drawingml/2006/main" name="DHIS2 Academy">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HIS2 Academy" id="{54ACEACF-4EC8-46A3-846E-8F91579C8D71}" vid="{BFCE0C3D-068F-4FCB-AAC4-ACCFC88E3FBD}"/>
    </a:ext>
  </a:extLst>
</a:theme>
</file>

<file path=ppt/theme/theme2.xml><?xml version="1.0" encoding="utf-8"?>
<a:theme xmlns:a="http://schemas.openxmlformats.org/drawingml/2006/main" name="1_DHIS2 Academy">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DHIS2 Academy</Template>
  <TotalTime>9044</TotalTime>
  <Words>1413</Words>
  <Application>Microsoft Office PowerPoint</Application>
  <PresentationFormat>Widescreen</PresentationFormat>
  <Paragraphs>128</Paragraphs>
  <Slides>22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Lato</vt:lpstr>
      <vt:lpstr>Rubik</vt:lpstr>
      <vt:lpstr>DHIS2 Academy</vt:lpstr>
      <vt:lpstr>1_DHIS2 Academy</vt:lpstr>
      <vt:lpstr>Level 2 Data Quality Academy</vt:lpstr>
      <vt:lpstr>Overview</vt:lpstr>
      <vt:lpstr>Common Issues</vt:lpstr>
      <vt:lpstr>Program Rules</vt:lpstr>
      <vt:lpstr>Program Rules</vt:lpstr>
      <vt:lpstr>Program Rules - Variables</vt:lpstr>
      <vt:lpstr>Program Rules - Variables</vt:lpstr>
      <vt:lpstr>Program Rule - Expressions</vt:lpstr>
      <vt:lpstr>Program Rules - Operators</vt:lpstr>
      <vt:lpstr>Program Rules – Examples for data quality</vt:lpstr>
      <vt:lpstr>Program Rules - Custom Functions</vt:lpstr>
      <vt:lpstr>Program Rules - Custom Function Examples</vt:lpstr>
      <vt:lpstr>Program Rules - Actions</vt:lpstr>
      <vt:lpstr>Program Rules - Summary</vt:lpstr>
      <vt:lpstr>Program Rules - Steps</vt:lpstr>
      <vt:lpstr>Andriod</vt:lpstr>
      <vt:lpstr>Program Indicators</vt:lpstr>
      <vt:lpstr>Example Program Indicators</vt:lpstr>
      <vt:lpstr>Coverage Indicators Using Tracker Data </vt:lpstr>
      <vt:lpstr>PowerPoint Presentation</vt:lpstr>
      <vt:lpstr>Monitoring aggregate data compiled from tracker to assure that errors have not occurred in data transfer </vt:lpstr>
      <vt:lpstr>Required for transfering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2 Data Quality Academy</dc:title>
  <dc:creator>scottmr@ifi.uio.no</dc:creator>
  <cp:lastModifiedBy>Grant Clarke</cp:lastModifiedBy>
  <cp:revision>19</cp:revision>
  <dcterms:created xsi:type="dcterms:W3CDTF">2019-04-03T06:21:40Z</dcterms:created>
  <dcterms:modified xsi:type="dcterms:W3CDTF">2020-10-26T11:23:08Z</dcterms:modified>
</cp:coreProperties>
</file>