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82" r:id="rId2"/>
  </p:sldMasterIdLst>
  <p:notesMasterIdLst>
    <p:notesMasterId r:id="rId24"/>
  </p:notesMasterIdLst>
  <p:sldIdLst>
    <p:sldId id="256" r:id="rId3"/>
    <p:sldId id="257" r:id="rId4"/>
    <p:sldId id="331" r:id="rId5"/>
    <p:sldId id="258" r:id="rId6"/>
    <p:sldId id="332" r:id="rId7"/>
    <p:sldId id="268" r:id="rId8"/>
    <p:sldId id="272" r:id="rId9"/>
    <p:sldId id="273" r:id="rId10"/>
    <p:sldId id="274" r:id="rId11"/>
    <p:sldId id="276" r:id="rId12"/>
    <p:sldId id="277" r:id="rId13"/>
    <p:sldId id="278" r:id="rId14"/>
    <p:sldId id="279" r:id="rId15"/>
    <p:sldId id="280" r:id="rId16"/>
    <p:sldId id="281" r:id="rId17"/>
    <p:sldId id="283" r:id="rId18"/>
    <p:sldId id="330" r:id="rId19"/>
    <p:sldId id="271" r:id="rId20"/>
    <p:sldId id="259" r:id="rId21"/>
    <p:sldId id="269" r:id="rId22"/>
    <p:sldId id="27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3" d="100"/>
          <a:sy n="103" d="100"/>
        </p:scale>
        <p:origin x="120" y="3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1018C-72EA-47F2-86E6-C8339B955A96}" type="datetimeFigureOut">
              <a:rPr lang="nb-NO" smtClean="0"/>
              <a:pPr/>
              <a:t>15.10.2020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6C016-165F-44EB-A5CE-C2CF37398160}" type="slidenum">
              <a:rPr lang="nb-NO" smtClean="0"/>
              <a:pPr/>
              <a:t>‹#›</a:t>
            </a:fld>
            <a:endParaRPr lang="nb-NO"/>
          </a:p>
        </p:txBody>
      </p:sp>
    </p:spTree>
    <p:extLst>
      <p:ext uri="{BB962C8B-B14F-4D97-AF65-F5344CB8AC3E}">
        <p14:creationId xmlns:p14="http://schemas.microsoft.com/office/powerpoint/2010/main" val="129148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no-NO" sz="1200" b="0" i="0" u="none" strike="noStrike" cap="none">
                <a:solidFill>
                  <a:schemeClr val="dk1"/>
                </a:solidFill>
                <a:latin typeface="Calibri"/>
                <a:ea typeface="Calibri"/>
                <a:cs typeface="Calibri"/>
                <a:sym typeface="Calibri"/>
              </a:rPr>
              <a:t>Here we introduce the virtuous data cycle: a driving component of a health information systems. We have data quality at the top and data use at the bottom. </a:t>
            </a: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300"/>
              <a:buFont typeface="Arial"/>
              <a:buChar char="•"/>
            </a:pPr>
            <a:r>
              <a:rPr lang="no-NO" sz="1200" b="0" i="0" u="none" strike="noStrike" cap="none">
                <a:solidFill>
                  <a:schemeClr val="dk1"/>
                </a:solidFill>
                <a:latin typeface="Calibri"/>
                <a:ea typeface="Calibri"/>
                <a:cs typeface="Calibri"/>
                <a:sym typeface="Calibri"/>
              </a:rPr>
              <a:t>If we have high data use we have high data quality, but </a:t>
            </a: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300"/>
              <a:buFont typeface="Arial"/>
              <a:buChar char="•"/>
            </a:pPr>
            <a:r>
              <a:rPr lang="no-NO" sz="1200" b="0" i="0" u="none" strike="noStrike" cap="none">
                <a:solidFill>
                  <a:schemeClr val="dk1"/>
                </a:solidFill>
                <a:latin typeface="Calibri"/>
                <a:ea typeface="Calibri"/>
                <a:cs typeface="Calibri"/>
                <a:sym typeface="Calibri"/>
              </a:rPr>
              <a:t>if we have low data quality we will have low data use.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no-NO" sz="1200" b="0" i="0" u="none" strike="noStrike" cap="none">
                <a:solidFill>
                  <a:schemeClr val="dk1"/>
                </a:solidFill>
                <a:latin typeface="Calibri"/>
                <a:ea typeface="Calibri"/>
                <a:cs typeface="Calibri"/>
                <a:sym typeface="Calibri"/>
              </a:rPr>
              <a:t>These two thing data use and data quality are completely dependent on each other. Data quality can not be addressed in data quality assessment entirely. You have to be on the constant quest to improve data quality at all times and we are going to teach you how to do that.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no-NO" sz="1200" b="0" i="0" u="none" strike="noStrike" cap="none">
                <a:solidFill>
                  <a:schemeClr val="dk1"/>
                </a:solidFill>
                <a:latin typeface="Calibri"/>
                <a:ea typeface="Calibri"/>
                <a:cs typeface="Calibri"/>
                <a:sym typeface="Calibri"/>
              </a:rPr>
              <a:t>The key drivers of increased use and quality are the basis of the rest of the course</a:t>
            </a: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300"/>
              <a:buFont typeface="Calibri"/>
              <a:buAutoNum type="arabicPeriod"/>
            </a:pPr>
            <a:r>
              <a:rPr lang="no-NO" sz="1200" b="0" i="0" u="none" strike="noStrike" cap="none">
                <a:solidFill>
                  <a:schemeClr val="dk1"/>
                </a:solidFill>
                <a:latin typeface="Calibri"/>
                <a:ea typeface="Calibri"/>
                <a:cs typeface="Calibri"/>
                <a:sym typeface="Calibri"/>
              </a:rPr>
              <a:t>data driven decisions, at each of the three levels identified</a:t>
            </a: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300"/>
              <a:buFont typeface="Calibri"/>
              <a:buAutoNum type="arabicPeriod"/>
            </a:pPr>
            <a:r>
              <a:rPr lang="no-NO" sz="1200" b="0" i="0" u="none" strike="noStrike" cap="none">
                <a:solidFill>
                  <a:schemeClr val="dk1"/>
                </a:solidFill>
                <a:latin typeface="Calibri"/>
                <a:ea typeface="Calibri"/>
                <a:cs typeface="Calibri"/>
                <a:sym typeface="Calibri"/>
              </a:rPr>
              <a:t>ownership of the data at all levels so that stakeholders take a pride in the quality of their data </a:t>
            </a: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300"/>
              <a:buFont typeface="Calibri"/>
              <a:buAutoNum type="arabicPeriod"/>
            </a:pPr>
            <a:r>
              <a:rPr lang="no-NO" sz="1200" b="0" i="0" u="none" strike="noStrike" cap="none">
                <a:solidFill>
                  <a:schemeClr val="dk1"/>
                </a:solidFill>
                <a:latin typeface="Calibri"/>
                <a:ea typeface="Calibri"/>
                <a:cs typeface="Calibri"/>
                <a:sym typeface="Calibri"/>
              </a:rPr>
              <a:t>a data culture, whereby quality data is valued </a:t>
            </a: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300"/>
              <a:buFont typeface="Calibri"/>
              <a:buAutoNum type="arabicPeriod"/>
            </a:pPr>
            <a:r>
              <a:rPr lang="no-NO" sz="1200" b="0" i="0" u="none" strike="noStrike" cap="none">
                <a:solidFill>
                  <a:schemeClr val="dk1"/>
                </a:solidFill>
                <a:latin typeface="Calibri"/>
                <a:ea typeface="Calibri"/>
                <a:cs typeface="Calibri"/>
                <a:sym typeface="Calibri"/>
              </a:rPr>
              <a:t>demand for data at all levels because everyone trusts the data and is using it </a:t>
            </a:r>
            <a:endParaRPr sz="1200" b="0" i="0" u="none" strike="noStrike" cap="none">
              <a:solidFill>
                <a:schemeClr val="dk1"/>
              </a:solidFill>
              <a:latin typeface="Calibri"/>
              <a:ea typeface="Calibri"/>
              <a:cs typeface="Calibri"/>
              <a:sym typeface="Calibri"/>
            </a:endParaRPr>
          </a:p>
        </p:txBody>
      </p:sp>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99DA07B-9E38-4BE8-B447-9F277A0BEBDE}" type="slidenum">
              <a:rPr lang="en-US" smtClean="0">
                <a:latin typeface="Arial" pitchFamily="34" charset="0"/>
                <a:ea typeface="ヒラギノ角ゴ Pro W3"/>
                <a:cs typeface="ヒラギノ角ゴ Pro W3"/>
              </a:rPr>
              <a:pPr/>
              <a:t>19</a:t>
            </a:fld>
            <a:endParaRPr lang="en-US">
              <a:latin typeface="Arial" pitchFamily="34" charset="0"/>
              <a:ea typeface="ヒラギノ角ゴ Pro W3"/>
              <a:cs typeface="ヒラギノ角ゴ Pro W3"/>
            </a:endParaRPr>
          </a:p>
        </p:txBody>
      </p:sp>
      <p:sp>
        <p:nvSpPr>
          <p:cNvPr id="716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A595EAD-135E-40F8-983A-E5B157F56C7F}" type="slidenum">
              <a:rPr lang="en-US" sz="1200">
                <a:latin typeface="Calibri" pitchFamily="34" charset="0"/>
              </a:rPr>
              <a:pPr algn="r"/>
              <a:t>19</a:t>
            </a:fld>
            <a:endParaRPr lang="en-US" sz="1200">
              <a:latin typeface="Calibri" pitchFamily="34" charset="0"/>
            </a:endParaRPr>
          </a:p>
        </p:txBody>
      </p:sp>
      <p:sp>
        <p:nvSpPr>
          <p:cNvPr id="71684" name="Rectangle 2"/>
          <p:cNvSpPr>
            <a:spLocks noGrp="1" noRot="1" noChangeAspect="1" noChangeArrowheads="1" noTextEdit="1"/>
          </p:cNvSpPr>
          <p:nvPr>
            <p:ph type="sldImg"/>
          </p:nvPr>
        </p:nvSpPr>
        <p:spPr>
          <a:xfrm>
            <a:off x="385763" y="685800"/>
            <a:ext cx="6091237" cy="3427413"/>
          </a:xfrm>
          <a:ln/>
        </p:spPr>
      </p:sp>
      <p:sp>
        <p:nvSpPr>
          <p:cNvPr id="71685" name="Rectangle 3"/>
          <p:cNvSpPr>
            <a:spLocks noGrp="1" noChangeArrowheads="1"/>
          </p:cNvSpPr>
          <p:nvPr>
            <p:ph type="body" idx="1"/>
          </p:nvPr>
        </p:nvSpPr>
        <p:spPr>
          <a:noFill/>
          <a:ln/>
        </p:spPr>
        <p:txBody>
          <a:bodyPr/>
          <a:lstStyle/>
          <a:p>
            <a:pPr eaLnBrk="1" hangingPunct="1">
              <a:spcBef>
                <a:spcPct val="0"/>
              </a:spcBef>
            </a:pPr>
            <a:r>
              <a:rPr lang="en-US">
                <a:latin typeface="Arial" pitchFamily="34" charset="0"/>
                <a:ea typeface="ヒラギノ角ゴ Pro W3"/>
                <a:cs typeface="ヒラギノ角ゴ Pro W3"/>
              </a:rPr>
              <a:t>These problems (fragmentation, limited skills and motivation, burdensome data management) have created a vicious circle:  incompleteness and poor quality of data have prevented access to useful information which in turn has undermined the motivation at all levels for strengthening the routine health information system. </a:t>
            </a:r>
          </a:p>
        </p:txBody>
      </p:sp>
    </p:spTree>
    <p:extLst>
      <p:ext uri="{BB962C8B-B14F-4D97-AF65-F5344CB8AC3E}">
        <p14:creationId xmlns:p14="http://schemas.microsoft.com/office/powerpoint/2010/main" val="3213749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26167" y="2147033"/>
            <a:ext cx="7478800" cy="858400"/>
          </a:xfrm>
          <a:prstGeom prst="rect">
            <a:avLst/>
          </a:prstGeom>
        </p:spPr>
        <p:txBody>
          <a:bodyPr spcFirstLastPara="1" wrap="square" lIns="0" tIns="0" rIns="0" bIns="0" anchor="t" anchorCtr="0">
            <a:noAutofit/>
          </a:bodyPr>
          <a:lstStyle>
            <a:lvl1pPr lvl="0">
              <a:lnSpc>
                <a:spcPct val="110000"/>
              </a:lnSpc>
              <a:spcBef>
                <a:spcPts val="0"/>
              </a:spcBef>
              <a:spcAft>
                <a:spcPts val="0"/>
              </a:spcAft>
              <a:buClr>
                <a:srgbClr val="000000"/>
              </a:buClr>
              <a:buSzPts val="3000"/>
              <a:buNone/>
              <a:defRPr sz="4000">
                <a:solidFill>
                  <a:srgbClr val="000000"/>
                </a:solidFill>
              </a:defRPr>
            </a:lvl1pPr>
            <a:lvl2pPr lvl="1">
              <a:lnSpc>
                <a:spcPct val="110000"/>
              </a:lnSpc>
              <a:spcBef>
                <a:spcPts val="0"/>
              </a:spcBef>
              <a:spcAft>
                <a:spcPts val="0"/>
              </a:spcAft>
              <a:buClr>
                <a:srgbClr val="8BDEDE"/>
              </a:buClr>
              <a:buSzPts val="3000"/>
              <a:buNone/>
              <a:defRPr sz="4000">
                <a:solidFill>
                  <a:srgbClr val="8BDEDE"/>
                </a:solidFill>
              </a:defRPr>
            </a:lvl2pPr>
            <a:lvl3pPr lvl="2">
              <a:lnSpc>
                <a:spcPct val="110000"/>
              </a:lnSpc>
              <a:spcBef>
                <a:spcPts val="0"/>
              </a:spcBef>
              <a:spcAft>
                <a:spcPts val="0"/>
              </a:spcAft>
              <a:buClr>
                <a:srgbClr val="8BDEDE"/>
              </a:buClr>
              <a:buSzPts val="3000"/>
              <a:buNone/>
              <a:defRPr sz="4000">
                <a:solidFill>
                  <a:srgbClr val="8BDEDE"/>
                </a:solidFill>
              </a:defRPr>
            </a:lvl3pPr>
            <a:lvl4pPr lvl="3">
              <a:lnSpc>
                <a:spcPct val="110000"/>
              </a:lnSpc>
              <a:spcBef>
                <a:spcPts val="0"/>
              </a:spcBef>
              <a:spcAft>
                <a:spcPts val="0"/>
              </a:spcAft>
              <a:buClr>
                <a:srgbClr val="8BDEDE"/>
              </a:buClr>
              <a:buSzPts val="3000"/>
              <a:buNone/>
              <a:defRPr sz="4000">
                <a:solidFill>
                  <a:srgbClr val="8BDEDE"/>
                </a:solidFill>
              </a:defRPr>
            </a:lvl4pPr>
            <a:lvl5pPr lvl="4">
              <a:lnSpc>
                <a:spcPct val="110000"/>
              </a:lnSpc>
              <a:spcBef>
                <a:spcPts val="0"/>
              </a:spcBef>
              <a:spcAft>
                <a:spcPts val="0"/>
              </a:spcAft>
              <a:buClr>
                <a:srgbClr val="8BDEDE"/>
              </a:buClr>
              <a:buSzPts val="3000"/>
              <a:buNone/>
              <a:defRPr sz="4000">
                <a:solidFill>
                  <a:srgbClr val="8BDEDE"/>
                </a:solidFill>
              </a:defRPr>
            </a:lvl5pPr>
            <a:lvl6pPr lvl="5">
              <a:lnSpc>
                <a:spcPct val="110000"/>
              </a:lnSpc>
              <a:spcBef>
                <a:spcPts val="0"/>
              </a:spcBef>
              <a:spcAft>
                <a:spcPts val="0"/>
              </a:spcAft>
              <a:buClr>
                <a:srgbClr val="8BDEDE"/>
              </a:buClr>
              <a:buSzPts val="3000"/>
              <a:buNone/>
              <a:defRPr sz="4000">
                <a:solidFill>
                  <a:srgbClr val="8BDEDE"/>
                </a:solidFill>
              </a:defRPr>
            </a:lvl6pPr>
            <a:lvl7pPr lvl="6">
              <a:lnSpc>
                <a:spcPct val="110000"/>
              </a:lnSpc>
              <a:spcBef>
                <a:spcPts val="0"/>
              </a:spcBef>
              <a:spcAft>
                <a:spcPts val="0"/>
              </a:spcAft>
              <a:buClr>
                <a:srgbClr val="8BDEDE"/>
              </a:buClr>
              <a:buSzPts val="3000"/>
              <a:buNone/>
              <a:defRPr sz="4000">
                <a:solidFill>
                  <a:srgbClr val="8BDEDE"/>
                </a:solidFill>
              </a:defRPr>
            </a:lvl7pPr>
            <a:lvl8pPr lvl="7">
              <a:lnSpc>
                <a:spcPct val="110000"/>
              </a:lnSpc>
              <a:spcBef>
                <a:spcPts val="0"/>
              </a:spcBef>
              <a:spcAft>
                <a:spcPts val="0"/>
              </a:spcAft>
              <a:buClr>
                <a:srgbClr val="8BDEDE"/>
              </a:buClr>
              <a:buSzPts val="3000"/>
              <a:buNone/>
              <a:defRPr sz="4000">
                <a:solidFill>
                  <a:srgbClr val="8BDEDE"/>
                </a:solidFill>
              </a:defRPr>
            </a:lvl8pPr>
            <a:lvl9pPr lvl="8">
              <a:lnSpc>
                <a:spcPct val="110000"/>
              </a:lnSpc>
              <a:spcBef>
                <a:spcPts val="0"/>
              </a:spcBef>
              <a:spcAft>
                <a:spcPts val="0"/>
              </a:spcAft>
              <a:buClr>
                <a:srgbClr val="8BDEDE"/>
              </a:buClr>
              <a:buSzPts val="3000"/>
              <a:buNone/>
              <a:defRPr sz="4000">
                <a:solidFill>
                  <a:srgbClr val="8BDEDE"/>
                </a:solidFill>
              </a:defRPr>
            </a:lvl9pPr>
          </a:lstStyle>
          <a:p>
            <a:r>
              <a:rPr lang="en-US"/>
              <a:t>Click to edit Master title style</a:t>
            </a:r>
            <a:endParaRPr/>
          </a:p>
        </p:txBody>
      </p:sp>
      <p:sp>
        <p:nvSpPr>
          <p:cNvPr id="11" name="Google Shape;11;p2"/>
          <p:cNvSpPr txBox="1">
            <a:spLocks noGrp="1"/>
          </p:cNvSpPr>
          <p:nvPr>
            <p:ph type="subTitle" idx="1"/>
          </p:nvPr>
        </p:nvSpPr>
        <p:spPr>
          <a:xfrm>
            <a:off x="3126167" y="3758833"/>
            <a:ext cx="7271600" cy="858400"/>
          </a:xfrm>
          <a:prstGeom prst="rect">
            <a:avLst/>
          </a:prstGeom>
        </p:spPr>
        <p:txBody>
          <a:bodyPr spcFirstLastPara="1" wrap="square" lIns="0" tIns="0" rIns="0" bIns="0" anchor="t" anchorCtr="0">
            <a:noAutofit/>
          </a:bodyPr>
          <a:lstStyle>
            <a:lvl1pPr lvl="0">
              <a:lnSpc>
                <a:spcPct val="115000"/>
              </a:lnSpc>
              <a:spcBef>
                <a:spcPts val="0"/>
              </a:spcBef>
              <a:spcAft>
                <a:spcPts val="0"/>
              </a:spcAft>
              <a:buClr>
                <a:srgbClr val="011529"/>
              </a:buClr>
              <a:buSzPts val="1700"/>
              <a:buNone/>
              <a:defRPr sz="2267">
                <a:solidFill>
                  <a:srgbClr val="011529"/>
                </a:solidFill>
              </a:defRPr>
            </a:lvl1pPr>
            <a:lvl2pPr lvl="1">
              <a:lnSpc>
                <a:spcPct val="115000"/>
              </a:lnSpc>
              <a:spcBef>
                <a:spcPts val="0"/>
              </a:spcBef>
              <a:spcAft>
                <a:spcPts val="0"/>
              </a:spcAft>
              <a:buClr>
                <a:srgbClr val="011529"/>
              </a:buClr>
              <a:buSzPts val="1700"/>
              <a:buNone/>
              <a:defRPr sz="2267">
                <a:solidFill>
                  <a:srgbClr val="011529"/>
                </a:solidFill>
              </a:defRPr>
            </a:lvl2pPr>
            <a:lvl3pPr lvl="2">
              <a:lnSpc>
                <a:spcPct val="115000"/>
              </a:lnSpc>
              <a:spcBef>
                <a:spcPts val="0"/>
              </a:spcBef>
              <a:spcAft>
                <a:spcPts val="0"/>
              </a:spcAft>
              <a:buClr>
                <a:srgbClr val="011529"/>
              </a:buClr>
              <a:buSzPts val="1700"/>
              <a:buNone/>
              <a:defRPr sz="2267">
                <a:solidFill>
                  <a:srgbClr val="011529"/>
                </a:solidFill>
              </a:defRPr>
            </a:lvl3pPr>
            <a:lvl4pPr lvl="3">
              <a:lnSpc>
                <a:spcPct val="115000"/>
              </a:lnSpc>
              <a:spcBef>
                <a:spcPts val="0"/>
              </a:spcBef>
              <a:spcAft>
                <a:spcPts val="0"/>
              </a:spcAft>
              <a:buClr>
                <a:srgbClr val="011529"/>
              </a:buClr>
              <a:buSzPts val="1700"/>
              <a:buNone/>
              <a:defRPr sz="2267">
                <a:solidFill>
                  <a:srgbClr val="011529"/>
                </a:solidFill>
              </a:defRPr>
            </a:lvl4pPr>
            <a:lvl5pPr lvl="4">
              <a:lnSpc>
                <a:spcPct val="115000"/>
              </a:lnSpc>
              <a:spcBef>
                <a:spcPts val="0"/>
              </a:spcBef>
              <a:spcAft>
                <a:spcPts val="0"/>
              </a:spcAft>
              <a:buClr>
                <a:srgbClr val="011529"/>
              </a:buClr>
              <a:buSzPts val="1700"/>
              <a:buNone/>
              <a:defRPr sz="2267">
                <a:solidFill>
                  <a:srgbClr val="011529"/>
                </a:solidFill>
              </a:defRPr>
            </a:lvl5pPr>
            <a:lvl6pPr lvl="5">
              <a:lnSpc>
                <a:spcPct val="115000"/>
              </a:lnSpc>
              <a:spcBef>
                <a:spcPts val="0"/>
              </a:spcBef>
              <a:spcAft>
                <a:spcPts val="0"/>
              </a:spcAft>
              <a:buClr>
                <a:srgbClr val="011529"/>
              </a:buClr>
              <a:buSzPts val="1700"/>
              <a:buNone/>
              <a:defRPr sz="2267">
                <a:solidFill>
                  <a:srgbClr val="011529"/>
                </a:solidFill>
              </a:defRPr>
            </a:lvl6pPr>
            <a:lvl7pPr lvl="6">
              <a:lnSpc>
                <a:spcPct val="115000"/>
              </a:lnSpc>
              <a:spcBef>
                <a:spcPts val="0"/>
              </a:spcBef>
              <a:spcAft>
                <a:spcPts val="0"/>
              </a:spcAft>
              <a:buClr>
                <a:srgbClr val="011529"/>
              </a:buClr>
              <a:buSzPts val="1700"/>
              <a:buNone/>
              <a:defRPr sz="2267">
                <a:solidFill>
                  <a:srgbClr val="011529"/>
                </a:solidFill>
              </a:defRPr>
            </a:lvl7pPr>
            <a:lvl8pPr lvl="7">
              <a:lnSpc>
                <a:spcPct val="115000"/>
              </a:lnSpc>
              <a:spcBef>
                <a:spcPts val="0"/>
              </a:spcBef>
              <a:spcAft>
                <a:spcPts val="0"/>
              </a:spcAft>
              <a:buClr>
                <a:srgbClr val="011529"/>
              </a:buClr>
              <a:buSzPts val="1700"/>
              <a:buNone/>
              <a:defRPr sz="2267">
                <a:solidFill>
                  <a:srgbClr val="011529"/>
                </a:solidFill>
              </a:defRPr>
            </a:lvl8pPr>
            <a:lvl9pPr lvl="8">
              <a:lnSpc>
                <a:spcPct val="115000"/>
              </a:lnSpc>
              <a:spcBef>
                <a:spcPts val="0"/>
              </a:spcBef>
              <a:spcAft>
                <a:spcPts val="0"/>
              </a:spcAft>
              <a:buClr>
                <a:srgbClr val="011529"/>
              </a:buClr>
              <a:buSzPts val="1700"/>
              <a:buNone/>
              <a:defRPr sz="2267">
                <a:solidFill>
                  <a:srgbClr val="011529"/>
                </a:solidFill>
              </a:defRPr>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pic>
        <p:nvPicPr>
          <p:cNvPr id="13" name="Google Shape;13;p2"/>
          <p:cNvPicPr preferRelativeResize="0"/>
          <p:nvPr/>
        </p:nvPicPr>
        <p:blipFill>
          <a:blip r:embed="rId2">
            <a:alphaModFix/>
          </a:blip>
          <a:stretch>
            <a:fillRect/>
          </a:stretch>
        </p:blipFill>
        <p:spPr>
          <a:xfrm>
            <a:off x="0" y="0"/>
            <a:ext cx="2387587" cy="6858003"/>
          </a:xfrm>
          <a:prstGeom prst="rect">
            <a:avLst/>
          </a:prstGeom>
          <a:noFill/>
          <a:ln>
            <a:noFill/>
          </a:ln>
        </p:spPr>
      </p:pic>
    </p:spTree>
    <p:extLst>
      <p:ext uri="{BB962C8B-B14F-4D97-AF65-F5344CB8AC3E}">
        <p14:creationId xmlns:p14="http://schemas.microsoft.com/office/powerpoint/2010/main" val="346058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9" name="Google Shape;49;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141865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275453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5867"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2400"/>
            </a:lvl2pPr>
            <a:lvl3pPr lvl="2" indent="0" rtl="0">
              <a:spcBef>
                <a:spcPts val="0"/>
              </a:spcBef>
              <a:spcAft>
                <a:spcPts val="0"/>
              </a:spcAft>
              <a:buSzPts val="2800"/>
              <a:buNone/>
              <a:defRPr sz="2400"/>
            </a:lvl3pPr>
            <a:lvl4pPr lvl="3" indent="0" rtl="0">
              <a:spcBef>
                <a:spcPts val="0"/>
              </a:spcBef>
              <a:spcAft>
                <a:spcPts val="0"/>
              </a:spcAft>
              <a:buSzPts val="2800"/>
              <a:buNone/>
              <a:defRPr sz="2400"/>
            </a:lvl4pPr>
            <a:lvl5pPr lvl="4" indent="0" rtl="0">
              <a:spcBef>
                <a:spcPts val="0"/>
              </a:spcBef>
              <a:spcAft>
                <a:spcPts val="0"/>
              </a:spcAft>
              <a:buSzPts val="2800"/>
              <a:buNone/>
              <a:defRPr sz="2400"/>
            </a:lvl5pPr>
            <a:lvl6pPr lvl="5" indent="0" rtl="0">
              <a:spcBef>
                <a:spcPts val="0"/>
              </a:spcBef>
              <a:spcAft>
                <a:spcPts val="0"/>
              </a:spcAft>
              <a:buSzPts val="2800"/>
              <a:buNone/>
              <a:defRPr sz="2400"/>
            </a:lvl6pPr>
            <a:lvl7pPr lvl="6" indent="0" rtl="0">
              <a:spcBef>
                <a:spcPts val="0"/>
              </a:spcBef>
              <a:spcAft>
                <a:spcPts val="0"/>
              </a:spcAft>
              <a:buSzPts val="2800"/>
              <a:buNone/>
              <a:defRPr sz="2400"/>
            </a:lvl7pPr>
            <a:lvl8pPr lvl="7" indent="0" rtl="0">
              <a:spcBef>
                <a:spcPts val="0"/>
              </a:spcBef>
              <a:spcAft>
                <a:spcPts val="0"/>
              </a:spcAft>
              <a:buSzPts val="2800"/>
              <a:buNone/>
              <a:defRPr sz="2400"/>
            </a:lvl8pPr>
            <a:lvl9pPr lvl="8" indent="0" rtl="0">
              <a:spcBef>
                <a:spcPts val="0"/>
              </a:spcBef>
              <a:spcAft>
                <a:spcPts val="0"/>
              </a:spcAft>
              <a:buSzPts val="2800"/>
              <a:buNone/>
              <a:defRPr sz="2400"/>
            </a:lvl9pPr>
          </a:lstStyle>
          <a:p>
            <a:r>
              <a:rPr lang="en-US"/>
              <a:t>Click to edit Master title style</a:t>
            </a:r>
            <a:endParaRPr/>
          </a:p>
        </p:txBody>
      </p:sp>
      <p:sp>
        <p:nvSpPr>
          <p:cNvPr id="55" name="Google Shape;55;p13"/>
          <p:cNvSpPr txBox="1">
            <a:spLocks noGrp="1"/>
          </p:cNvSpPr>
          <p:nvPr>
            <p:ph type="body" idx="1"/>
          </p:nvPr>
        </p:nvSpPr>
        <p:spPr>
          <a:xfrm>
            <a:off x="609600" y="1600200"/>
            <a:ext cx="10972800" cy="4526000"/>
          </a:xfrm>
          <a:prstGeom prst="rect">
            <a:avLst/>
          </a:prstGeom>
          <a:noFill/>
          <a:ln>
            <a:noFill/>
          </a:ln>
        </p:spPr>
        <p:txBody>
          <a:bodyPr spcFirstLastPara="1" wrap="square" lIns="91425" tIns="91425" rIns="91425" bIns="91425" anchor="t" anchorCtr="0">
            <a:noAutofit/>
          </a:bodyPr>
          <a:lstStyle>
            <a:lvl1pPr marL="609585" marR="0" lvl="0" indent="-575719" algn="l" rtl="0">
              <a:spcBef>
                <a:spcPts val="853"/>
              </a:spcBef>
              <a:spcAft>
                <a:spcPts val="0"/>
              </a:spcAft>
              <a:buClr>
                <a:schemeClr val="dk1"/>
              </a:buClr>
              <a:buSzPts val="3200"/>
              <a:buFont typeface="Arial"/>
              <a:buChar char="•"/>
              <a:defRPr sz="4267" b="0" i="0" u="none" strike="noStrike" cap="none">
                <a:solidFill>
                  <a:schemeClr val="dk1"/>
                </a:solidFill>
                <a:latin typeface="Calibri"/>
                <a:ea typeface="Calibri"/>
                <a:cs typeface="Calibri"/>
                <a:sym typeface="Calibri"/>
              </a:defRPr>
            </a:lvl1pPr>
            <a:lvl2pPr marL="1219170" marR="0" lvl="1" indent="-541853" algn="l" rtl="0">
              <a:spcBef>
                <a:spcPts val="747"/>
              </a:spcBef>
              <a:spcAft>
                <a:spcPts val="0"/>
              </a:spcAft>
              <a:buClr>
                <a:schemeClr val="dk1"/>
              </a:buClr>
              <a:buSzPts val="2800"/>
              <a:buFont typeface="Arial"/>
              <a:buChar char="–"/>
              <a:defRPr sz="3733" b="0" i="0" u="none" strike="noStrike" cap="none">
                <a:solidFill>
                  <a:schemeClr val="dk1"/>
                </a:solidFill>
                <a:latin typeface="Calibri"/>
                <a:ea typeface="Calibri"/>
                <a:cs typeface="Calibri"/>
                <a:sym typeface="Calibri"/>
              </a:defRPr>
            </a:lvl2pPr>
            <a:lvl3pPr marL="1828754" marR="0" lvl="2" indent="-507987" algn="l" rtl="0">
              <a:spcBef>
                <a:spcPts val="640"/>
              </a:spcBef>
              <a:spcAft>
                <a:spcPts val="0"/>
              </a:spcAft>
              <a:buClr>
                <a:schemeClr val="dk1"/>
              </a:buClr>
              <a:buSzPts val="2400"/>
              <a:buFont typeface="Arial"/>
              <a:buChar char="•"/>
              <a:defRPr sz="3200" b="0" i="0" u="none" strike="noStrike" cap="none">
                <a:solidFill>
                  <a:schemeClr val="dk1"/>
                </a:solidFill>
                <a:latin typeface="Calibri"/>
                <a:ea typeface="Calibri"/>
                <a:cs typeface="Calibri"/>
                <a:sym typeface="Calibri"/>
              </a:defRPr>
            </a:lvl3pPr>
            <a:lvl4pPr marL="2438339" marR="0" lvl="3"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4pPr>
            <a:lvl5pPr marL="3047924" marR="0" lvl="4"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6" name="Google Shape;56;p13"/>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Calibri"/>
                <a:ea typeface="Calibri"/>
                <a:cs typeface="Calibri"/>
                <a:sym typeface="Calibri"/>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fld id="{B55CC57C-281F-4E0B-9F55-AF593365520C}" type="datetimeFigureOut">
              <a:rPr lang="nb-NO" smtClean="0"/>
              <a:pPr/>
              <a:t>15.10.2020</a:t>
            </a:fld>
            <a:endParaRPr lang="nb-NO"/>
          </a:p>
        </p:txBody>
      </p:sp>
      <p:sp>
        <p:nvSpPr>
          <p:cNvPr id="57" name="Google Shape;57;p13"/>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Calibri"/>
                <a:ea typeface="Calibri"/>
                <a:cs typeface="Calibri"/>
                <a:sym typeface="Calibri"/>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lang="nb-NO"/>
          </a:p>
        </p:txBody>
      </p:sp>
      <p:sp>
        <p:nvSpPr>
          <p:cNvPr id="58" name="Google Shape;58;p13"/>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fld id="{25646800-1CED-46BC-8A25-81FAE33A8DE9}" type="slidenum">
              <a:rPr lang="nb-NO" smtClean="0"/>
              <a:pPr/>
              <a:t>‹#›</a:t>
            </a:fld>
            <a:endParaRPr lang="nb-NO"/>
          </a:p>
        </p:txBody>
      </p:sp>
      <p:pic>
        <p:nvPicPr>
          <p:cNvPr id="59" name="Google Shape;59;p13"/>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60" name="Google Shape;60;p13"/>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96720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26167" y="2147033"/>
            <a:ext cx="7478800" cy="858400"/>
          </a:xfrm>
          <a:prstGeom prst="rect">
            <a:avLst/>
          </a:prstGeom>
        </p:spPr>
        <p:txBody>
          <a:bodyPr spcFirstLastPara="1" wrap="square" lIns="0" tIns="0" rIns="0" bIns="0" anchor="t" anchorCtr="0">
            <a:noAutofit/>
          </a:bodyPr>
          <a:lstStyle>
            <a:lvl1pPr lvl="0" rtl="0">
              <a:lnSpc>
                <a:spcPct val="110000"/>
              </a:lnSpc>
              <a:spcBef>
                <a:spcPts val="0"/>
              </a:spcBef>
              <a:spcAft>
                <a:spcPts val="0"/>
              </a:spcAft>
              <a:buClr>
                <a:srgbClr val="000000"/>
              </a:buClr>
              <a:buSzPts val="3000"/>
              <a:buNone/>
              <a:defRPr sz="4000">
                <a:solidFill>
                  <a:srgbClr val="000000"/>
                </a:solidFill>
              </a:defRPr>
            </a:lvl1pPr>
            <a:lvl2pPr lvl="1" rtl="0">
              <a:lnSpc>
                <a:spcPct val="110000"/>
              </a:lnSpc>
              <a:spcBef>
                <a:spcPts val="0"/>
              </a:spcBef>
              <a:spcAft>
                <a:spcPts val="0"/>
              </a:spcAft>
              <a:buClr>
                <a:srgbClr val="8BDEDE"/>
              </a:buClr>
              <a:buSzPts val="3000"/>
              <a:buNone/>
              <a:defRPr sz="4000">
                <a:solidFill>
                  <a:srgbClr val="8BDEDE"/>
                </a:solidFill>
              </a:defRPr>
            </a:lvl2pPr>
            <a:lvl3pPr lvl="2" rtl="0">
              <a:lnSpc>
                <a:spcPct val="110000"/>
              </a:lnSpc>
              <a:spcBef>
                <a:spcPts val="0"/>
              </a:spcBef>
              <a:spcAft>
                <a:spcPts val="0"/>
              </a:spcAft>
              <a:buClr>
                <a:srgbClr val="8BDEDE"/>
              </a:buClr>
              <a:buSzPts val="3000"/>
              <a:buNone/>
              <a:defRPr sz="4000">
                <a:solidFill>
                  <a:srgbClr val="8BDEDE"/>
                </a:solidFill>
              </a:defRPr>
            </a:lvl3pPr>
            <a:lvl4pPr lvl="3" rtl="0">
              <a:lnSpc>
                <a:spcPct val="110000"/>
              </a:lnSpc>
              <a:spcBef>
                <a:spcPts val="0"/>
              </a:spcBef>
              <a:spcAft>
                <a:spcPts val="0"/>
              </a:spcAft>
              <a:buClr>
                <a:srgbClr val="8BDEDE"/>
              </a:buClr>
              <a:buSzPts val="3000"/>
              <a:buNone/>
              <a:defRPr sz="4000">
                <a:solidFill>
                  <a:srgbClr val="8BDEDE"/>
                </a:solidFill>
              </a:defRPr>
            </a:lvl4pPr>
            <a:lvl5pPr lvl="4" rtl="0">
              <a:lnSpc>
                <a:spcPct val="110000"/>
              </a:lnSpc>
              <a:spcBef>
                <a:spcPts val="0"/>
              </a:spcBef>
              <a:spcAft>
                <a:spcPts val="0"/>
              </a:spcAft>
              <a:buClr>
                <a:srgbClr val="8BDEDE"/>
              </a:buClr>
              <a:buSzPts val="3000"/>
              <a:buNone/>
              <a:defRPr sz="4000">
                <a:solidFill>
                  <a:srgbClr val="8BDEDE"/>
                </a:solidFill>
              </a:defRPr>
            </a:lvl5pPr>
            <a:lvl6pPr lvl="5" rtl="0">
              <a:lnSpc>
                <a:spcPct val="110000"/>
              </a:lnSpc>
              <a:spcBef>
                <a:spcPts val="0"/>
              </a:spcBef>
              <a:spcAft>
                <a:spcPts val="0"/>
              </a:spcAft>
              <a:buClr>
                <a:srgbClr val="8BDEDE"/>
              </a:buClr>
              <a:buSzPts val="3000"/>
              <a:buNone/>
              <a:defRPr sz="4000">
                <a:solidFill>
                  <a:srgbClr val="8BDEDE"/>
                </a:solidFill>
              </a:defRPr>
            </a:lvl6pPr>
            <a:lvl7pPr lvl="6" rtl="0">
              <a:lnSpc>
                <a:spcPct val="110000"/>
              </a:lnSpc>
              <a:spcBef>
                <a:spcPts val="0"/>
              </a:spcBef>
              <a:spcAft>
                <a:spcPts val="0"/>
              </a:spcAft>
              <a:buClr>
                <a:srgbClr val="8BDEDE"/>
              </a:buClr>
              <a:buSzPts val="3000"/>
              <a:buNone/>
              <a:defRPr sz="4000">
                <a:solidFill>
                  <a:srgbClr val="8BDEDE"/>
                </a:solidFill>
              </a:defRPr>
            </a:lvl7pPr>
            <a:lvl8pPr lvl="7" rtl="0">
              <a:lnSpc>
                <a:spcPct val="110000"/>
              </a:lnSpc>
              <a:spcBef>
                <a:spcPts val="0"/>
              </a:spcBef>
              <a:spcAft>
                <a:spcPts val="0"/>
              </a:spcAft>
              <a:buClr>
                <a:srgbClr val="8BDEDE"/>
              </a:buClr>
              <a:buSzPts val="3000"/>
              <a:buNone/>
              <a:defRPr sz="4000">
                <a:solidFill>
                  <a:srgbClr val="8BDEDE"/>
                </a:solidFill>
              </a:defRPr>
            </a:lvl8pPr>
            <a:lvl9pPr lvl="8" rtl="0">
              <a:lnSpc>
                <a:spcPct val="110000"/>
              </a:lnSpc>
              <a:spcBef>
                <a:spcPts val="0"/>
              </a:spcBef>
              <a:spcAft>
                <a:spcPts val="0"/>
              </a:spcAft>
              <a:buClr>
                <a:srgbClr val="8BDEDE"/>
              </a:buClr>
              <a:buSzPts val="3000"/>
              <a:buNone/>
              <a:defRPr sz="4000">
                <a:solidFill>
                  <a:srgbClr val="8BDEDE"/>
                </a:solidFill>
              </a:defRPr>
            </a:lvl9pPr>
          </a:lstStyle>
          <a:p>
            <a:r>
              <a:rPr lang="en-US"/>
              <a:t>Click to edit Master title style</a:t>
            </a:r>
            <a:endParaRPr/>
          </a:p>
        </p:txBody>
      </p:sp>
      <p:sp>
        <p:nvSpPr>
          <p:cNvPr id="67" name="Google Shape;67;p15"/>
          <p:cNvSpPr txBox="1">
            <a:spLocks noGrp="1"/>
          </p:cNvSpPr>
          <p:nvPr>
            <p:ph type="subTitle" idx="1"/>
          </p:nvPr>
        </p:nvSpPr>
        <p:spPr>
          <a:xfrm>
            <a:off x="3126167" y="3758833"/>
            <a:ext cx="7271600" cy="8584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Clr>
                <a:srgbClr val="011529"/>
              </a:buClr>
              <a:buSzPts val="1700"/>
              <a:buNone/>
              <a:defRPr sz="2267">
                <a:solidFill>
                  <a:srgbClr val="011529"/>
                </a:solidFill>
              </a:defRPr>
            </a:lvl1pPr>
            <a:lvl2pPr lvl="1" rtl="0">
              <a:lnSpc>
                <a:spcPct val="115000"/>
              </a:lnSpc>
              <a:spcBef>
                <a:spcPts val="0"/>
              </a:spcBef>
              <a:spcAft>
                <a:spcPts val="0"/>
              </a:spcAft>
              <a:buClr>
                <a:srgbClr val="011529"/>
              </a:buClr>
              <a:buSzPts val="1700"/>
              <a:buNone/>
              <a:defRPr sz="2267">
                <a:solidFill>
                  <a:srgbClr val="011529"/>
                </a:solidFill>
              </a:defRPr>
            </a:lvl2pPr>
            <a:lvl3pPr lvl="2" rtl="0">
              <a:lnSpc>
                <a:spcPct val="115000"/>
              </a:lnSpc>
              <a:spcBef>
                <a:spcPts val="0"/>
              </a:spcBef>
              <a:spcAft>
                <a:spcPts val="0"/>
              </a:spcAft>
              <a:buClr>
                <a:srgbClr val="011529"/>
              </a:buClr>
              <a:buSzPts val="1700"/>
              <a:buNone/>
              <a:defRPr sz="2267">
                <a:solidFill>
                  <a:srgbClr val="011529"/>
                </a:solidFill>
              </a:defRPr>
            </a:lvl3pPr>
            <a:lvl4pPr lvl="3" rtl="0">
              <a:lnSpc>
                <a:spcPct val="115000"/>
              </a:lnSpc>
              <a:spcBef>
                <a:spcPts val="0"/>
              </a:spcBef>
              <a:spcAft>
                <a:spcPts val="0"/>
              </a:spcAft>
              <a:buClr>
                <a:srgbClr val="011529"/>
              </a:buClr>
              <a:buSzPts val="1700"/>
              <a:buNone/>
              <a:defRPr sz="2267">
                <a:solidFill>
                  <a:srgbClr val="011529"/>
                </a:solidFill>
              </a:defRPr>
            </a:lvl4pPr>
            <a:lvl5pPr lvl="4" rtl="0">
              <a:lnSpc>
                <a:spcPct val="115000"/>
              </a:lnSpc>
              <a:spcBef>
                <a:spcPts val="0"/>
              </a:spcBef>
              <a:spcAft>
                <a:spcPts val="0"/>
              </a:spcAft>
              <a:buClr>
                <a:srgbClr val="011529"/>
              </a:buClr>
              <a:buSzPts val="1700"/>
              <a:buNone/>
              <a:defRPr sz="2267">
                <a:solidFill>
                  <a:srgbClr val="011529"/>
                </a:solidFill>
              </a:defRPr>
            </a:lvl5pPr>
            <a:lvl6pPr lvl="5" rtl="0">
              <a:lnSpc>
                <a:spcPct val="115000"/>
              </a:lnSpc>
              <a:spcBef>
                <a:spcPts val="0"/>
              </a:spcBef>
              <a:spcAft>
                <a:spcPts val="0"/>
              </a:spcAft>
              <a:buClr>
                <a:srgbClr val="011529"/>
              </a:buClr>
              <a:buSzPts val="1700"/>
              <a:buNone/>
              <a:defRPr sz="2267">
                <a:solidFill>
                  <a:srgbClr val="011529"/>
                </a:solidFill>
              </a:defRPr>
            </a:lvl6pPr>
            <a:lvl7pPr lvl="6" rtl="0">
              <a:lnSpc>
                <a:spcPct val="115000"/>
              </a:lnSpc>
              <a:spcBef>
                <a:spcPts val="0"/>
              </a:spcBef>
              <a:spcAft>
                <a:spcPts val="0"/>
              </a:spcAft>
              <a:buClr>
                <a:srgbClr val="011529"/>
              </a:buClr>
              <a:buSzPts val="1700"/>
              <a:buNone/>
              <a:defRPr sz="2267">
                <a:solidFill>
                  <a:srgbClr val="011529"/>
                </a:solidFill>
              </a:defRPr>
            </a:lvl7pPr>
            <a:lvl8pPr lvl="7" rtl="0">
              <a:lnSpc>
                <a:spcPct val="115000"/>
              </a:lnSpc>
              <a:spcBef>
                <a:spcPts val="0"/>
              </a:spcBef>
              <a:spcAft>
                <a:spcPts val="0"/>
              </a:spcAft>
              <a:buClr>
                <a:srgbClr val="011529"/>
              </a:buClr>
              <a:buSzPts val="1700"/>
              <a:buNone/>
              <a:defRPr sz="2267">
                <a:solidFill>
                  <a:srgbClr val="011529"/>
                </a:solidFill>
              </a:defRPr>
            </a:lvl8pPr>
            <a:lvl9pPr lvl="8" rtl="0">
              <a:lnSpc>
                <a:spcPct val="115000"/>
              </a:lnSpc>
              <a:spcBef>
                <a:spcPts val="0"/>
              </a:spcBef>
              <a:spcAft>
                <a:spcPts val="0"/>
              </a:spcAft>
              <a:buClr>
                <a:srgbClr val="011529"/>
              </a:buClr>
              <a:buSzPts val="1700"/>
              <a:buNone/>
              <a:defRPr sz="2267">
                <a:solidFill>
                  <a:srgbClr val="011529"/>
                </a:solidFill>
              </a:defRPr>
            </a:lvl9pPr>
          </a:lstStyle>
          <a:p>
            <a:r>
              <a:rPr lang="en-US"/>
              <a:t>Click to edit Master subtitle style</a:t>
            </a:r>
            <a:endParaRPr/>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69" name="Google Shape;69;p15"/>
          <p:cNvPicPr preferRelativeResize="0"/>
          <p:nvPr/>
        </p:nvPicPr>
        <p:blipFill>
          <a:blip r:embed="rId2">
            <a:alphaModFix/>
          </a:blip>
          <a:stretch>
            <a:fillRect/>
          </a:stretch>
        </p:blipFill>
        <p:spPr>
          <a:xfrm>
            <a:off x="0" y="0"/>
            <a:ext cx="2387587" cy="6858003"/>
          </a:xfrm>
          <a:prstGeom prst="rect">
            <a:avLst/>
          </a:prstGeom>
          <a:noFill/>
          <a:ln>
            <a:noFill/>
          </a:ln>
        </p:spPr>
      </p:pic>
      <p:pic>
        <p:nvPicPr>
          <p:cNvPr id="70" name="Google Shape;70;p15"/>
          <p:cNvPicPr preferRelativeResize="0"/>
          <p:nvPr/>
        </p:nvPicPr>
        <p:blipFill>
          <a:blip r:embed="rId3">
            <a:alphaModFix/>
          </a:blip>
          <a:stretch>
            <a:fillRect/>
          </a:stretch>
        </p:blipFill>
        <p:spPr>
          <a:xfrm>
            <a:off x="2984964" y="254501"/>
            <a:ext cx="7554001" cy="1098767"/>
          </a:xfrm>
          <a:prstGeom prst="rect">
            <a:avLst/>
          </a:prstGeom>
          <a:noFill/>
          <a:ln>
            <a:noFill/>
          </a:ln>
        </p:spPr>
      </p:pic>
    </p:spTree>
    <p:extLst>
      <p:ext uri="{BB962C8B-B14F-4D97-AF65-F5344CB8AC3E}">
        <p14:creationId xmlns:p14="http://schemas.microsoft.com/office/powerpoint/2010/main" val="141018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3" name="Google Shape;73;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600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15600" y="85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r>
              <a:rPr lang="en-US"/>
              <a:t>Click to edit Master title style</a:t>
            </a:r>
            <a:endParaRPr/>
          </a:p>
        </p:txBody>
      </p:sp>
      <p:sp>
        <p:nvSpPr>
          <p:cNvPr id="76" name="Google Shape;76;p17"/>
          <p:cNvSpPr txBox="1">
            <a:spLocks noGrp="1"/>
          </p:cNvSpPr>
          <p:nvPr>
            <p:ph type="body" idx="1"/>
          </p:nvPr>
        </p:nvSpPr>
        <p:spPr>
          <a:xfrm>
            <a:off x="415600" y="1028633"/>
            <a:ext cx="11360800" cy="4555200"/>
          </a:xfrm>
          <a:prstGeom prst="rect">
            <a:avLst/>
          </a:prstGeom>
        </p:spPr>
        <p:txBody>
          <a:bodyPr spcFirstLastPara="1" wrap="square" lIns="91425" tIns="91425" rIns="91425" bIns="91425" anchor="t" anchorCtr="0">
            <a:noAutofit/>
          </a:bodyPr>
          <a:lstStyle>
            <a:lvl1pPr marL="609585" lvl="0" indent="-457189" rtl="0">
              <a:lnSpc>
                <a:spcPct val="120000"/>
              </a:lnSpc>
              <a:spcBef>
                <a:spcPts val="0"/>
              </a:spcBef>
              <a:spcAft>
                <a:spcPts val="0"/>
              </a:spcAft>
              <a:buSzPts val="1800"/>
              <a:buChar char="●"/>
              <a:defRPr/>
            </a:lvl1pPr>
            <a:lvl2pPr marL="1219170" lvl="1" indent="-423323" rtl="0">
              <a:lnSpc>
                <a:spcPct val="120000"/>
              </a:lnSpc>
              <a:spcBef>
                <a:spcPts val="0"/>
              </a:spcBef>
              <a:spcAft>
                <a:spcPts val="0"/>
              </a:spcAft>
              <a:buSzPts val="1400"/>
              <a:buChar char="○"/>
              <a:defRPr/>
            </a:lvl2pPr>
            <a:lvl3pPr marL="1828754" lvl="2" indent="-423323" rtl="0">
              <a:lnSpc>
                <a:spcPct val="120000"/>
              </a:lnSpc>
              <a:spcBef>
                <a:spcPts val="0"/>
              </a:spcBef>
              <a:spcAft>
                <a:spcPts val="0"/>
              </a:spcAft>
              <a:buSzPts val="1400"/>
              <a:buChar char="■"/>
              <a:defRPr/>
            </a:lvl3pPr>
            <a:lvl4pPr marL="2438339" lvl="3" indent="-423323" rtl="0">
              <a:lnSpc>
                <a:spcPct val="120000"/>
              </a:lnSpc>
              <a:spcBef>
                <a:spcPts val="0"/>
              </a:spcBef>
              <a:spcAft>
                <a:spcPts val="0"/>
              </a:spcAft>
              <a:buSzPts val="1400"/>
              <a:buChar char="●"/>
              <a:defRPr/>
            </a:lvl4pPr>
            <a:lvl5pPr marL="3047924" lvl="4" indent="-423323" rtl="0">
              <a:lnSpc>
                <a:spcPct val="120000"/>
              </a:lnSpc>
              <a:spcBef>
                <a:spcPts val="0"/>
              </a:spcBef>
              <a:spcAft>
                <a:spcPts val="0"/>
              </a:spcAft>
              <a:buSzPts val="1400"/>
              <a:buChar char="○"/>
              <a:defRPr/>
            </a:lvl5pPr>
            <a:lvl6pPr marL="3657509" lvl="5" indent="-423323" rtl="0">
              <a:lnSpc>
                <a:spcPct val="120000"/>
              </a:lnSpc>
              <a:spcBef>
                <a:spcPts val="0"/>
              </a:spcBef>
              <a:spcAft>
                <a:spcPts val="0"/>
              </a:spcAft>
              <a:buSzPts val="1400"/>
              <a:buChar char="■"/>
              <a:defRPr/>
            </a:lvl6pPr>
            <a:lvl7pPr marL="4267093" lvl="6" indent="-423323" rtl="0">
              <a:lnSpc>
                <a:spcPct val="120000"/>
              </a:lnSpc>
              <a:spcBef>
                <a:spcPts val="0"/>
              </a:spcBef>
              <a:spcAft>
                <a:spcPts val="0"/>
              </a:spcAft>
              <a:buSzPts val="1400"/>
              <a:buChar char="●"/>
              <a:defRPr/>
            </a:lvl7pPr>
            <a:lvl8pPr marL="4876678" lvl="7" indent="-423323" rtl="0">
              <a:lnSpc>
                <a:spcPct val="120000"/>
              </a:lnSpc>
              <a:spcBef>
                <a:spcPts val="0"/>
              </a:spcBef>
              <a:spcAft>
                <a:spcPts val="0"/>
              </a:spcAft>
              <a:buSzPts val="1400"/>
              <a:buChar char="○"/>
              <a:defRPr/>
            </a:lvl8pPr>
            <a:lvl9pPr marL="5486263" lvl="8" indent="-423323" rtl="0">
              <a:lnSpc>
                <a:spcPct val="120000"/>
              </a:lnSpc>
              <a:spcBef>
                <a:spcPts val="0"/>
              </a:spcBef>
              <a:spcAft>
                <a:spcPts val="0"/>
              </a:spcAft>
              <a:buSzPts val="1400"/>
              <a:buChar char="■"/>
              <a:defRPr/>
            </a:lvl9pPr>
          </a:lstStyle>
          <a:p>
            <a:pPr lvl="0"/>
            <a:r>
              <a:rPr lang="en-US"/>
              <a:t>Click to edit Master text styles</a:t>
            </a:r>
          </a:p>
        </p:txBody>
      </p:sp>
      <p:sp>
        <p:nvSpPr>
          <p:cNvPr id="77" name="Google Shape;77;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78" name="Google Shape;78;p17"/>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79" name="Google Shape;79;p17"/>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269575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2" name="Google Shape;82;p18"/>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83" name="Google Shape;83;p18"/>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84" name="Google Shape;84;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1908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 name="Google Shape;87;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0416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88"/>
        <p:cNvGrpSpPr/>
        <p:nvPr/>
      </p:nvGrpSpPr>
      <p:grpSpPr>
        <a:xfrm>
          <a:off x="0" y="0"/>
          <a:ext cx="0" cy="0"/>
          <a:chOff x="0" y="0"/>
          <a:chExt cx="0" cy="0"/>
        </a:xfrm>
      </p:grpSpPr>
      <p:sp>
        <p:nvSpPr>
          <p:cNvPr id="89" name="Google Shape;89;p20"/>
          <p:cNvSpPr txBox="1">
            <a:spLocks noGrp="1"/>
          </p:cNvSpPr>
          <p:nvPr>
            <p:ph type="body" idx="1"/>
          </p:nvPr>
        </p:nvSpPr>
        <p:spPr>
          <a:xfrm>
            <a:off x="415600" y="1479133"/>
            <a:ext cx="5621600" cy="4239200"/>
          </a:xfrm>
          <a:prstGeom prst="rect">
            <a:avLst/>
          </a:prstGeom>
        </p:spPr>
        <p:txBody>
          <a:bodyPr spcFirstLastPara="1" wrap="square" lIns="91425" tIns="91425" rIns="91425" bIns="91425" anchor="t" anchorCtr="0">
            <a:noAutofit/>
          </a:bodyPr>
          <a:lstStyle>
            <a:lvl1pPr marL="609585" lvl="0" indent="-423323" rtl="0">
              <a:spcBef>
                <a:spcPts val="1333"/>
              </a:spcBef>
              <a:spcAft>
                <a:spcPts val="0"/>
              </a:spcAft>
              <a:buSzPts val="1400"/>
              <a:buChar char="●"/>
              <a:defRPr sz="1867"/>
            </a:lvl1pPr>
            <a:lvl2pPr marL="1219170" lvl="1" indent="-423323" rtl="0">
              <a:spcBef>
                <a:spcPts val="1333"/>
              </a:spcBef>
              <a:spcAft>
                <a:spcPts val="0"/>
              </a:spcAft>
              <a:buSzPts val="1400"/>
              <a:buChar char="○"/>
              <a:defRPr/>
            </a:lvl2pPr>
            <a:lvl3pPr marL="1828754" lvl="2" indent="-423323" rtl="0">
              <a:spcBef>
                <a:spcPts val="1333"/>
              </a:spcBef>
              <a:spcAft>
                <a:spcPts val="0"/>
              </a:spcAft>
              <a:buSzPts val="1400"/>
              <a:buChar char="■"/>
              <a:defRPr/>
            </a:lvl3pPr>
            <a:lvl4pPr marL="2438339" lvl="3" indent="-423323" rtl="0">
              <a:spcBef>
                <a:spcPts val="1333"/>
              </a:spcBef>
              <a:spcAft>
                <a:spcPts val="0"/>
              </a:spcAft>
              <a:buSzPts val="1400"/>
              <a:buChar char="●"/>
              <a:defRPr/>
            </a:lvl4pPr>
            <a:lvl5pPr marL="3047924" lvl="4" indent="-423323" rtl="0">
              <a:spcBef>
                <a:spcPts val="1333"/>
              </a:spcBef>
              <a:spcAft>
                <a:spcPts val="0"/>
              </a:spcAft>
              <a:buSzPts val="1400"/>
              <a:buChar char="○"/>
              <a:defRPr/>
            </a:lvl5pPr>
            <a:lvl6pPr marL="3657509" lvl="5" indent="-423323" rtl="0">
              <a:spcBef>
                <a:spcPts val="1333"/>
              </a:spcBef>
              <a:spcAft>
                <a:spcPts val="0"/>
              </a:spcAft>
              <a:buSzPts val="1400"/>
              <a:buChar char="■"/>
              <a:defRPr/>
            </a:lvl6pPr>
            <a:lvl7pPr marL="4267093" lvl="6" indent="-423323" rtl="0">
              <a:spcBef>
                <a:spcPts val="1333"/>
              </a:spcBef>
              <a:spcAft>
                <a:spcPts val="0"/>
              </a:spcAft>
              <a:buSzPts val="1400"/>
              <a:buChar char="●"/>
              <a:defRPr/>
            </a:lvl7pPr>
            <a:lvl8pPr marL="4876678" lvl="7" indent="-423323" rtl="0">
              <a:spcBef>
                <a:spcPts val="1333"/>
              </a:spcBef>
              <a:spcAft>
                <a:spcPts val="0"/>
              </a:spcAft>
              <a:buSzPts val="1400"/>
              <a:buChar char="○"/>
              <a:defRPr/>
            </a:lvl8pPr>
            <a:lvl9pPr marL="5486263" lvl="8" indent="-423323" rtl="0">
              <a:spcBef>
                <a:spcPts val="1333"/>
              </a:spcBef>
              <a:spcAft>
                <a:spcPts val="0"/>
              </a:spcAft>
              <a:buSzPts val="1400"/>
              <a:buChar char="■"/>
              <a:defRPr/>
            </a:lvl9pPr>
          </a:lstStyle>
          <a:p>
            <a:pPr lvl="0"/>
            <a:r>
              <a:rPr lang="en-US"/>
              <a:t>Click to edit Master text styles</a:t>
            </a:r>
          </a:p>
        </p:txBody>
      </p:sp>
      <p:sp>
        <p:nvSpPr>
          <p:cNvPr id="90" name="Google Shape;90;p2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91" name="Google Shape;91;p20"/>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258410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94" name="Google Shape;94;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6701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2382448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95"/>
        <p:cNvGrpSpPr/>
        <p:nvPr/>
      </p:nvGrpSpPr>
      <p:grpSpPr>
        <a:xfrm>
          <a:off x="0" y="0"/>
          <a:ext cx="0" cy="0"/>
          <a:chOff x="0" y="0"/>
          <a:chExt cx="0" cy="0"/>
        </a:xfrm>
      </p:grpSpPr>
      <p:sp>
        <p:nvSpPr>
          <p:cNvPr id="96" name="Google Shape;96;p22"/>
          <p:cNvSpPr/>
          <p:nvPr/>
        </p:nvSpPr>
        <p:spPr>
          <a:xfrm>
            <a:off x="6096000" y="-233"/>
            <a:ext cx="6096000" cy="6858000"/>
          </a:xfrm>
          <a:prstGeom prst="rect">
            <a:avLst/>
          </a:prstGeom>
          <a:solidFill>
            <a:srgbClr val="393D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22"/>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98" name="Google Shape;98;p22"/>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99" name="Google Shape;99;p22"/>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rgbClr val="FFFFFF"/>
              </a:buClr>
              <a:buSzPts val="1800"/>
              <a:buChar char="●"/>
              <a:defRPr>
                <a:solidFill>
                  <a:srgbClr val="FFFFFF"/>
                </a:solidFill>
              </a:defRPr>
            </a:lvl1pPr>
            <a:lvl2pPr marL="1219170" lvl="1" indent="-423323" rtl="0">
              <a:spcBef>
                <a:spcPts val="0"/>
              </a:spcBef>
              <a:spcAft>
                <a:spcPts val="0"/>
              </a:spcAft>
              <a:buClr>
                <a:srgbClr val="FFFFFF"/>
              </a:buClr>
              <a:buSzPts val="1400"/>
              <a:buChar char="○"/>
              <a:defRPr>
                <a:solidFill>
                  <a:srgbClr val="FFFFFF"/>
                </a:solidFill>
              </a:defRPr>
            </a:lvl2pPr>
            <a:lvl3pPr marL="1828754" lvl="2" indent="-423323" rtl="0">
              <a:spcBef>
                <a:spcPts val="0"/>
              </a:spcBef>
              <a:spcAft>
                <a:spcPts val="0"/>
              </a:spcAft>
              <a:buClr>
                <a:srgbClr val="FFFFFF"/>
              </a:buClr>
              <a:buSzPts val="1400"/>
              <a:buChar char="■"/>
              <a:defRPr>
                <a:solidFill>
                  <a:srgbClr val="FFFFFF"/>
                </a:solidFill>
              </a:defRPr>
            </a:lvl3pPr>
            <a:lvl4pPr marL="2438339" lvl="3" indent="-423323" rtl="0">
              <a:spcBef>
                <a:spcPts val="0"/>
              </a:spcBef>
              <a:spcAft>
                <a:spcPts val="0"/>
              </a:spcAft>
              <a:buClr>
                <a:srgbClr val="FFFFFF"/>
              </a:buClr>
              <a:buSzPts val="1400"/>
              <a:buChar char="●"/>
              <a:defRPr>
                <a:solidFill>
                  <a:srgbClr val="FFFFFF"/>
                </a:solidFill>
              </a:defRPr>
            </a:lvl4pPr>
            <a:lvl5pPr marL="3047924" lvl="4" indent="-423323" rtl="0">
              <a:spcBef>
                <a:spcPts val="0"/>
              </a:spcBef>
              <a:spcAft>
                <a:spcPts val="0"/>
              </a:spcAft>
              <a:buClr>
                <a:srgbClr val="FFFFFF"/>
              </a:buClr>
              <a:buSzPts val="1400"/>
              <a:buChar char="○"/>
              <a:defRPr>
                <a:solidFill>
                  <a:srgbClr val="FFFFFF"/>
                </a:solidFill>
              </a:defRPr>
            </a:lvl5pPr>
            <a:lvl6pPr marL="3657509" lvl="5" indent="-423323" rtl="0">
              <a:spcBef>
                <a:spcPts val="0"/>
              </a:spcBef>
              <a:spcAft>
                <a:spcPts val="0"/>
              </a:spcAft>
              <a:buClr>
                <a:srgbClr val="FFFFFF"/>
              </a:buClr>
              <a:buSzPts val="1400"/>
              <a:buChar char="■"/>
              <a:defRPr>
                <a:solidFill>
                  <a:srgbClr val="FFFFFF"/>
                </a:solidFill>
              </a:defRPr>
            </a:lvl6pPr>
            <a:lvl7pPr marL="4267093" lvl="6" indent="-423323" rtl="0">
              <a:spcBef>
                <a:spcPts val="0"/>
              </a:spcBef>
              <a:spcAft>
                <a:spcPts val="0"/>
              </a:spcAft>
              <a:buClr>
                <a:srgbClr val="FFFFFF"/>
              </a:buClr>
              <a:buSzPts val="1400"/>
              <a:buChar char="●"/>
              <a:defRPr>
                <a:solidFill>
                  <a:srgbClr val="FFFFFF"/>
                </a:solidFill>
              </a:defRPr>
            </a:lvl7pPr>
            <a:lvl8pPr marL="4876678" lvl="7" indent="-423323" rtl="0">
              <a:spcBef>
                <a:spcPts val="0"/>
              </a:spcBef>
              <a:spcAft>
                <a:spcPts val="0"/>
              </a:spcAft>
              <a:buClr>
                <a:srgbClr val="FFFFFF"/>
              </a:buClr>
              <a:buSzPts val="1400"/>
              <a:buChar char="○"/>
              <a:defRPr>
                <a:solidFill>
                  <a:srgbClr val="FFFFFF"/>
                </a:solidFill>
              </a:defRPr>
            </a:lvl8pPr>
            <a:lvl9pPr marL="5486263" lvl="8" indent="-423323" rtl="0">
              <a:spcBef>
                <a:spcPts val="0"/>
              </a:spcBef>
              <a:spcAft>
                <a:spcPts val="0"/>
              </a:spcAft>
              <a:buClr>
                <a:srgbClr val="FFFFFF"/>
              </a:buClr>
              <a:buSzPts val="1400"/>
              <a:buChar char="■"/>
              <a:defRPr>
                <a:solidFill>
                  <a:srgbClr val="FFFFFF"/>
                </a:solidFill>
              </a:defRPr>
            </a:lvl9pPr>
          </a:lstStyle>
          <a:p>
            <a:pPr lvl="0"/>
            <a:r>
              <a:rPr lang="en-US"/>
              <a:t>Click to edit Master text styles</a:t>
            </a:r>
          </a:p>
        </p:txBody>
      </p:sp>
      <p:sp>
        <p:nvSpPr>
          <p:cNvPr id="100" name="Google Shape;100;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5530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101"/>
        <p:cNvGrpSpPr/>
        <p:nvPr/>
      </p:nvGrpSpPr>
      <p:grpSpPr>
        <a:xfrm>
          <a:off x="0" y="0"/>
          <a:ext cx="0" cy="0"/>
          <a:chOff x="0" y="0"/>
          <a:chExt cx="0" cy="0"/>
        </a:xfrm>
      </p:grpSpPr>
      <p:sp>
        <p:nvSpPr>
          <p:cNvPr id="102" name="Google Shape;102;p23"/>
          <p:cNvSpPr txBox="1">
            <a:spLocks noGrp="1"/>
          </p:cNvSpPr>
          <p:nvPr>
            <p:ph type="body" idx="1"/>
          </p:nvPr>
        </p:nvSpPr>
        <p:spPr>
          <a:xfrm>
            <a:off x="415600" y="5834033"/>
            <a:ext cx="7998400" cy="806800"/>
          </a:xfrm>
          <a:prstGeom prst="rect">
            <a:avLst/>
          </a:prstGeom>
        </p:spPr>
        <p:txBody>
          <a:bodyPr spcFirstLastPara="1" wrap="square" lIns="91425" tIns="91425" rIns="91425" bIns="91425" anchor="t" anchorCtr="0">
            <a:noAutofit/>
          </a:bodyPr>
          <a:lstStyle>
            <a:lvl1pPr marL="609585" lvl="0" indent="-304792" rtl="0">
              <a:lnSpc>
                <a:spcPct val="100000"/>
              </a:lnSpc>
              <a:spcBef>
                <a:spcPts val="0"/>
              </a:spcBef>
              <a:spcAft>
                <a:spcPts val="0"/>
              </a:spcAft>
              <a:buSzPts val="1600"/>
              <a:buNone/>
              <a:defRPr sz="2133"/>
            </a:lvl1pPr>
          </a:lstStyle>
          <a:p>
            <a:pPr lvl="0"/>
            <a:r>
              <a:rPr lang="en-US"/>
              <a:t>Click to edit Master text styles</a:t>
            </a:r>
          </a:p>
        </p:txBody>
      </p:sp>
      <p:sp>
        <p:nvSpPr>
          <p:cNvPr id="103" name="Google Shape;103;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50278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104"/>
        <p:cNvGrpSpPr/>
        <p:nvPr/>
      </p:nvGrpSpPr>
      <p:grpSpPr>
        <a:xfrm>
          <a:off x="0" y="0"/>
          <a:ext cx="0" cy="0"/>
          <a:chOff x="0" y="0"/>
          <a:chExt cx="0" cy="0"/>
        </a:xfrm>
      </p:grpSpPr>
      <p:sp>
        <p:nvSpPr>
          <p:cNvPr id="105" name="Google Shape;105;p24"/>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24"/>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pPr lvl="0"/>
            <a:r>
              <a:rPr lang="en-US"/>
              <a:t>Click to edit Master text styles</a:t>
            </a:r>
          </a:p>
        </p:txBody>
      </p:sp>
      <p:sp>
        <p:nvSpPr>
          <p:cNvPr id="107" name="Google Shape;107;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51155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8"/>
        <p:cNvGrpSpPr/>
        <p:nvPr/>
      </p:nvGrpSpPr>
      <p:grpSpPr>
        <a:xfrm>
          <a:off x="0" y="0"/>
          <a:ext cx="0" cy="0"/>
          <a:chOff x="0" y="0"/>
          <a:chExt cx="0" cy="0"/>
        </a:xfrm>
      </p:grpSpPr>
      <p:sp>
        <p:nvSpPr>
          <p:cNvPr id="109" name="Google Shape;109;p2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67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85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a:r>
              <a:rPr lang="en-US"/>
              <a:t>Click to edit Master title style</a:t>
            </a:r>
            <a:endParaRPr/>
          </a:p>
        </p:txBody>
      </p:sp>
      <p:sp>
        <p:nvSpPr>
          <p:cNvPr id="19" name="Google Shape;19;p4"/>
          <p:cNvSpPr txBox="1">
            <a:spLocks noGrp="1"/>
          </p:cNvSpPr>
          <p:nvPr>
            <p:ph type="body" idx="1"/>
          </p:nvPr>
        </p:nvSpPr>
        <p:spPr>
          <a:xfrm>
            <a:off x="415600" y="1028633"/>
            <a:ext cx="11360800" cy="4555200"/>
          </a:xfrm>
          <a:prstGeom prst="rect">
            <a:avLst/>
          </a:prstGeom>
        </p:spPr>
        <p:txBody>
          <a:bodyPr spcFirstLastPara="1" wrap="square" lIns="91425" tIns="91425" rIns="91425" bIns="91425" anchor="t" anchorCtr="0">
            <a:noAutofit/>
          </a:bodyPr>
          <a:lstStyle>
            <a:lvl1pPr marL="609585" lvl="0" indent="-457189">
              <a:lnSpc>
                <a:spcPct val="120000"/>
              </a:lnSpc>
              <a:spcBef>
                <a:spcPts val="0"/>
              </a:spcBef>
              <a:spcAft>
                <a:spcPts val="0"/>
              </a:spcAft>
              <a:buSzPts val="1800"/>
              <a:buFont typeface="Lato"/>
              <a:buChar char="●"/>
              <a:defRPr>
                <a:latin typeface="Lato"/>
                <a:ea typeface="Lato"/>
                <a:cs typeface="Lato"/>
                <a:sym typeface="Lato"/>
              </a:defRPr>
            </a:lvl1pPr>
            <a:lvl2pPr marL="1219170" lvl="1" indent="-423323">
              <a:lnSpc>
                <a:spcPct val="120000"/>
              </a:lnSpc>
              <a:spcBef>
                <a:spcPts val="0"/>
              </a:spcBef>
              <a:spcAft>
                <a:spcPts val="0"/>
              </a:spcAft>
              <a:buSzPts val="1400"/>
              <a:buFont typeface="Lato"/>
              <a:buChar char="○"/>
              <a:defRPr>
                <a:latin typeface="Lato"/>
                <a:ea typeface="Lato"/>
                <a:cs typeface="Lato"/>
                <a:sym typeface="Lato"/>
              </a:defRPr>
            </a:lvl2pPr>
            <a:lvl3pPr marL="1828754" lvl="2" indent="-423323">
              <a:lnSpc>
                <a:spcPct val="120000"/>
              </a:lnSpc>
              <a:spcBef>
                <a:spcPts val="0"/>
              </a:spcBef>
              <a:spcAft>
                <a:spcPts val="0"/>
              </a:spcAft>
              <a:buSzPts val="1400"/>
              <a:buFont typeface="Lato"/>
              <a:buChar char="■"/>
              <a:defRPr>
                <a:latin typeface="Lato"/>
                <a:ea typeface="Lato"/>
                <a:cs typeface="Lato"/>
                <a:sym typeface="Lato"/>
              </a:defRPr>
            </a:lvl3pPr>
            <a:lvl4pPr marL="2438339" lvl="3" indent="-423323">
              <a:lnSpc>
                <a:spcPct val="120000"/>
              </a:lnSpc>
              <a:spcBef>
                <a:spcPts val="0"/>
              </a:spcBef>
              <a:spcAft>
                <a:spcPts val="0"/>
              </a:spcAft>
              <a:buSzPts val="1400"/>
              <a:buFont typeface="Lato"/>
              <a:buChar char="●"/>
              <a:defRPr>
                <a:latin typeface="Lato"/>
                <a:ea typeface="Lato"/>
                <a:cs typeface="Lato"/>
                <a:sym typeface="Lato"/>
              </a:defRPr>
            </a:lvl4pPr>
            <a:lvl5pPr marL="3047924" lvl="4" indent="-423323">
              <a:lnSpc>
                <a:spcPct val="120000"/>
              </a:lnSpc>
              <a:spcBef>
                <a:spcPts val="0"/>
              </a:spcBef>
              <a:spcAft>
                <a:spcPts val="0"/>
              </a:spcAft>
              <a:buSzPts val="1400"/>
              <a:buFont typeface="Lato"/>
              <a:buChar char="○"/>
              <a:defRPr>
                <a:latin typeface="Lato"/>
                <a:ea typeface="Lato"/>
                <a:cs typeface="Lato"/>
                <a:sym typeface="Lato"/>
              </a:defRPr>
            </a:lvl5pPr>
            <a:lvl6pPr marL="3657509" lvl="5" indent="-423323">
              <a:lnSpc>
                <a:spcPct val="120000"/>
              </a:lnSpc>
              <a:spcBef>
                <a:spcPts val="0"/>
              </a:spcBef>
              <a:spcAft>
                <a:spcPts val="0"/>
              </a:spcAft>
              <a:buSzPts val="1400"/>
              <a:buFont typeface="Lato"/>
              <a:buChar char="■"/>
              <a:defRPr>
                <a:latin typeface="Lato"/>
                <a:ea typeface="Lato"/>
                <a:cs typeface="Lato"/>
                <a:sym typeface="Lato"/>
              </a:defRPr>
            </a:lvl6pPr>
            <a:lvl7pPr marL="4267093" lvl="6" indent="-423323">
              <a:lnSpc>
                <a:spcPct val="120000"/>
              </a:lnSpc>
              <a:spcBef>
                <a:spcPts val="0"/>
              </a:spcBef>
              <a:spcAft>
                <a:spcPts val="0"/>
              </a:spcAft>
              <a:buSzPts val="1400"/>
              <a:buFont typeface="Lato"/>
              <a:buChar char="●"/>
              <a:defRPr>
                <a:latin typeface="Lato"/>
                <a:ea typeface="Lato"/>
                <a:cs typeface="Lato"/>
                <a:sym typeface="Lato"/>
              </a:defRPr>
            </a:lvl7pPr>
            <a:lvl8pPr marL="4876678" lvl="7" indent="-423323">
              <a:lnSpc>
                <a:spcPct val="120000"/>
              </a:lnSpc>
              <a:spcBef>
                <a:spcPts val="0"/>
              </a:spcBef>
              <a:spcAft>
                <a:spcPts val="0"/>
              </a:spcAft>
              <a:buSzPts val="1400"/>
              <a:buFont typeface="Lato"/>
              <a:buChar char="○"/>
              <a:defRPr>
                <a:latin typeface="Lato"/>
                <a:ea typeface="Lato"/>
                <a:cs typeface="Lato"/>
                <a:sym typeface="Lato"/>
              </a:defRPr>
            </a:lvl8pPr>
            <a:lvl9pPr marL="5486263" lvl="8" indent="-423323">
              <a:lnSpc>
                <a:spcPct val="120000"/>
              </a:lnSpc>
              <a:spcBef>
                <a:spcPts val="0"/>
              </a:spcBef>
              <a:spcAft>
                <a:spcPts val="0"/>
              </a:spcAft>
              <a:buSzPts val="1400"/>
              <a:buFont typeface="Lato"/>
              <a:buChar char="■"/>
              <a:defRPr>
                <a:latin typeface="Lato"/>
                <a:ea typeface="Lato"/>
                <a:cs typeface="Lato"/>
                <a:sym typeface="Lato"/>
              </a:defRPr>
            </a:lvl9pPr>
          </a:lstStyle>
          <a:p>
            <a:pPr lvl="0"/>
            <a:r>
              <a:rPr lang="en-US"/>
              <a:t>Click to edit Master text styles</a:t>
            </a: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pic>
        <p:nvPicPr>
          <p:cNvPr id="21" name="Google Shape;21;p4"/>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22" name="Google Shape;22;p4"/>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19655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409911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183032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415600" y="1479133"/>
            <a:ext cx="5621600" cy="4239200"/>
          </a:xfrm>
          <a:prstGeom prst="rect">
            <a:avLst/>
          </a:prstGeom>
        </p:spPr>
        <p:txBody>
          <a:bodyPr spcFirstLastPara="1" wrap="square" lIns="91425" tIns="91425" rIns="91425" bIns="91425" anchor="t" anchorCtr="0">
            <a:noAutofit/>
          </a:bodyPr>
          <a:lstStyle>
            <a:lvl1pPr marL="609585" lvl="0" indent="-423323">
              <a:spcBef>
                <a:spcPts val="1333"/>
              </a:spcBef>
              <a:spcAft>
                <a:spcPts val="0"/>
              </a:spcAft>
              <a:buSzPts val="1400"/>
              <a:buChar char="●"/>
              <a:defRPr sz="1867"/>
            </a:lvl1pPr>
            <a:lvl2pPr marL="1219170" lvl="1" indent="-423323">
              <a:spcBef>
                <a:spcPts val="1333"/>
              </a:spcBef>
              <a:spcAft>
                <a:spcPts val="0"/>
              </a:spcAft>
              <a:buSzPts val="1400"/>
              <a:buChar char="○"/>
              <a:defRPr/>
            </a:lvl2pPr>
            <a:lvl3pPr marL="1828754" lvl="2" indent="-423323">
              <a:spcBef>
                <a:spcPts val="1333"/>
              </a:spcBef>
              <a:spcAft>
                <a:spcPts val="0"/>
              </a:spcAft>
              <a:buSzPts val="1400"/>
              <a:buChar char="■"/>
              <a:defRPr/>
            </a:lvl3pPr>
            <a:lvl4pPr marL="2438339" lvl="3" indent="-423323">
              <a:spcBef>
                <a:spcPts val="1333"/>
              </a:spcBef>
              <a:spcAft>
                <a:spcPts val="0"/>
              </a:spcAft>
              <a:buSzPts val="1400"/>
              <a:buChar char="●"/>
              <a:defRPr/>
            </a:lvl4pPr>
            <a:lvl5pPr marL="3047924" lvl="4" indent="-423323">
              <a:spcBef>
                <a:spcPts val="1333"/>
              </a:spcBef>
              <a:spcAft>
                <a:spcPts val="0"/>
              </a:spcAft>
              <a:buSzPts val="1400"/>
              <a:buChar char="○"/>
              <a:defRPr/>
            </a:lvl5pPr>
            <a:lvl6pPr marL="3657509" lvl="5" indent="-423323">
              <a:spcBef>
                <a:spcPts val="1333"/>
              </a:spcBef>
              <a:spcAft>
                <a:spcPts val="0"/>
              </a:spcAft>
              <a:buSzPts val="1400"/>
              <a:buChar char="■"/>
              <a:defRPr/>
            </a:lvl6pPr>
            <a:lvl7pPr marL="4267093" lvl="6" indent="-423323">
              <a:spcBef>
                <a:spcPts val="1333"/>
              </a:spcBef>
              <a:spcAft>
                <a:spcPts val="0"/>
              </a:spcAft>
              <a:buSzPts val="1400"/>
              <a:buChar char="●"/>
              <a:defRPr/>
            </a:lvl7pPr>
            <a:lvl8pPr marL="4876678" lvl="7" indent="-423323">
              <a:spcBef>
                <a:spcPts val="1333"/>
              </a:spcBef>
              <a:spcAft>
                <a:spcPts val="0"/>
              </a:spcAft>
              <a:buSzPts val="1400"/>
              <a:buChar char="○"/>
              <a:defRPr/>
            </a:lvl8pPr>
            <a:lvl9pPr marL="5486263" lvl="8" indent="-423323">
              <a:spcBef>
                <a:spcPts val="1333"/>
              </a:spcBef>
              <a:spcAft>
                <a:spcPts val="0"/>
              </a:spcAft>
              <a:buSzPts val="1400"/>
              <a:buChar char="■"/>
              <a:defRPr/>
            </a:lvl9pPr>
          </a:lstStyle>
          <a:p>
            <a:pPr lvl="0"/>
            <a:r>
              <a:rPr lang="en-US"/>
              <a:t>Click to edit Master text styles</a:t>
            </a:r>
          </a:p>
        </p:txBody>
      </p:sp>
      <p:sp>
        <p:nvSpPr>
          <p:cNvPr id="33" name="Google Shape;33;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
        <p:nvSpPr>
          <p:cNvPr id="34" name="Google Shape;34;p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1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7" name="Google Shape;37;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289912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233"/>
            <a:ext cx="6096000" cy="6858000"/>
          </a:xfrm>
          <a:prstGeom prst="rect">
            <a:avLst/>
          </a:prstGeom>
          <a:solidFill>
            <a:srgbClr val="393D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1" name="Google Shape;4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2" name="Google Shape;4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rgbClr val="FFFFFF"/>
              </a:buClr>
              <a:buSzPts val="1800"/>
              <a:buChar char="●"/>
              <a:defRPr>
                <a:solidFill>
                  <a:srgbClr val="FFFFFF"/>
                </a:solidFill>
              </a:defRPr>
            </a:lvl1pPr>
            <a:lvl2pPr marL="1219170" lvl="1" indent="-423323">
              <a:spcBef>
                <a:spcPts val="0"/>
              </a:spcBef>
              <a:spcAft>
                <a:spcPts val="0"/>
              </a:spcAft>
              <a:buClr>
                <a:srgbClr val="FFFFFF"/>
              </a:buClr>
              <a:buSzPts val="1400"/>
              <a:buChar char="○"/>
              <a:defRPr>
                <a:solidFill>
                  <a:srgbClr val="FFFFFF"/>
                </a:solidFill>
              </a:defRPr>
            </a:lvl2pPr>
            <a:lvl3pPr marL="1828754" lvl="2" indent="-423323">
              <a:spcBef>
                <a:spcPts val="0"/>
              </a:spcBef>
              <a:spcAft>
                <a:spcPts val="0"/>
              </a:spcAft>
              <a:buClr>
                <a:srgbClr val="FFFFFF"/>
              </a:buClr>
              <a:buSzPts val="1400"/>
              <a:buChar char="■"/>
              <a:defRPr>
                <a:solidFill>
                  <a:srgbClr val="FFFFFF"/>
                </a:solidFill>
              </a:defRPr>
            </a:lvl3pPr>
            <a:lvl4pPr marL="2438339" lvl="3" indent="-423323">
              <a:spcBef>
                <a:spcPts val="0"/>
              </a:spcBef>
              <a:spcAft>
                <a:spcPts val="0"/>
              </a:spcAft>
              <a:buClr>
                <a:srgbClr val="FFFFFF"/>
              </a:buClr>
              <a:buSzPts val="1400"/>
              <a:buChar char="●"/>
              <a:defRPr>
                <a:solidFill>
                  <a:srgbClr val="FFFFFF"/>
                </a:solidFill>
              </a:defRPr>
            </a:lvl4pPr>
            <a:lvl5pPr marL="3047924" lvl="4" indent="-423323">
              <a:spcBef>
                <a:spcPts val="0"/>
              </a:spcBef>
              <a:spcAft>
                <a:spcPts val="0"/>
              </a:spcAft>
              <a:buClr>
                <a:srgbClr val="FFFFFF"/>
              </a:buClr>
              <a:buSzPts val="1400"/>
              <a:buChar char="○"/>
              <a:defRPr>
                <a:solidFill>
                  <a:srgbClr val="FFFFFF"/>
                </a:solidFill>
              </a:defRPr>
            </a:lvl5pPr>
            <a:lvl6pPr marL="3657509" lvl="5" indent="-423323">
              <a:spcBef>
                <a:spcPts val="0"/>
              </a:spcBef>
              <a:spcAft>
                <a:spcPts val="0"/>
              </a:spcAft>
              <a:buClr>
                <a:srgbClr val="FFFFFF"/>
              </a:buClr>
              <a:buSzPts val="1400"/>
              <a:buChar char="■"/>
              <a:defRPr>
                <a:solidFill>
                  <a:srgbClr val="FFFFFF"/>
                </a:solidFill>
              </a:defRPr>
            </a:lvl6pPr>
            <a:lvl7pPr marL="4267093" lvl="6" indent="-423323">
              <a:spcBef>
                <a:spcPts val="0"/>
              </a:spcBef>
              <a:spcAft>
                <a:spcPts val="0"/>
              </a:spcAft>
              <a:buClr>
                <a:srgbClr val="FFFFFF"/>
              </a:buClr>
              <a:buSzPts val="1400"/>
              <a:buChar char="●"/>
              <a:defRPr>
                <a:solidFill>
                  <a:srgbClr val="FFFFFF"/>
                </a:solidFill>
              </a:defRPr>
            </a:lvl7pPr>
            <a:lvl8pPr marL="4876678" lvl="7" indent="-423323">
              <a:spcBef>
                <a:spcPts val="0"/>
              </a:spcBef>
              <a:spcAft>
                <a:spcPts val="0"/>
              </a:spcAft>
              <a:buClr>
                <a:srgbClr val="FFFFFF"/>
              </a:buClr>
              <a:buSzPts val="1400"/>
              <a:buChar char="○"/>
              <a:defRPr>
                <a:solidFill>
                  <a:srgbClr val="FFFFFF"/>
                </a:solidFill>
              </a:defRPr>
            </a:lvl8pPr>
            <a:lvl9pPr marL="5486263" lvl="8" indent="-423323">
              <a:spcBef>
                <a:spcPts val="0"/>
              </a:spcBef>
              <a:spcAft>
                <a:spcPts val="0"/>
              </a:spcAft>
              <a:buClr>
                <a:srgbClr val="FFFFFF"/>
              </a:buClr>
              <a:buSzPts val="1400"/>
              <a:buChar char="■"/>
              <a:defRPr>
                <a:solidFill>
                  <a:srgbClr val="FFFFFF"/>
                </a:solidFill>
              </a:defRPr>
            </a:lvl9pPr>
          </a:lstStyle>
          <a:p>
            <a:pPr lvl="0"/>
            <a:r>
              <a:rPr lang="en-US"/>
              <a:t>Click to edit Master text styles</a:t>
            </a:r>
          </a:p>
        </p:txBody>
      </p:sp>
      <p:sp>
        <p:nvSpPr>
          <p:cNvPr id="43" name="Google Shape;43;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330191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834033"/>
            <a:ext cx="7998400" cy="8068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600"/>
              <a:buNone/>
              <a:defRPr sz="2133"/>
            </a:lvl1pPr>
          </a:lstStyle>
          <a:p>
            <a:pPr lvl="0"/>
            <a:r>
              <a:rPr lang="en-US"/>
              <a:t>Click to edit Master text styles</a:t>
            </a:r>
          </a:p>
        </p:txBody>
      </p:sp>
      <p:sp>
        <p:nvSpPr>
          <p:cNvPr id="46" name="Google Shape;46;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163246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80D4"/>
              </a:buClr>
              <a:buSzPts val="2800"/>
              <a:buFont typeface="Rubik"/>
              <a:buNone/>
              <a:defRPr sz="2800">
                <a:solidFill>
                  <a:srgbClr val="0080D4"/>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20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25646800-1CED-46BC-8A25-81FAE33A8DE9}" type="slidenum">
              <a:rPr lang="nb-NO" smtClean="0"/>
              <a:pPr/>
              <a:t>‹#›</a:t>
            </a:fld>
            <a:endParaRPr lang="nb-NO"/>
          </a:p>
        </p:txBody>
      </p:sp>
    </p:spTree>
    <p:extLst>
      <p:ext uri="{BB962C8B-B14F-4D97-AF65-F5344CB8AC3E}">
        <p14:creationId xmlns:p14="http://schemas.microsoft.com/office/powerpoint/2010/main" val="913864895"/>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80D4"/>
              </a:buClr>
              <a:buSzPts val="2800"/>
              <a:buFont typeface="Rubik"/>
              <a:buNone/>
              <a:defRPr sz="2800">
                <a:solidFill>
                  <a:srgbClr val="0080D4"/>
                </a:solidFill>
                <a:latin typeface="Rubik"/>
                <a:ea typeface="Rubik"/>
                <a:cs typeface="Rubik"/>
                <a:sym typeface="Rubik"/>
              </a:defRPr>
            </a:lvl1pPr>
            <a:lvl2pPr lvl="1"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63" name="Google Shape;63;p1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20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64" name="Google Shape;64;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defRPr>
            </a:lvl1pPr>
            <a:lvl2pPr lvl="1" algn="r" rtl="0">
              <a:buNone/>
              <a:defRPr sz="1333">
                <a:solidFill>
                  <a:schemeClr val="dk2"/>
                </a:solidFill>
              </a:defRPr>
            </a:lvl2pPr>
            <a:lvl3pPr lvl="2" algn="r" rtl="0">
              <a:buNone/>
              <a:defRPr sz="1333">
                <a:solidFill>
                  <a:schemeClr val="dk2"/>
                </a:solidFill>
              </a:defRPr>
            </a:lvl3pPr>
            <a:lvl4pPr lvl="3" algn="r" rtl="0">
              <a:buNone/>
              <a:defRPr sz="1333">
                <a:solidFill>
                  <a:schemeClr val="dk2"/>
                </a:solidFill>
              </a:defRPr>
            </a:lvl4pPr>
            <a:lvl5pPr lvl="4" algn="r" rtl="0">
              <a:buNone/>
              <a:defRPr sz="1333">
                <a:solidFill>
                  <a:schemeClr val="dk2"/>
                </a:solidFill>
              </a:defRPr>
            </a:lvl5pPr>
            <a:lvl6pPr lvl="5" algn="r" rtl="0">
              <a:buNone/>
              <a:defRPr sz="1333">
                <a:solidFill>
                  <a:schemeClr val="dk2"/>
                </a:solidFill>
              </a:defRPr>
            </a:lvl6pPr>
            <a:lvl7pPr lvl="6" algn="r" rtl="0">
              <a:buNone/>
              <a:defRPr sz="1333">
                <a:solidFill>
                  <a:schemeClr val="dk2"/>
                </a:solidFill>
              </a:defRPr>
            </a:lvl7pPr>
            <a:lvl8pPr lvl="7" algn="r" rtl="0">
              <a:buNone/>
              <a:defRPr sz="1333">
                <a:solidFill>
                  <a:schemeClr val="dk2"/>
                </a:solidFill>
              </a:defRPr>
            </a:lvl8pPr>
            <a:lvl9pPr lvl="8" algn="r" rtl="0">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6464349"/>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a:t>Data </a:t>
            </a:r>
            <a:r>
              <a:rPr lang="nb-NO" dirty="0" err="1"/>
              <a:t>Quality</a:t>
            </a:r>
            <a:endParaRPr lang="nb-NO" dirty="0"/>
          </a:p>
        </p:txBody>
      </p:sp>
      <p:sp>
        <p:nvSpPr>
          <p:cNvPr id="3" name="Subtitle 2"/>
          <p:cNvSpPr>
            <a:spLocks noGrp="1"/>
          </p:cNvSpPr>
          <p:nvPr>
            <p:ph type="subTitle" idx="1"/>
          </p:nvPr>
        </p:nvSpPr>
        <p:spPr/>
        <p:txBody>
          <a:bodyPr/>
          <a:lstStyle/>
          <a:p>
            <a:r>
              <a:rPr lang="nb-NO" dirty="0"/>
              <a:t>Setting the stage for the DHIS2 Data Quality Academy</a:t>
            </a:r>
          </a:p>
        </p:txBody>
      </p:sp>
    </p:spTree>
    <p:extLst>
      <p:ext uri="{BB962C8B-B14F-4D97-AF65-F5344CB8AC3E}">
        <p14:creationId xmlns:p14="http://schemas.microsoft.com/office/powerpoint/2010/main" val="137977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Completeness</a:t>
            </a:r>
            <a:endParaRPr lang="nb-NO" dirty="0"/>
          </a:p>
        </p:txBody>
      </p:sp>
      <p:pic>
        <p:nvPicPr>
          <p:cNvPr id="1026" name="Picture 2"/>
          <p:cNvPicPr>
            <a:picLocks noChangeAspect="1" noChangeArrowheads="1"/>
          </p:cNvPicPr>
          <p:nvPr/>
        </p:nvPicPr>
        <p:blipFill>
          <a:blip r:embed="rId2" cstate="print"/>
          <a:srcRect/>
          <a:stretch>
            <a:fillRect/>
          </a:stretch>
        </p:blipFill>
        <p:spPr bwMode="auto">
          <a:xfrm>
            <a:off x="1271587" y="1305684"/>
            <a:ext cx="9648825" cy="49149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Timeliness</a:t>
            </a:r>
            <a:endParaRPr lang="nb-NO" dirty="0"/>
          </a:p>
        </p:txBody>
      </p:sp>
      <p:pic>
        <p:nvPicPr>
          <p:cNvPr id="3074" name="Picture 2"/>
          <p:cNvPicPr>
            <a:picLocks noChangeAspect="1" noChangeArrowheads="1"/>
          </p:cNvPicPr>
          <p:nvPr/>
        </p:nvPicPr>
        <p:blipFill>
          <a:blip r:embed="rId2" cstate="print"/>
          <a:srcRect/>
          <a:stretch>
            <a:fillRect/>
          </a:stretch>
        </p:blipFill>
        <p:spPr bwMode="auto">
          <a:xfrm>
            <a:off x="2165033" y="1522367"/>
            <a:ext cx="7760018" cy="443429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3895023" cy="1143200"/>
          </a:xfrm>
        </p:spPr>
        <p:txBody>
          <a:bodyPr/>
          <a:lstStyle/>
          <a:p>
            <a:r>
              <a:rPr lang="nb-NO" dirty="0" err="1"/>
              <a:t>Consistency</a:t>
            </a:r>
            <a:endParaRPr lang="nb-NO" dirty="0"/>
          </a:p>
        </p:txBody>
      </p:sp>
      <p:pic>
        <p:nvPicPr>
          <p:cNvPr id="4" name="Picture 2"/>
          <p:cNvPicPr>
            <a:picLocks noChangeAspect="1" noChangeArrowheads="1"/>
          </p:cNvPicPr>
          <p:nvPr/>
        </p:nvPicPr>
        <p:blipFill>
          <a:blip r:embed="rId2" cstate="print"/>
          <a:srcRect/>
          <a:stretch>
            <a:fillRect/>
          </a:stretch>
        </p:blipFill>
        <p:spPr bwMode="auto">
          <a:xfrm>
            <a:off x="407262" y="4306253"/>
            <a:ext cx="11366342" cy="2277428"/>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753804" y="274319"/>
            <a:ext cx="6019800" cy="39243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Conformity</a:t>
            </a:r>
            <a:endParaRPr lang="nb-NO" dirty="0"/>
          </a:p>
        </p:txBody>
      </p:sp>
      <p:pic>
        <p:nvPicPr>
          <p:cNvPr id="4" name="Picture 4" descr="IMG_12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449" y="1430910"/>
            <a:ext cx="7883001" cy="524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Accuracy</a:t>
            </a:r>
            <a:endParaRPr lang="nb-NO" dirty="0"/>
          </a:p>
        </p:txBody>
      </p:sp>
      <p:pic>
        <p:nvPicPr>
          <p:cNvPr id="4" name="Picture 4" descr="IMGP3111"/>
          <p:cNvPicPr>
            <a:picLocks noChangeAspect="1" noChangeArrowheads="1"/>
          </p:cNvPicPr>
          <p:nvPr/>
        </p:nvPicPr>
        <p:blipFill>
          <a:blip r:embed="rId2" cstate="print">
            <a:lum bright="30000" contrast="49000"/>
          </a:blip>
          <a:srcRect l="6024" t="47244" r="6024" b="23622"/>
          <a:stretch>
            <a:fillRect/>
          </a:stretch>
        </p:blipFill>
        <p:spPr bwMode="auto">
          <a:xfrm>
            <a:off x="267277" y="1581854"/>
            <a:ext cx="11924723" cy="2962011"/>
          </a:xfrm>
          <a:prstGeom prst="rect">
            <a:avLst/>
          </a:prstGeom>
          <a:noFill/>
          <a:ln w="9525">
            <a:noFill/>
            <a:miter lim="800000"/>
            <a:headEnd/>
            <a:tailEnd/>
          </a:ln>
        </p:spPr>
      </p:pic>
      <p:sp>
        <p:nvSpPr>
          <p:cNvPr id="5" name="Oval 4"/>
          <p:cNvSpPr/>
          <p:nvPr/>
        </p:nvSpPr>
        <p:spPr>
          <a:xfrm>
            <a:off x="10649243" y="1519312"/>
            <a:ext cx="801859" cy="5345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Oval 5"/>
          <p:cNvSpPr/>
          <p:nvPr/>
        </p:nvSpPr>
        <p:spPr>
          <a:xfrm>
            <a:off x="2951870" y="3289496"/>
            <a:ext cx="801859" cy="5345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Oval 6"/>
          <p:cNvSpPr/>
          <p:nvPr/>
        </p:nvSpPr>
        <p:spPr>
          <a:xfrm>
            <a:off x="10719582" y="3108960"/>
            <a:ext cx="801859" cy="5345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Oval 7"/>
          <p:cNvSpPr/>
          <p:nvPr/>
        </p:nvSpPr>
        <p:spPr>
          <a:xfrm>
            <a:off x="3008141" y="1756118"/>
            <a:ext cx="1704535" cy="5345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832268"/>
          </a:xfrm>
        </p:spPr>
        <p:txBody>
          <a:bodyPr/>
          <a:lstStyle/>
          <a:p>
            <a:r>
              <a:rPr lang="nb-NO" dirty="0" err="1"/>
              <a:t>Integrity</a:t>
            </a:r>
            <a:endParaRPr lang="nb-NO" dirty="0"/>
          </a:p>
        </p:txBody>
      </p:sp>
      <p:pic>
        <p:nvPicPr>
          <p:cNvPr id="2052" name="Picture 4"/>
          <p:cNvPicPr>
            <a:picLocks noChangeAspect="1" noChangeArrowheads="1"/>
          </p:cNvPicPr>
          <p:nvPr/>
        </p:nvPicPr>
        <p:blipFill>
          <a:blip r:embed="rId2" cstate="print"/>
          <a:srcRect/>
          <a:stretch>
            <a:fillRect/>
          </a:stretch>
        </p:blipFill>
        <p:spPr bwMode="auto">
          <a:xfrm>
            <a:off x="3424237" y="1174283"/>
            <a:ext cx="5343525" cy="5029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BF28-37D0-421D-B868-1BFC36296F3F}"/>
              </a:ext>
            </a:extLst>
          </p:cNvPr>
          <p:cNvSpPr>
            <a:spLocks noGrp="1"/>
          </p:cNvSpPr>
          <p:nvPr>
            <p:ph type="title"/>
          </p:nvPr>
        </p:nvSpPr>
        <p:spPr/>
        <p:txBody>
          <a:bodyPr/>
          <a:lstStyle/>
          <a:p>
            <a:r>
              <a:rPr lang="nb-NO" b="1" dirty="0"/>
              <a:t>Data Quality Issues are a fact of life.</a:t>
            </a:r>
            <a:endParaRPr lang="en-US" b="1" dirty="0"/>
          </a:p>
        </p:txBody>
      </p:sp>
      <p:sp>
        <p:nvSpPr>
          <p:cNvPr id="3" name="Text Placeholder 2">
            <a:extLst>
              <a:ext uri="{FF2B5EF4-FFF2-40B4-BE49-F238E27FC236}">
                <a16:creationId xmlns:a16="http://schemas.microsoft.com/office/drawing/2014/main" id="{09846C50-2C1C-4162-9CCC-D5E80BD8A8DF}"/>
              </a:ext>
            </a:extLst>
          </p:cNvPr>
          <p:cNvSpPr>
            <a:spLocks noGrp="1"/>
          </p:cNvSpPr>
          <p:nvPr>
            <p:ph type="body" idx="1"/>
          </p:nvPr>
        </p:nvSpPr>
        <p:spPr/>
        <p:txBody>
          <a:bodyPr/>
          <a:lstStyle/>
          <a:p>
            <a:r>
              <a:rPr lang="nb-NO" dirty="0"/>
              <a:t>Every database, country, program has data quality issues. </a:t>
            </a:r>
          </a:p>
          <a:p>
            <a:pPr lvl="1"/>
            <a:r>
              <a:rPr lang="nb-NO" dirty="0"/>
              <a:t>Every information system will have:</a:t>
            </a:r>
          </a:p>
          <a:p>
            <a:pPr lvl="2"/>
            <a:r>
              <a:rPr lang="nb-NO" dirty="0"/>
              <a:t>Outliers</a:t>
            </a:r>
          </a:p>
          <a:p>
            <a:pPr lvl="2"/>
            <a:r>
              <a:rPr lang="nb-NO" dirty="0"/>
              <a:t>Data entry errors</a:t>
            </a:r>
          </a:p>
          <a:p>
            <a:pPr lvl="2"/>
            <a:r>
              <a:rPr lang="nb-NO" dirty="0"/>
              <a:t>Validation alerts</a:t>
            </a:r>
          </a:p>
          <a:p>
            <a:pPr lvl="2"/>
            <a:r>
              <a:rPr lang="nb-NO" dirty="0"/>
              <a:t>Fradulent data (made-up date)</a:t>
            </a:r>
          </a:p>
          <a:p>
            <a:pPr lvl="1"/>
            <a:r>
              <a:rPr lang="nb-NO" dirty="0"/>
              <a:t>Data quality issues are a feature of any information system, not a failure</a:t>
            </a:r>
          </a:p>
          <a:p>
            <a:pPr lvl="1"/>
            <a:endParaRPr lang="nb-NO" dirty="0"/>
          </a:p>
          <a:p>
            <a:r>
              <a:rPr lang="nb-NO" sz="2000" dirty="0"/>
              <a:t>The failure is not being able to address the data quality issues. </a:t>
            </a:r>
          </a:p>
          <a:p>
            <a:endParaRPr lang="nb-NO" dirty="0"/>
          </a:p>
        </p:txBody>
      </p:sp>
    </p:spTree>
    <p:extLst>
      <p:ext uri="{BB962C8B-B14F-4D97-AF65-F5344CB8AC3E}">
        <p14:creationId xmlns:p14="http://schemas.microsoft.com/office/powerpoint/2010/main" val="61988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A7BA-EE94-458B-AE4B-A5F2DF3BBC00}"/>
              </a:ext>
            </a:extLst>
          </p:cNvPr>
          <p:cNvSpPr>
            <a:spLocks noGrp="1"/>
          </p:cNvSpPr>
          <p:nvPr>
            <p:ph type="title"/>
          </p:nvPr>
        </p:nvSpPr>
        <p:spPr/>
        <p:txBody>
          <a:bodyPr/>
          <a:lstStyle/>
          <a:p>
            <a:r>
              <a:rPr lang="nb-NO" dirty="0"/>
              <a:t>It is not a race. It’s a process. </a:t>
            </a:r>
            <a:endParaRPr lang="en-US" dirty="0"/>
          </a:p>
        </p:txBody>
      </p:sp>
      <p:sp>
        <p:nvSpPr>
          <p:cNvPr id="3" name="Content Placeholder 2">
            <a:extLst>
              <a:ext uri="{FF2B5EF4-FFF2-40B4-BE49-F238E27FC236}">
                <a16:creationId xmlns:a16="http://schemas.microsoft.com/office/drawing/2014/main" id="{959FA2DA-B495-4759-ABE4-21C9A8636CD7}"/>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8357CD4B-AE25-4324-930B-34252DB938E8}"/>
              </a:ext>
            </a:extLst>
          </p:cNvPr>
          <p:cNvPicPr>
            <a:picLocks noChangeAspect="1"/>
          </p:cNvPicPr>
          <p:nvPr/>
        </p:nvPicPr>
        <p:blipFill>
          <a:blip r:embed="rId2"/>
          <a:stretch>
            <a:fillRect/>
          </a:stretch>
        </p:blipFill>
        <p:spPr>
          <a:xfrm>
            <a:off x="1407750" y="3032698"/>
            <a:ext cx="3376539" cy="2019570"/>
          </a:xfrm>
          <a:prstGeom prst="rect">
            <a:avLst/>
          </a:prstGeom>
        </p:spPr>
      </p:pic>
      <p:sp>
        <p:nvSpPr>
          <p:cNvPr id="5" name="TextBox 4">
            <a:extLst>
              <a:ext uri="{FF2B5EF4-FFF2-40B4-BE49-F238E27FC236}">
                <a16:creationId xmlns:a16="http://schemas.microsoft.com/office/drawing/2014/main" id="{CFE94FDD-52E0-42BD-B43D-55D08D68997B}"/>
              </a:ext>
            </a:extLst>
          </p:cNvPr>
          <p:cNvSpPr txBox="1"/>
          <p:nvPr/>
        </p:nvSpPr>
        <p:spPr>
          <a:xfrm>
            <a:off x="3270867" y="3197128"/>
            <a:ext cx="948018" cy="646331"/>
          </a:xfrm>
          <a:prstGeom prst="rect">
            <a:avLst/>
          </a:prstGeom>
          <a:noFill/>
        </p:spPr>
        <p:txBody>
          <a:bodyPr wrap="square" rtlCol="0">
            <a:spAutoFit/>
          </a:bodyPr>
          <a:lstStyle/>
          <a:p>
            <a:pPr algn="ctr"/>
            <a:r>
              <a:rPr lang="nb-NO" b="1" dirty="0">
                <a:solidFill>
                  <a:srgbClr val="FF0000"/>
                </a:solidFill>
              </a:rPr>
              <a:t>DQ Issues</a:t>
            </a:r>
            <a:endParaRPr lang="en-US" b="1" dirty="0">
              <a:solidFill>
                <a:srgbClr val="FF0000"/>
              </a:solidFill>
            </a:endParaRPr>
          </a:p>
        </p:txBody>
      </p:sp>
      <p:sp>
        <p:nvSpPr>
          <p:cNvPr id="6" name="TextBox 5">
            <a:extLst>
              <a:ext uri="{FF2B5EF4-FFF2-40B4-BE49-F238E27FC236}">
                <a16:creationId xmlns:a16="http://schemas.microsoft.com/office/drawing/2014/main" id="{870801A0-E20F-473B-894B-C0E20B0C6AB1}"/>
              </a:ext>
            </a:extLst>
          </p:cNvPr>
          <p:cNvSpPr txBox="1"/>
          <p:nvPr/>
        </p:nvSpPr>
        <p:spPr>
          <a:xfrm>
            <a:off x="1758494" y="3719317"/>
            <a:ext cx="1725707" cy="646331"/>
          </a:xfrm>
          <a:prstGeom prst="rect">
            <a:avLst/>
          </a:prstGeom>
          <a:noFill/>
        </p:spPr>
        <p:txBody>
          <a:bodyPr wrap="square" rtlCol="0">
            <a:spAutoFit/>
          </a:bodyPr>
          <a:lstStyle/>
          <a:p>
            <a:pPr algn="ctr"/>
            <a:r>
              <a:rPr lang="nb-NO" b="1" dirty="0">
                <a:solidFill>
                  <a:srgbClr val="FF0000"/>
                </a:solidFill>
              </a:rPr>
              <a:t>DQ Corrections</a:t>
            </a:r>
            <a:endParaRPr lang="en-US" b="1" dirty="0">
              <a:solidFill>
                <a:srgbClr val="FF0000"/>
              </a:solidFill>
            </a:endParaRPr>
          </a:p>
        </p:txBody>
      </p:sp>
      <p:pic>
        <p:nvPicPr>
          <p:cNvPr id="7" name="Picture 6">
            <a:extLst>
              <a:ext uri="{FF2B5EF4-FFF2-40B4-BE49-F238E27FC236}">
                <a16:creationId xmlns:a16="http://schemas.microsoft.com/office/drawing/2014/main" id="{D64BC2CA-7B0B-4CA1-A9C1-ABB4DC601EA8}"/>
              </a:ext>
            </a:extLst>
          </p:cNvPr>
          <p:cNvPicPr>
            <a:picLocks noChangeAspect="1"/>
          </p:cNvPicPr>
          <p:nvPr/>
        </p:nvPicPr>
        <p:blipFill>
          <a:blip r:embed="rId3"/>
          <a:stretch>
            <a:fillRect/>
          </a:stretch>
        </p:blipFill>
        <p:spPr>
          <a:xfrm>
            <a:off x="7474782" y="2870745"/>
            <a:ext cx="3429479" cy="2343477"/>
          </a:xfrm>
          <a:prstGeom prst="rect">
            <a:avLst/>
          </a:prstGeom>
        </p:spPr>
      </p:pic>
      <p:sp>
        <p:nvSpPr>
          <p:cNvPr id="8" name="Arrow: Right 7">
            <a:extLst>
              <a:ext uri="{FF2B5EF4-FFF2-40B4-BE49-F238E27FC236}">
                <a16:creationId xmlns:a16="http://schemas.microsoft.com/office/drawing/2014/main" id="{3A276B26-134B-48E0-99BE-0F6C4CB7D2F4}"/>
              </a:ext>
            </a:extLst>
          </p:cNvPr>
          <p:cNvSpPr/>
          <p:nvPr/>
        </p:nvSpPr>
        <p:spPr bwMode="auto">
          <a:xfrm>
            <a:off x="5688281" y="3719317"/>
            <a:ext cx="1252846" cy="781431"/>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Tree>
    <p:extLst>
      <p:ext uri="{BB962C8B-B14F-4D97-AF65-F5344CB8AC3E}">
        <p14:creationId xmlns:p14="http://schemas.microsoft.com/office/powerpoint/2010/main" val="19879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Strategies</a:t>
            </a:r>
            <a:r>
              <a:rPr lang="nb-NO" dirty="0"/>
              <a:t> to handle data </a:t>
            </a:r>
            <a:r>
              <a:rPr lang="nb-NO" dirty="0" err="1"/>
              <a:t>quality</a:t>
            </a:r>
            <a:r>
              <a:rPr lang="nb-NO" dirty="0"/>
              <a:t> </a:t>
            </a:r>
            <a:r>
              <a:rPr lang="nb-NO" dirty="0" err="1"/>
              <a:t>issues</a:t>
            </a:r>
            <a:endParaRPr lang="nb-NO" dirty="0"/>
          </a:p>
        </p:txBody>
      </p:sp>
      <p:sp>
        <p:nvSpPr>
          <p:cNvPr id="3" name="Content Placeholder 2"/>
          <p:cNvSpPr>
            <a:spLocks noGrp="1"/>
          </p:cNvSpPr>
          <p:nvPr>
            <p:ph type="body" idx="1"/>
          </p:nvPr>
        </p:nvSpPr>
        <p:spPr/>
        <p:txBody>
          <a:bodyPr>
            <a:normAutofit fontScale="55000" lnSpcReduction="20000"/>
          </a:bodyPr>
          <a:lstStyle/>
          <a:p>
            <a:r>
              <a:rPr lang="nb-NO" dirty="0" err="1"/>
              <a:t>What</a:t>
            </a:r>
            <a:r>
              <a:rPr lang="nb-NO" dirty="0"/>
              <a:t> </a:t>
            </a:r>
            <a:r>
              <a:rPr lang="nb-NO" dirty="0" err="1"/>
              <a:t>this</a:t>
            </a:r>
            <a:r>
              <a:rPr lang="nb-NO" dirty="0"/>
              <a:t> </a:t>
            </a:r>
            <a:r>
              <a:rPr lang="nb-NO" dirty="0" err="1"/>
              <a:t>academy</a:t>
            </a:r>
            <a:r>
              <a:rPr lang="nb-NO" dirty="0"/>
              <a:t> is </a:t>
            </a:r>
            <a:r>
              <a:rPr lang="nb-NO" dirty="0" err="1"/>
              <a:t>about</a:t>
            </a:r>
            <a:r>
              <a:rPr lang="nb-NO" dirty="0"/>
              <a:t>!</a:t>
            </a:r>
          </a:p>
          <a:p>
            <a:endParaRPr lang="nb-NO" dirty="0"/>
          </a:p>
          <a:p>
            <a:pPr marL="609585" lvl="1" indent="0">
              <a:buNone/>
            </a:pPr>
            <a:r>
              <a:rPr lang="nb-NO" dirty="0"/>
              <a:t>1. Before</a:t>
            </a:r>
          </a:p>
          <a:p>
            <a:pPr marL="914400" lvl="1" indent="-457200">
              <a:buNone/>
            </a:pPr>
            <a:r>
              <a:rPr lang="nb-NO" dirty="0"/>
              <a:t>	   Design. </a:t>
            </a:r>
            <a:r>
              <a:rPr lang="nb-NO" dirty="0" err="1"/>
              <a:t>Training</a:t>
            </a:r>
            <a:r>
              <a:rPr lang="nb-NO" dirty="0"/>
              <a:t>. </a:t>
            </a:r>
            <a:r>
              <a:rPr lang="nb-NO" dirty="0" err="1"/>
              <a:t>Relevance</a:t>
            </a:r>
            <a:r>
              <a:rPr lang="nb-NO" dirty="0"/>
              <a:t>. Resources</a:t>
            </a:r>
          </a:p>
          <a:p>
            <a:pPr marL="609585" lvl="1" indent="0">
              <a:buNone/>
            </a:pPr>
            <a:r>
              <a:rPr lang="nb-NO" dirty="0"/>
              <a:t>2. During</a:t>
            </a:r>
          </a:p>
          <a:p>
            <a:pPr marL="914400" lvl="1" indent="-457200">
              <a:buNone/>
            </a:pPr>
            <a:r>
              <a:rPr lang="nb-NO" dirty="0"/>
              <a:t>	   Adequate time. Feedback. </a:t>
            </a:r>
            <a:r>
              <a:rPr lang="nb-NO" dirty="0" err="1"/>
              <a:t>SOPs</a:t>
            </a:r>
            <a:r>
              <a:rPr lang="nb-NO" dirty="0"/>
              <a:t>. </a:t>
            </a:r>
            <a:r>
              <a:rPr lang="nb-NO" dirty="0" err="1"/>
              <a:t>Checks</a:t>
            </a:r>
            <a:r>
              <a:rPr lang="nb-NO" dirty="0"/>
              <a:t>. Less manual </a:t>
            </a:r>
            <a:r>
              <a:rPr lang="nb-NO" dirty="0" err="1"/>
              <a:t>aggregation</a:t>
            </a:r>
            <a:endParaRPr lang="nb-NO" dirty="0"/>
          </a:p>
          <a:p>
            <a:pPr marL="609585" lvl="1" indent="0">
              <a:buNone/>
            </a:pPr>
            <a:r>
              <a:rPr lang="nb-NO" dirty="0"/>
              <a:t>3. After</a:t>
            </a:r>
          </a:p>
          <a:p>
            <a:pPr marL="914400" lvl="1" indent="-457200">
              <a:buNone/>
            </a:pPr>
            <a:r>
              <a:rPr lang="nb-NO"/>
              <a:t>	   Data </a:t>
            </a:r>
            <a:r>
              <a:rPr lang="nb-NO" dirty="0"/>
              <a:t>Quality Assessment. Data </a:t>
            </a:r>
            <a:r>
              <a:rPr lang="nb-NO" dirty="0" err="1"/>
              <a:t>cleaning</a:t>
            </a:r>
            <a:r>
              <a:rPr lang="nb-NO" dirty="0"/>
              <a:t>. </a:t>
            </a:r>
          </a:p>
          <a:p>
            <a:pPr lvl="1"/>
            <a:endParaRPr lang="nb-NO" dirty="0"/>
          </a:p>
          <a:p>
            <a:r>
              <a:rPr lang="nb-NO" dirty="0" err="1"/>
              <a:t>Also</a:t>
            </a:r>
            <a:r>
              <a:rPr lang="nb-NO" dirty="0"/>
              <a:t> </a:t>
            </a:r>
            <a:r>
              <a:rPr lang="nb-NO" dirty="0" err="1"/>
              <a:t>cyclic</a:t>
            </a:r>
            <a:r>
              <a:rPr lang="nb-NO" dirty="0"/>
              <a:t>: </a:t>
            </a:r>
            <a:r>
              <a:rPr lang="nb-NO" dirty="0" err="1"/>
              <a:t>go</a:t>
            </a:r>
            <a:r>
              <a:rPr lang="nb-NO" dirty="0"/>
              <a:t> back to </a:t>
            </a:r>
            <a:r>
              <a:rPr lang="nb-NO" dirty="0" err="1"/>
              <a:t>step</a:t>
            </a:r>
            <a:r>
              <a:rPr lang="nb-NO" dirty="0"/>
              <a:t> 1 </a:t>
            </a:r>
            <a:r>
              <a:rPr lang="nb-NO" dirty="0" err="1"/>
              <a:t>after</a:t>
            </a:r>
            <a:r>
              <a:rPr lang="nb-NO" dirty="0"/>
              <a:t> data </a:t>
            </a:r>
            <a:r>
              <a:rPr lang="nb-NO" dirty="0" err="1"/>
              <a:t>cleaning</a:t>
            </a:r>
            <a:endParaRPr lang="nb-N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448300" y="5805488"/>
            <a:ext cx="3384550" cy="641350"/>
          </a:xfrm>
          <a:prstGeom prst="rect">
            <a:avLst/>
          </a:prstGeom>
          <a:noFill/>
          <a:ln w="9525">
            <a:noFill/>
            <a:miter lim="800000"/>
            <a:headEnd/>
            <a:tailEnd/>
          </a:ln>
        </p:spPr>
        <p:txBody>
          <a:bodyPr>
            <a:spAutoFit/>
          </a:bodyPr>
          <a:lstStyle/>
          <a:p>
            <a:r>
              <a:rPr lang="en-GB">
                <a:latin typeface="Calibri" pitchFamily="34" charset="0"/>
              </a:rPr>
              <a:t>limited capacity </a:t>
            </a:r>
          </a:p>
          <a:p>
            <a:r>
              <a:rPr lang="en-GB">
                <a:latin typeface="Calibri" pitchFamily="34" charset="0"/>
              </a:rPr>
              <a:t>to manage or analyse data</a:t>
            </a:r>
          </a:p>
        </p:txBody>
      </p:sp>
      <p:sp>
        <p:nvSpPr>
          <p:cNvPr id="29699" name="Text Box 3"/>
          <p:cNvSpPr txBox="1">
            <a:spLocks noChangeArrowheads="1"/>
          </p:cNvSpPr>
          <p:nvPr/>
        </p:nvSpPr>
        <p:spPr bwMode="auto">
          <a:xfrm>
            <a:off x="7970838" y="2924175"/>
            <a:ext cx="2697162" cy="915988"/>
          </a:xfrm>
          <a:prstGeom prst="rect">
            <a:avLst/>
          </a:prstGeom>
          <a:noFill/>
          <a:ln w="9525">
            <a:noFill/>
            <a:miter lim="800000"/>
            <a:headEnd/>
            <a:tailEnd/>
          </a:ln>
        </p:spPr>
        <p:txBody>
          <a:bodyPr>
            <a:spAutoFit/>
          </a:bodyPr>
          <a:lstStyle/>
          <a:p>
            <a:r>
              <a:rPr lang="en-GB">
                <a:latin typeface="Calibri" pitchFamily="34" charset="0"/>
              </a:rPr>
              <a:t>Using evidence not perceived as a winning strategy</a:t>
            </a:r>
          </a:p>
        </p:txBody>
      </p:sp>
      <p:sp>
        <p:nvSpPr>
          <p:cNvPr id="35845" name="AutoShape 5"/>
          <p:cNvSpPr>
            <a:spLocks noChangeAspect="1" noChangeArrowheads="1" noTextEdit="1"/>
          </p:cNvSpPr>
          <p:nvPr/>
        </p:nvSpPr>
        <p:spPr bwMode="auto">
          <a:xfrm>
            <a:off x="4151313" y="1196976"/>
            <a:ext cx="3784600" cy="3960813"/>
          </a:xfrm>
          <a:prstGeom prst="rect">
            <a:avLst/>
          </a:prstGeom>
          <a:noFill/>
          <a:ln w="9525">
            <a:noFill/>
            <a:miter lim="800000"/>
            <a:headEnd/>
            <a:tailEnd/>
          </a:ln>
        </p:spPr>
        <p:txBody>
          <a:bodyPr/>
          <a:lstStyle/>
          <a:p>
            <a:endParaRPr lang="nb-NO"/>
          </a:p>
        </p:txBody>
      </p:sp>
      <p:grpSp>
        <p:nvGrpSpPr>
          <p:cNvPr id="2" name="Group 6"/>
          <p:cNvGrpSpPr>
            <a:grpSpLocks/>
          </p:cNvGrpSpPr>
          <p:nvPr/>
        </p:nvGrpSpPr>
        <p:grpSpPr bwMode="auto">
          <a:xfrm>
            <a:off x="4295775" y="2205039"/>
            <a:ext cx="3600450" cy="3024187"/>
            <a:chOff x="144" y="357"/>
            <a:chExt cx="5340" cy="3888"/>
          </a:xfrm>
        </p:grpSpPr>
        <p:sp>
          <p:nvSpPr>
            <p:cNvPr id="29703" name="Freeform 7"/>
            <p:cNvSpPr>
              <a:spLocks/>
            </p:cNvSpPr>
            <p:nvPr/>
          </p:nvSpPr>
          <p:spPr bwMode="auto">
            <a:xfrm>
              <a:off x="144" y="1465"/>
              <a:ext cx="1952" cy="1465"/>
            </a:xfrm>
            <a:custGeom>
              <a:avLst/>
              <a:gdLst/>
              <a:ahLst/>
              <a:cxnLst>
                <a:cxn ang="0">
                  <a:pos x="448" y="0"/>
                </a:cxn>
                <a:cxn ang="0">
                  <a:pos x="0" y="1"/>
                </a:cxn>
                <a:cxn ang="0">
                  <a:pos x="141" y="82"/>
                </a:cxn>
                <a:cxn ang="0">
                  <a:pos x="120" y="138"/>
                </a:cxn>
                <a:cxn ang="0">
                  <a:pos x="102" y="196"/>
                </a:cxn>
                <a:cxn ang="0">
                  <a:pos x="89" y="253"/>
                </a:cxn>
                <a:cxn ang="0">
                  <a:pos x="80" y="313"/>
                </a:cxn>
                <a:cxn ang="0">
                  <a:pos x="74" y="373"/>
                </a:cxn>
                <a:cxn ang="0">
                  <a:pos x="73" y="431"/>
                </a:cxn>
                <a:cxn ang="0">
                  <a:pos x="75" y="491"/>
                </a:cxn>
                <a:cxn ang="0">
                  <a:pos x="82" y="551"/>
                </a:cxn>
                <a:cxn ang="0">
                  <a:pos x="93" y="609"/>
                </a:cxn>
                <a:cxn ang="0">
                  <a:pos x="107" y="668"/>
                </a:cxn>
                <a:cxn ang="0">
                  <a:pos x="126" y="724"/>
                </a:cxn>
                <a:cxn ang="0">
                  <a:pos x="148" y="779"/>
                </a:cxn>
                <a:cxn ang="0">
                  <a:pos x="324" y="566"/>
                </a:cxn>
                <a:cxn ang="0">
                  <a:pos x="551" y="603"/>
                </a:cxn>
                <a:cxn ang="0">
                  <a:pos x="535" y="562"/>
                </a:cxn>
                <a:cxn ang="0">
                  <a:pos x="523" y="521"/>
                </a:cxn>
                <a:cxn ang="0">
                  <a:pos x="516" y="478"/>
                </a:cxn>
                <a:cxn ang="0">
                  <a:pos x="512" y="435"/>
                </a:cxn>
                <a:cxn ang="0">
                  <a:pos x="513" y="391"/>
                </a:cxn>
                <a:cxn ang="0">
                  <a:pos x="518" y="348"/>
                </a:cxn>
                <a:cxn ang="0">
                  <a:pos x="528" y="306"/>
                </a:cxn>
                <a:cxn ang="0">
                  <a:pos x="679" y="392"/>
                </a:cxn>
                <a:cxn ang="0">
                  <a:pos x="448" y="0"/>
                </a:cxn>
              </a:cxnLst>
              <a:rect l="0" t="0" r="r" b="b"/>
              <a:pathLst>
                <a:path w="680" h="780">
                  <a:moveTo>
                    <a:pt x="448" y="0"/>
                  </a:moveTo>
                  <a:lnTo>
                    <a:pt x="0" y="1"/>
                  </a:lnTo>
                  <a:lnTo>
                    <a:pt x="141" y="82"/>
                  </a:lnTo>
                  <a:lnTo>
                    <a:pt x="120" y="138"/>
                  </a:lnTo>
                  <a:lnTo>
                    <a:pt x="102" y="196"/>
                  </a:lnTo>
                  <a:lnTo>
                    <a:pt x="89" y="253"/>
                  </a:lnTo>
                  <a:lnTo>
                    <a:pt x="80" y="313"/>
                  </a:lnTo>
                  <a:lnTo>
                    <a:pt x="74" y="373"/>
                  </a:lnTo>
                  <a:lnTo>
                    <a:pt x="73" y="431"/>
                  </a:lnTo>
                  <a:lnTo>
                    <a:pt x="75" y="491"/>
                  </a:lnTo>
                  <a:lnTo>
                    <a:pt x="82" y="551"/>
                  </a:lnTo>
                  <a:lnTo>
                    <a:pt x="93" y="609"/>
                  </a:lnTo>
                  <a:lnTo>
                    <a:pt x="107" y="668"/>
                  </a:lnTo>
                  <a:lnTo>
                    <a:pt x="126" y="724"/>
                  </a:lnTo>
                  <a:lnTo>
                    <a:pt x="148" y="779"/>
                  </a:lnTo>
                  <a:lnTo>
                    <a:pt x="324" y="566"/>
                  </a:lnTo>
                  <a:lnTo>
                    <a:pt x="551" y="603"/>
                  </a:lnTo>
                  <a:lnTo>
                    <a:pt x="535" y="562"/>
                  </a:lnTo>
                  <a:lnTo>
                    <a:pt x="523" y="521"/>
                  </a:lnTo>
                  <a:lnTo>
                    <a:pt x="516" y="478"/>
                  </a:lnTo>
                  <a:lnTo>
                    <a:pt x="512" y="435"/>
                  </a:lnTo>
                  <a:lnTo>
                    <a:pt x="513" y="391"/>
                  </a:lnTo>
                  <a:lnTo>
                    <a:pt x="518" y="348"/>
                  </a:lnTo>
                  <a:lnTo>
                    <a:pt x="528" y="306"/>
                  </a:lnTo>
                  <a:lnTo>
                    <a:pt x="679" y="392"/>
                  </a:lnTo>
                  <a:lnTo>
                    <a:pt x="448" y="0"/>
                  </a:lnTo>
                </a:path>
              </a:pathLst>
            </a:custGeom>
            <a:gradFill rotWithShape="1">
              <a:gsLst>
                <a:gs pos="0">
                  <a:schemeClr val="folHlink">
                    <a:gamma/>
                    <a:shade val="46275"/>
                    <a:invGamma/>
                  </a:schemeClr>
                </a:gs>
                <a:gs pos="100000">
                  <a:schemeClr val="folHlink"/>
                </a:gs>
              </a:gsLst>
              <a:lin ang="5400000" scaled="1"/>
            </a:gradFill>
            <a:ln w="9525" cap="rnd" cmpd="sng">
              <a:solidFill>
                <a:schemeClr val="folHlink"/>
              </a:solidFill>
              <a:prstDash val="solid"/>
              <a:round/>
              <a:headEnd/>
              <a:tailEnd/>
            </a:ln>
            <a:effectLst/>
          </p:spPr>
          <p:txBody>
            <a:bodyPr/>
            <a:lstStyle/>
            <a:p>
              <a:pPr>
                <a:defRPr/>
              </a:pPr>
              <a:endParaRPr lang="en-GB"/>
            </a:p>
          </p:txBody>
        </p:sp>
        <p:sp>
          <p:nvSpPr>
            <p:cNvPr id="35860" name="Freeform 8"/>
            <p:cNvSpPr>
              <a:spLocks/>
            </p:cNvSpPr>
            <p:nvPr/>
          </p:nvSpPr>
          <p:spPr bwMode="auto">
            <a:xfrm>
              <a:off x="2397" y="2774"/>
              <a:ext cx="2516" cy="1471"/>
            </a:xfrm>
            <a:custGeom>
              <a:avLst/>
              <a:gdLst>
                <a:gd name="T0" fmla="*/ 0 w 877"/>
                <a:gd name="T1" fmla="*/ 112730 h 784"/>
                <a:gd name="T2" fmla="*/ 2895207 w 877"/>
                <a:gd name="T3" fmla="*/ 225609 h 784"/>
                <a:gd name="T4" fmla="*/ 2895207 w 877"/>
                <a:gd name="T5" fmla="*/ 173679 h 784"/>
                <a:gd name="T6" fmla="*/ 3670819 w 877"/>
                <a:gd name="T7" fmla="*/ 172627 h 784"/>
                <a:gd name="T8" fmla="*/ 4436701 w 877"/>
                <a:gd name="T9" fmla="*/ 169437 h 784"/>
                <a:gd name="T10" fmla="*/ 5185487 w 877"/>
                <a:gd name="T11" fmla="*/ 165745 h 784"/>
                <a:gd name="T12" fmla="*/ 5924397 w 877"/>
                <a:gd name="T13" fmla="*/ 160778 h 784"/>
                <a:gd name="T14" fmla="*/ 6649080 w 877"/>
                <a:gd name="T15" fmla="*/ 154796 h 784"/>
                <a:gd name="T16" fmla="*/ 7361094 w 877"/>
                <a:gd name="T17" fmla="*/ 147911 h 784"/>
                <a:gd name="T18" fmla="*/ 8043977 w 877"/>
                <a:gd name="T19" fmla="*/ 139747 h 784"/>
                <a:gd name="T20" fmla="*/ 8699686 w 877"/>
                <a:gd name="T21" fmla="*/ 130897 h 784"/>
                <a:gd name="T22" fmla="*/ 9320188 w 877"/>
                <a:gd name="T23" fmla="*/ 120427 h 784"/>
                <a:gd name="T24" fmla="*/ 9938980 w 877"/>
                <a:gd name="T25" fmla="*/ 109496 h 784"/>
                <a:gd name="T26" fmla="*/ 10516742 w 877"/>
                <a:gd name="T27" fmla="*/ 97435 h 784"/>
                <a:gd name="T28" fmla="*/ 11031704 w 877"/>
                <a:gd name="T29" fmla="*/ 84462 h 784"/>
                <a:gd name="T30" fmla="*/ 11530813 w 877"/>
                <a:gd name="T31" fmla="*/ 70985 h 784"/>
                <a:gd name="T32" fmla="*/ 8031153 w 877"/>
                <a:gd name="T33" fmla="*/ 74989 h 784"/>
                <a:gd name="T34" fmla="*/ 6437794 w 877"/>
                <a:gd name="T35" fmla="*/ 7862 h 784"/>
                <a:gd name="T36" fmla="*/ 6106686 w 877"/>
                <a:gd name="T37" fmla="*/ 14387 h 784"/>
                <a:gd name="T38" fmla="*/ 5767492 w 877"/>
                <a:gd name="T39" fmla="*/ 21016 h 784"/>
                <a:gd name="T40" fmla="*/ 5332821 w 877"/>
                <a:gd name="T41" fmla="*/ 27354 h 784"/>
                <a:gd name="T42" fmla="*/ 4881734 w 877"/>
                <a:gd name="T43" fmla="*/ 33462 h 784"/>
                <a:gd name="T44" fmla="*/ 4423877 w 877"/>
                <a:gd name="T45" fmla="*/ 38045 h 784"/>
                <a:gd name="T46" fmla="*/ 3923276 w 877"/>
                <a:gd name="T47" fmla="*/ 42413 h 784"/>
                <a:gd name="T48" fmla="*/ 3409815 w 877"/>
                <a:gd name="T49" fmla="*/ 45016 h 784"/>
                <a:gd name="T50" fmla="*/ 2895207 w 877"/>
                <a:gd name="T51" fmla="*/ 46997 h 784"/>
                <a:gd name="T52" fmla="*/ 2895207 w 877"/>
                <a:gd name="T53" fmla="*/ 0 h 784"/>
                <a:gd name="T54" fmla="*/ 0 w 877"/>
                <a:gd name="T55" fmla="*/ 112730 h 7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77"/>
                <a:gd name="T85" fmla="*/ 0 h 784"/>
                <a:gd name="T86" fmla="*/ 877 w 877"/>
                <a:gd name="T87" fmla="*/ 784 h 7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77" h="784">
                  <a:moveTo>
                    <a:pt x="0" y="391"/>
                  </a:moveTo>
                  <a:lnTo>
                    <a:pt x="220" y="783"/>
                  </a:lnTo>
                  <a:lnTo>
                    <a:pt x="220" y="603"/>
                  </a:lnTo>
                  <a:lnTo>
                    <a:pt x="279" y="599"/>
                  </a:lnTo>
                  <a:lnTo>
                    <a:pt x="337" y="588"/>
                  </a:lnTo>
                  <a:lnTo>
                    <a:pt x="394" y="575"/>
                  </a:lnTo>
                  <a:lnTo>
                    <a:pt x="450" y="558"/>
                  </a:lnTo>
                  <a:lnTo>
                    <a:pt x="505" y="537"/>
                  </a:lnTo>
                  <a:lnTo>
                    <a:pt x="559" y="513"/>
                  </a:lnTo>
                  <a:lnTo>
                    <a:pt x="611" y="485"/>
                  </a:lnTo>
                  <a:lnTo>
                    <a:pt x="661" y="454"/>
                  </a:lnTo>
                  <a:lnTo>
                    <a:pt x="708" y="418"/>
                  </a:lnTo>
                  <a:lnTo>
                    <a:pt x="755" y="380"/>
                  </a:lnTo>
                  <a:lnTo>
                    <a:pt x="799" y="338"/>
                  </a:lnTo>
                  <a:lnTo>
                    <a:pt x="838" y="293"/>
                  </a:lnTo>
                  <a:lnTo>
                    <a:pt x="876" y="246"/>
                  </a:lnTo>
                  <a:lnTo>
                    <a:pt x="610" y="260"/>
                  </a:lnTo>
                  <a:lnTo>
                    <a:pt x="489" y="27"/>
                  </a:lnTo>
                  <a:lnTo>
                    <a:pt x="464" y="50"/>
                  </a:lnTo>
                  <a:lnTo>
                    <a:pt x="438" y="73"/>
                  </a:lnTo>
                  <a:lnTo>
                    <a:pt x="405" y="95"/>
                  </a:lnTo>
                  <a:lnTo>
                    <a:pt x="371" y="116"/>
                  </a:lnTo>
                  <a:lnTo>
                    <a:pt x="336" y="132"/>
                  </a:lnTo>
                  <a:lnTo>
                    <a:pt x="298" y="147"/>
                  </a:lnTo>
                  <a:lnTo>
                    <a:pt x="259" y="156"/>
                  </a:lnTo>
                  <a:lnTo>
                    <a:pt x="220" y="163"/>
                  </a:lnTo>
                  <a:lnTo>
                    <a:pt x="220" y="0"/>
                  </a:lnTo>
                  <a:lnTo>
                    <a:pt x="0" y="391"/>
                  </a:lnTo>
                </a:path>
              </a:pathLst>
            </a:custGeom>
            <a:gradFill rotWithShape="1">
              <a:gsLst>
                <a:gs pos="0">
                  <a:srgbClr val="FF6600"/>
                </a:gs>
                <a:gs pos="100000">
                  <a:srgbClr val="762F00"/>
                </a:gs>
              </a:gsLst>
              <a:lin ang="5400000" scaled="1"/>
            </a:gradFill>
            <a:ln w="9525" cap="rnd">
              <a:solidFill>
                <a:srgbClr val="FF6600"/>
              </a:solidFill>
              <a:round/>
              <a:headEnd/>
              <a:tailEnd/>
            </a:ln>
          </p:spPr>
          <p:txBody>
            <a:bodyPr/>
            <a:lstStyle/>
            <a:p>
              <a:endParaRPr lang="nb-NO"/>
            </a:p>
          </p:txBody>
        </p:sp>
        <p:sp>
          <p:nvSpPr>
            <p:cNvPr id="35861" name="Freeform 9"/>
            <p:cNvSpPr>
              <a:spLocks/>
            </p:cNvSpPr>
            <p:nvPr/>
          </p:nvSpPr>
          <p:spPr bwMode="auto">
            <a:xfrm>
              <a:off x="271" y="2591"/>
              <a:ext cx="2392" cy="1313"/>
            </a:xfrm>
            <a:custGeom>
              <a:avLst/>
              <a:gdLst>
                <a:gd name="T0" fmla="*/ 3873708 w 833"/>
                <a:gd name="T1" fmla="*/ 0 h 699"/>
                <a:gd name="T2" fmla="*/ 0 w 833"/>
                <a:gd name="T3" fmla="*/ 102470 h 699"/>
                <a:gd name="T4" fmla="*/ 2163548 w 833"/>
                <a:gd name="T5" fmla="*/ 85217 h 699"/>
                <a:gd name="T6" fmla="*/ 2630508 w 833"/>
                <a:gd name="T7" fmla="*/ 100072 h 699"/>
                <a:gd name="T8" fmla="*/ 3134686 w 833"/>
                <a:gd name="T9" fmla="*/ 114122 h 699"/>
                <a:gd name="T10" fmla="*/ 3675709 w 833"/>
                <a:gd name="T11" fmla="*/ 127568 h 699"/>
                <a:gd name="T12" fmla="*/ 4276095 w 833"/>
                <a:gd name="T13" fmla="*/ 139773 h 699"/>
                <a:gd name="T14" fmla="*/ 4910262 w 833"/>
                <a:gd name="T15" fmla="*/ 151423 h 699"/>
                <a:gd name="T16" fmla="*/ 5560607 w 833"/>
                <a:gd name="T17" fmla="*/ 161657 h 699"/>
                <a:gd name="T18" fmla="*/ 6264279 w 833"/>
                <a:gd name="T19" fmla="*/ 171126 h 699"/>
                <a:gd name="T20" fmla="*/ 6995277 w 833"/>
                <a:gd name="T21" fmla="*/ 179319 h 699"/>
                <a:gd name="T22" fmla="*/ 7739307 w 833"/>
                <a:gd name="T23" fmla="*/ 186630 h 699"/>
                <a:gd name="T24" fmla="*/ 8511908 w 833"/>
                <a:gd name="T25" fmla="*/ 192667 h 699"/>
                <a:gd name="T26" fmla="*/ 9292883 w 833"/>
                <a:gd name="T27" fmla="*/ 197436 h 699"/>
                <a:gd name="T28" fmla="*/ 10115254 w 833"/>
                <a:gd name="T29" fmla="*/ 200833 h 699"/>
                <a:gd name="T30" fmla="*/ 10910294 w 833"/>
                <a:gd name="T31" fmla="*/ 203184 h 699"/>
                <a:gd name="T32" fmla="*/ 9319881 w 833"/>
                <a:gd name="T33" fmla="*/ 143814 h 699"/>
                <a:gd name="T34" fmla="*/ 11044452 w 833"/>
                <a:gd name="T35" fmla="*/ 74593 h 699"/>
                <a:gd name="T36" fmla="*/ 10448359 w 833"/>
                <a:gd name="T37" fmla="*/ 71958 h 699"/>
                <a:gd name="T38" fmla="*/ 9888367 w 833"/>
                <a:gd name="T39" fmla="*/ 67913 h 699"/>
                <a:gd name="T40" fmla="*/ 9347207 w 833"/>
                <a:gd name="T41" fmla="*/ 62301 h 699"/>
                <a:gd name="T42" fmla="*/ 8830403 w 833"/>
                <a:gd name="T43" fmla="*/ 55957 h 699"/>
                <a:gd name="T44" fmla="*/ 8363897 w 833"/>
                <a:gd name="T45" fmla="*/ 48004 h 699"/>
                <a:gd name="T46" fmla="*/ 7909773 w 833"/>
                <a:gd name="T47" fmla="*/ 39542 h 699"/>
                <a:gd name="T48" fmla="*/ 9769525 w 833"/>
                <a:gd name="T49" fmla="*/ 24515 h 699"/>
                <a:gd name="T50" fmla="*/ 3873708 w 833"/>
                <a:gd name="T51" fmla="*/ 0 h 6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33"/>
                <a:gd name="T79" fmla="*/ 0 h 699"/>
                <a:gd name="T80" fmla="*/ 833 w 833"/>
                <a:gd name="T81" fmla="*/ 699 h 6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33" h="699">
                  <a:moveTo>
                    <a:pt x="292" y="0"/>
                  </a:moveTo>
                  <a:lnTo>
                    <a:pt x="0" y="352"/>
                  </a:lnTo>
                  <a:lnTo>
                    <a:pt x="163" y="293"/>
                  </a:lnTo>
                  <a:lnTo>
                    <a:pt x="198" y="344"/>
                  </a:lnTo>
                  <a:lnTo>
                    <a:pt x="236" y="392"/>
                  </a:lnTo>
                  <a:lnTo>
                    <a:pt x="277" y="438"/>
                  </a:lnTo>
                  <a:lnTo>
                    <a:pt x="322" y="480"/>
                  </a:lnTo>
                  <a:lnTo>
                    <a:pt x="370" y="520"/>
                  </a:lnTo>
                  <a:lnTo>
                    <a:pt x="419" y="555"/>
                  </a:lnTo>
                  <a:lnTo>
                    <a:pt x="472" y="588"/>
                  </a:lnTo>
                  <a:lnTo>
                    <a:pt x="527" y="616"/>
                  </a:lnTo>
                  <a:lnTo>
                    <a:pt x="583" y="641"/>
                  </a:lnTo>
                  <a:lnTo>
                    <a:pt x="641" y="662"/>
                  </a:lnTo>
                  <a:lnTo>
                    <a:pt x="700" y="678"/>
                  </a:lnTo>
                  <a:lnTo>
                    <a:pt x="762" y="690"/>
                  </a:lnTo>
                  <a:lnTo>
                    <a:pt x="822" y="698"/>
                  </a:lnTo>
                  <a:lnTo>
                    <a:pt x="702" y="494"/>
                  </a:lnTo>
                  <a:lnTo>
                    <a:pt x="832" y="256"/>
                  </a:lnTo>
                  <a:lnTo>
                    <a:pt x="787" y="247"/>
                  </a:lnTo>
                  <a:lnTo>
                    <a:pt x="745" y="233"/>
                  </a:lnTo>
                  <a:lnTo>
                    <a:pt x="704" y="214"/>
                  </a:lnTo>
                  <a:lnTo>
                    <a:pt x="665" y="192"/>
                  </a:lnTo>
                  <a:lnTo>
                    <a:pt x="630" y="165"/>
                  </a:lnTo>
                  <a:lnTo>
                    <a:pt x="596" y="136"/>
                  </a:lnTo>
                  <a:lnTo>
                    <a:pt x="736" y="84"/>
                  </a:lnTo>
                  <a:lnTo>
                    <a:pt x="292" y="0"/>
                  </a:lnTo>
                </a:path>
              </a:pathLst>
            </a:custGeom>
            <a:gradFill rotWithShape="1">
              <a:gsLst>
                <a:gs pos="0">
                  <a:srgbClr val="5E0047"/>
                </a:gs>
                <a:gs pos="100000">
                  <a:srgbClr val="CC0099"/>
                </a:gs>
              </a:gsLst>
              <a:lin ang="5400000" scaled="1"/>
            </a:gradFill>
            <a:ln w="9525" cap="rnd">
              <a:solidFill>
                <a:srgbClr val="CC0099"/>
              </a:solidFill>
              <a:round/>
              <a:headEnd/>
              <a:tailEnd/>
            </a:ln>
          </p:spPr>
          <p:txBody>
            <a:bodyPr/>
            <a:lstStyle/>
            <a:p>
              <a:endParaRPr lang="nb-NO"/>
            </a:p>
          </p:txBody>
        </p:sp>
        <p:sp>
          <p:nvSpPr>
            <p:cNvPr id="4" name="Freeform 10"/>
            <p:cNvSpPr>
              <a:spLocks/>
            </p:cNvSpPr>
            <p:nvPr/>
          </p:nvSpPr>
          <p:spPr bwMode="auto">
            <a:xfrm>
              <a:off x="761" y="357"/>
              <a:ext cx="2491" cy="1463"/>
            </a:xfrm>
            <a:custGeom>
              <a:avLst/>
              <a:gdLst/>
              <a:ahLst/>
              <a:cxnLst>
                <a:cxn ang="0">
                  <a:pos x="379" y="778"/>
                </a:cxn>
                <a:cxn ang="0">
                  <a:pos x="402" y="748"/>
                </a:cxn>
                <a:cxn ang="0">
                  <a:pos x="425" y="721"/>
                </a:cxn>
                <a:cxn ang="0">
                  <a:pos x="452" y="694"/>
                </a:cxn>
                <a:cxn ang="0">
                  <a:pos x="480" y="671"/>
                </a:cxn>
                <a:cxn ang="0">
                  <a:pos x="514" y="646"/>
                </a:cxn>
                <a:cxn ang="0">
                  <a:pos x="550" y="626"/>
                </a:cxn>
                <a:cxn ang="0">
                  <a:pos x="588" y="609"/>
                </a:cxn>
                <a:cxn ang="0">
                  <a:pos x="627" y="594"/>
                </a:cxn>
                <a:cxn ang="0">
                  <a:pos x="668" y="585"/>
                </a:cxn>
                <a:cxn ang="0">
                  <a:pos x="692" y="750"/>
                </a:cxn>
                <a:cxn ang="0">
                  <a:pos x="866" y="349"/>
                </a:cxn>
                <a:cxn ang="0">
                  <a:pos x="605" y="0"/>
                </a:cxn>
                <a:cxn ang="0">
                  <a:pos x="606" y="149"/>
                </a:cxn>
                <a:cxn ang="0">
                  <a:pos x="545" y="162"/>
                </a:cxn>
                <a:cxn ang="0">
                  <a:pos x="484" y="180"/>
                </a:cxn>
                <a:cxn ang="0">
                  <a:pos x="425" y="201"/>
                </a:cxn>
                <a:cxn ang="0">
                  <a:pos x="368" y="225"/>
                </a:cxn>
                <a:cxn ang="0">
                  <a:pos x="313" y="255"/>
                </a:cxn>
                <a:cxn ang="0">
                  <a:pos x="259" y="287"/>
                </a:cxn>
                <a:cxn ang="0">
                  <a:pos x="208" y="325"/>
                </a:cxn>
                <a:cxn ang="0">
                  <a:pos x="160" y="366"/>
                </a:cxn>
                <a:cxn ang="0">
                  <a:pos x="115" y="411"/>
                </a:cxn>
                <a:cxn ang="0">
                  <a:pos x="74" y="458"/>
                </a:cxn>
                <a:cxn ang="0">
                  <a:pos x="35" y="509"/>
                </a:cxn>
                <a:cxn ang="0">
                  <a:pos x="0" y="563"/>
                </a:cxn>
                <a:cxn ang="0">
                  <a:pos x="247" y="564"/>
                </a:cxn>
                <a:cxn ang="0">
                  <a:pos x="379" y="778"/>
                </a:cxn>
              </a:cxnLst>
              <a:rect l="0" t="0" r="r" b="b"/>
              <a:pathLst>
                <a:path w="867" h="779">
                  <a:moveTo>
                    <a:pt x="379" y="778"/>
                  </a:moveTo>
                  <a:lnTo>
                    <a:pt x="402" y="748"/>
                  </a:lnTo>
                  <a:lnTo>
                    <a:pt x="425" y="721"/>
                  </a:lnTo>
                  <a:lnTo>
                    <a:pt x="452" y="694"/>
                  </a:lnTo>
                  <a:lnTo>
                    <a:pt x="480" y="671"/>
                  </a:lnTo>
                  <a:lnTo>
                    <a:pt x="514" y="646"/>
                  </a:lnTo>
                  <a:lnTo>
                    <a:pt x="550" y="626"/>
                  </a:lnTo>
                  <a:lnTo>
                    <a:pt x="588" y="609"/>
                  </a:lnTo>
                  <a:lnTo>
                    <a:pt x="627" y="594"/>
                  </a:lnTo>
                  <a:lnTo>
                    <a:pt x="668" y="585"/>
                  </a:lnTo>
                  <a:lnTo>
                    <a:pt x="692" y="750"/>
                  </a:lnTo>
                  <a:lnTo>
                    <a:pt x="866" y="349"/>
                  </a:lnTo>
                  <a:lnTo>
                    <a:pt x="605" y="0"/>
                  </a:lnTo>
                  <a:lnTo>
                    <a:pt x="606" y="149"/>
                  </a:lnTo>
                  <a:lnTo>
                    <a:pt x="545" y="162"/>
                  </a:lnTo>
                  <a:lnTo>
                    <a:pt x="484" y="180"/>
                  </a:lnTo>
                  <a:lnTo>
                    <a:pt x="425" y="201"/>
                  </a:lnTo>
                  <a:lnTo>
                    <a:pt x="368" y="225"/>
                  </a:lnTo>
                  <a:lnTo>
                    <a:pt x="313" y="255"/>
                  </a:lnTo>
                  <a:lnTo>
                    <a:pt x="259" y="287"/>
                  </a:lnTo>
                  <a:lnTo>
                    <a:pt x="208" y="325"/>
                  </a:lnTo>
                  <a:lnTo>
                    <a:pt x="160" y="366"/>
                  </a:lnTo>
                  <a:lnTo>
                    <a:pt x="115" y="411"/>
                  </a:lnTo>
                  <a:lnTo>
                    <a:pt x="74" y="458"/>
                  </a:lnTo>
                  <a:lnTo>
                    <a:pt x="35" y="509"/>
                  </a:lnTo>
                  <a:lnTo>
                    <a:pt x="0" y="563"/>
                  </a:lnTo>
                  <a:lnTo>
                    <a:pt x="247" y="564"/>
                  </a:lnTo>
                  <a:lnTo>
                    <a:pt x="379" y="778"/>
                  </a:lnTo>
                </a:path>
              </a:pathLst>
            </a:custGeom>
            <a:gradFill rotWithShape="1">
              <a:gsLst>
                <a:gs pos="0">
                  <a:schemeClr val="hlink">
                    <a:gamma/>
                    <a:shade val="46275"/>
                    <a:invGamma/>
                  </a:schemeClr>
                </a:gs>
                <a:gs pos="100000">
                  <a:schemeClr val="hlink"/>
                </a:gs>
              </a:gsLst>
              <a:lin ang="5400000" scaled="1"/>
            </a:gradFill>
            <a:ln w="9525" cap="rnd" cmpd="sng">
              <a:solidFill>
                <a:schemeClr val="hlink"/>
              </a:solidFill>
              <a:prstDash val="solid"/>
              <a:round/>
              <a:headEnd/>
              <a:tailEnd/>
            </a:ln>
            <a:effectLst/>
          </p:spPr>
          <p:txBody>
            <a:bodyPr/>
            <a:lstStyle/>
            <a:p>
              <a:pPr>
                <a:defRPr/>
              </a:pPr>
              <a:endParaRPr lang="en-GB"/>
            </a:p>
          </p:txBody>
        </p:sp>
        <p:sp>
          <p:nvSpPr>
            <p:cNvPr id="35863" name="Freeform 11"/>
            <p:cNvSpPr>
              <a:spLocks/>
            </p:cNvSpPr>
            <p:nvPr/>
          </p:nvSpPr>
          <p:spPr bwMode="auto">
            <a:xfrm>
              <a:off x="2897" y="610"/>
              <a:ext cx="2496" cy="1337"/>
            </a:xfrm>
            <a:custGeom>
              <a:avLst/>
              <a:gdLst>
                <a:gd name="T0" fmla="*/ 2553104 w 869"/>
                <a:gd name="T1" fmla="*/ 206080 h 712"/>
                <a:gd name="T2" fmla="*/ 8741303 w 869"/>
                <a:gd name="T3" fmla="*/ 206426 h 712"/>
                <a:gd name="T4" fmla="*/ 9728518 w 869"/>
                <a:gd name="T5" fmla="*/ 169269 h 712"/>
                <a:gd name="T6" fmla="*/ 10658850 w 869"/>
                <a:gd name="T7" fmla="*/ 131219 h 712"/>
                <a:gd name="T8" fmla="*/ 11548960 w 869"/>
                <a:gd name="T9" fmla="*/ 92647 h 712"/>
                <a:gd name="T10" fmla="*/ 9700961 w 869"/>
                <a:gd name="T11" fmla="*/ 116081 h 712"/>
                <a:gd name="T12" fmla="*/ 9231616 w 869"/>
                <a:gd name="T13" fmla="*/ 101289 h 712"/>
                <a:gd name="T14" fmla="*/ 8713936 w 869"/>
                <a:gd name="T15" fmla="*/ 87350 h 712"/>
                <a:gd name="T16" fmla="*/ 8157411 w 869"/>
                <a:gd name="T17" fmla="*/ 74367 h 712"/>
                <a:gd name="T18" fmla="*/ 7545934 w 869"/>
                <a:gd name="T19" fmla="*/ 61817 h 712"/>
                <a:gd name="T20" fmla="*/ 6907654 w 869"/>
                <a:gd name="T21" fmla="*/ 50855 h 712"/>
                <a:gd name="T22" fmla="*/ 6212491 w 869"/>
                <a:gd name="T23" fmla="*/ 40696 h 712"/>
                <a:gd name="T24" fmla="*/ 5522413 w 869"/>
                <a:gd name="T25" fmla="*/ 31358 h 712"/>
                <a:gd name="T26" fmla="*/ 4790068 w 869"/>
                <a:gd name="T27" fmla="*/ 23227 h 712"/>
                <a:gd name="T28" fmla="*/ 4015731 w 869"/>
                <a:gd name="T29" fmla="*/ 16232 h 712"/>
                <a:gd name="T30" fmla="*/ 3246515 w 869"/>
                <a:gd name="T31" fmla="*/ 10536 h 712"/>
                <a:gd name="T32" fmla="*/ 2446399 w 869"/>
                <a:gd name="T33" fmla="*/ 6005 h 712"/>
                <a:gd name="T34" fmla="*/ 1635093 w 869"/>
                <a:gd name="T35" fmla="*/ 2635 h 712"/>
                <a:gd name="T36" fmla="*/ 811281 w 869"/>
                <a:gd name="T37" fmla="*/ 663 h 712"/>
                <a:gd name="T38" fmla="*/ 0 w 869"/>
                <a:gd name="T39" fmla="*/ 0 h 712"/>
                <a:gd name="T40" fmla="*/ 2182047 w 869"/>
                <a:gd name="T41" fmla="*/ 59846 h 712"/>
                <a:gd name="T42" fmla="*/ 838860 w 869"/>
                <a:gd name="T43" fmla="*/ 129267 h 712"/>
                <a:gd name="T44" fmla="*/ 1385243 w 869"/>
                <a:gd name="T45" fmla="*/ 132059 h 712"/>
                <a:gd name="T46" fmla="*/ 1927148 w 869"/>
                <a:gd name="T47" fmla="*/ 135912 h 712"/>
                <a:gd name="T48" fmla="*/ 2446399 w 869"/>
                <a:gd name="T49" fmla="*/ 140868 h 712"/>
                <a:gd name="T50" fmla="*/ 2941738 w 869"/>
                <a:gd name="T51" fmla="*/ 146533 h 712"/>
                <a:gd name="T52" fmla="*/ 3404493 w 869"/>
                <a:gd name="T53" fmla="*/ 153798 h 712"/>
                <a:gd name="T54" fmla="*/ 3859121 w 869"/>
                <a:gd name="T55" fmla="*/ 161689 h 712"/>
                <a:gd name="T56" fmla="*/ 4257766 w 869"/>
                <a:gd name="T57" fmla="*/ 170332 h 712"/>
                <a:gd name="T58" fmla="*/ 4631760 w 869"/>
                <a:gd name="T59" fmla="*/ 179965 h 712"/>
                <a:gd name="T60" fmla="*/ 2553104 w 869"/>
                <a:gd name="T61" fmla="*/ 206080 h 7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9"/>
                <a:gd name="T94" fmla="*/ 0 h 712"/>
                <a:gd name="T95" fmla="*/ 869 w 869"/>
                <a:gd name="T96" fmla="*/ 712 h 7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9" h="712">
                  <a:moveTo>
                    <a:pt x="192" y="710"/>
                  </a:moveTo>
                  <a:lnTo>
                    <a:pt x="657" y="711"/>
                  </a:lnTo>
                  <a:lnTo>
                    <a:pt x="731" y="583"/>
                  </a:lnTo>
                  <a:lnTo>
                    <a:pt x="801" y="452"/>
                  </a:lnTo>
                  <a:lnTo>
                    <a:pt x="868" y="319"/>
                  </a:lnTo>
                  <a:lnTo>
                    <a:pt x="729" y="400"/>
                  </a:lnTo>
                  <a:lnTo>
                    <a:pt x="694" y="349"/>
                  </a:lnTo>
                  <a:lnTo>
                    <a:pt x="655" y="301"/>
                  </a:lnTo>
                  <a:lnTo>
                    <a:pt x="613" y="256"/>
                  </a:lnTo>
                  <a:lnTo>
                    <a:pt x="567" y="213"/>
                  </a:lnTo>
                  <a:lnTo>
                    <a:pt x="519" y="175"/>
                  </a:lnTo>
                  <a:lnTo>
                    <a:pt x="467" y="140"/>
                  </a:lnTo>
                  <a:lnTo>
                    <a:pt x="415" y="108"/>
                  </a:lnTo>
                  <a:lnTo>
                    <a:pt x="360" y="80"/>
                  </a:lnTo>
                  <a:lnTo>
                    <a:pt x="302" y="56"/>
                  </a:lnTo>
                  <a:lnTo>
                    <a:pt x="244" y="36"/>
                  </a:lnTo>
                  <a:lnTo>
                    <a:pt x="184" y="21"/>
                  </a:lnTo>
                  <a:lnTo>
                    <a:pt x="123" y="9"/>
                  </a:lnTo>
                  <a:lnTo>
                    <a:pt x="61" y="2"/>
                  </a:lnTo>
                  <a:lnTo>
                    <a:pt x="0" y="0"/>
                  </a:lnTo>
                  <a:lnTo>
                    <a:pt x="164" y="206"/>
                  </a:lnTo>
                  <a:lnTo>
                    <a:pt x="63" y="445"/>
                  </a:lnTo>
                  <a:lnTo>
                    <a:pt x="104" y="455"/>
                  </a:lnTo>
                  <a:lnTo>
                    <a:pt x="145" y="468"/>
                  </a:lnTo>
                  <a:lnTo>
                    <a:pt x="184" y="485"/>
                  </a:lnTo>
                  <a:lnTo>
                    <a:pt x="221" y="505"/>
                  </a:lnTo>
                  <a:lnTo>
                    <a:pt x="256" y="530"/>
                  </a:lnTo>
                  <a:lnTo>
                    <a:pt x="290" y="557"/>
                  </a:lnTo>
                  <a:lnTo>
                    <a:pt x="320" y="587"/>
                  </a:lnTo>
                  <a:lnTo>
                    <a:pt x="348" y="620"/>
                  </a:lnTo>
                  <a:lnTo>
                    <a:pt x="192" y="710"/>
                  </a:lnTo>
                </a:path>
              </a:pathLst>
            </a:custGeom>
            <a:gradFill rotWithShape="1">
              <a:gsLst>
                <a:gs pos="0">
                  <a:srgbClr val="F0103B"/>
                </a:gs>
                <a:gs pos="100000">
                  <a:srgbClr val="6F071B"/>
                </a:gs>
              </a:gsLst>
              <a:lin ang="5400000" scaled="1"/>
            </a:gradFill>
            <a:ln w="9525" cap="rnd">
              <a:solidFill>
                <a:srgbClr val="F0103B"/>
              </a:solidFill>
              <a:round/>
              <a:headEnd/>
              <a:tailEnd/>
            </a:ln>
          </p:spPr>
          <p:txBody>
            <a:bodyPr/>
            <a:lstStyle/>
            <a:p>
              <a:endParaRPr lang="nb-NO"/>
            </a:p>
          </p:txBody>
        </p:sp>
        <p:sp>
          <p:nvSpPr>
            <p:cNvPr id="35864" name="Freeform 12"/>
            <p:cNvSpPr>
              <a:spLocks/>
            </p:cNvSpPr>
            <p:nvPr/>
          </p:nvSpPr>
          <p:spPr bwMode="auto">
            <a:xfrm>
              <a:off x="3575" y="1604"/>
              <a:ext cx="1909" cy="1607"/>
            </a:xfrm>
            <a:custGeom>
              <a:avLst/>
              <a:gdLst>
                <a:gd name="T0" fmla="*/ 2642731 w 667"/>
                <a:gd name="T1" fmla="*/ 247609 h 856"/>
                <a:gd name="T2" fmla="*/ 8581513 w 667"/>
                <a:gd name="T3" fmla="*/ 244987 h 856"/>
                <a:gd name="T4" fmla="*/ 6740774 w 667"/>
                <a:gd name="T5" fmla="*/ 221248 h 856"/>
                <a:gd name="T6" fmla="*/ 7099683 w 667"/>
                <a:gd name="T7" fmla="*/ 205377 h 856"/>
                <a:gd name="T8" fmla="*/ 7396588 w 667"/>
                <a:gd name="T9" fmla="*/ 189211 h 856"/>
                <a:gd name="T10" fmla="*/ 7640642 w 667"/>
                <a:gd name="T11" fmla="*/ 172347 h 856"/>
                <a:gd name="T12" fmla="*/ 7834009 w 667"/>
                <a:gd name="T13" fmla="*/ 154933 h 856"/>
                <a:gd name="T14" fmla="*/ 7978687 w 667"/>
                <a:gd name="T15" fmla="*/ 137913 h 856"/>
                <a:gd name="T16" fmla="*/ 8054509 w 667"/>
                <a:gd name="T17" fmla="*/ 120161 h 856"/>
                <a:gd name="T18" fmla="*/ 8080811 w 667"/>
                <a:gd name="T19" fmla="*/ 102574 h 856"/>
                <a:gd name="T20" fmla="*/ 8054509 w 667"/>
                <a:gd name="T21" fmla="*/ 84889 h 856"/>
                <a:gd name="T22" fmla="*/ 7964789 w 667"/>
                <a:gd name="T23" fmla="*/ 67376 h 856"/>
                <a:gd name="T24" fmla="*/ 7819848 w 667"/>
                <a:gd name="T25" fmla="*/ 49809 h 856"/>
                <a:gd name="T26" fmla="*/ 7626269 w 667"/>
                <a:gd name="T27" fmla="*/ 33041 h 856"/>
                <a:gd name="T28" fmla="*/ 7370091 w 667"/>
                <a:gd name="T29" fmla="*/ 16209 h 856"/>
                <a:gd name="T30" fmla="*/ 7072774 w 667"/>
                <a:gd name="T31" fmla="*/ 0 h 856"/>
                <a:gd name="T32" fmla="*/ 5501288 w 667"/>
                <a:gd name="T33" fmla="*/ 63426 h 856"/>
                <a:gd name="T34" fmla="*/ 2103437 w 667"/>
                <a:gd name="T35" fmla="*/ 62639 h 856"/>
                <a:gd name="T36" fmla="*/ 2241521 w 667"/>
                <a:gd name="T37" fmla="*/ 73892 h 856"/>
                <a:gd name="T38" fmla="*/ 2332792 w 667"/>
                <a:gd name="T39" fmla="*/ 86192 h 856"/>
                <a:gd name="T40" fmla="*/ 2372297 w 667"/>
                <a:gd name="T41" fmla="*/ 98453 h 856"/>
                <a:gd name="T42" fmla="*/ 2359641 w 667"/>
                <a:gd name="T43" fmla="*/ 110278 h 856"/>
                <a:gd name="T44" fmla="*/ 2292048 w 667"/>
                <a:gd name="T45" fmla="*/ 122536 h 856"/>
                <a:gd name="T46" fmla="*/ 2193160 w 667"/>
                <a:gd name="T47" fmla="*/ 134361 h 856"/>
                <a:gd name="T48" fmla="*/ 2035867 w 667"/>
                <a:gd name="T49" fmla="*/ 146297 h 856"/>
                <a:gd name="T50" fmla="*/ 1828058 w 667"/>
                <a:gd name="T51" fmla="*/ 157565 h 856"/>
                <a:gd name="T52" fmla="*/ 0 w 667"/>
                <a:gd name="T53" fmla="*/ 134712 h 856"/>
                <a:gd name="T54" fmla="*/ 2642731 w 667"/>
                <a:gd name="T55" fmla="*/ 247609 h 85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67"/>
                <a:gd name="T85" fmla="*/ 0 h 856"/>
                <a:gd name="T86" fmla="*/ 667 w 667"/>
                <a:gd name="T87" fmla="*/ 856 h 85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67" h="856">
                  <a:moveTo>
                    <a:pt x="205" y="855"/>
                  </a:moveTo>
                  <a:lnTo>
                    <a:pt x="666" y="846"/>
                  </a:lnTo>
                  <a:lnTo>
                    <a:pt x="523" y="764"/>
                  </a:lnTo>
                  <a:lnTo>
                    <a:pt x="551" y="709"/>
                  </a:lnTo>
                  <a:lnTo>
                    <a:pt x="574" y="653"/>
                  </a:lnTo>
                  <a:lnTo>
                    <a:pt x="593" y="595"/>
                  </a:lnTo>
                  <a:lnTo>
                    <a:pt x="608" y="535"/>
                  </a:lnTo>
                  <a:lnTo>
                    <a:pt x="619" y="476"/>
                  </a:lnTo>
                  <a:lnTo>
                    <a:pt x="625" y="415"/>
                  </a:lnTo>
                  <a:lnTo>
                    <a:pt x="627" y="354"/>
                  </a:lnTo>
                  <a:lnTo>
                    <a:pt x="625" y="293"/>
                  </a:lnTo>
                  <a:lnTo>
                    <a:pt x="618" y="233"/>
                  </a:lnTo>
                  <a:lnTo>
                    <a:pt x="607" y="172"/>
                  </a:lnTo>
                  <a:lnTo>
                    <a:pt x="592" y="114"/>
                  </a:lnTo>
                  <a:lnTo>
                    <a:pt x="572" y="56"/>
                  </a:lnTo>
                  <a:lnTo>
                    <a:pt x="549" y="0"/>
                  </a:lnTo>
                  <a:lnTo>
                    <a:pt x="427" y="219"/>
                  </a:lnTo>
                  <a:lnTo>
                    <a:pt x="163" y="216"/>
                  </a:lnTo>
                  <a:lnTo>
                    <a:pt x="174" y="255"/>
                  </a:lnTo>
                  <a:lnTo>
                    <a:pt x="181" y="298"/>
                  </a:lnTo>
                  <a:lnTo>
                    <a:pt x="184" y="340"/>
                  </a:lnTo>
                  <a:lnTo>
                    <a:pt x="183" y="381"/>
                  </a:lnTo>
                  <a:lnTo>
                    <a:pt x="178" y="423"/>
                  </a:lnTo>
                  <a:lnTo>
                    <a:pt x="170" y="464"/>
                  </a:lnTo>
                  <a:lnTo>
                    <a:pt x="158" y="505"/>
                  </a:lnTo>
                  <a:lnTo>
                    <a:pt x="142" y="544"/>
                  </a:lnTo>
                  <a:lnTo>
                    <a:pt x="0" y="465"/>
                  </a:lnTo>
                  <a:lnTo>
                    <a:pt x="205" y="855"/>
                  </a:lnTo>
                </a:path>
              </a:pathLst>
            </a:custGeom>
            <a:gradFill rotWithShape="1">
              <a:gsLst>
                <a:gs pos="0">
                  <a:srgbClr val="FFFF00"/>
                </a:gs>
                <a:gs pos="100000">
                  <a:srgbClr val="BABA00"/>
                </a:gs>
              </a:gsLst>
              <a:lin ang="5400000" scaled="1"/>
            </a:gradFill>
            <a:ln w="9525" cap="rnd">
              <a:solidFill>
                <a:srgbClr val="FFFF00"/>
              </a:solidFill>
              <a:round/>
              <a:headEnd/>
              <a:tailEnd/>
            </a:ln>
          </p:spPr>
          <p:txBody>
            <a:bodyPr/>
            <a:lstStyle/>
            <a:p>
              <a:endParaRPr lang="nb-NO"/>
            </a:p>
          </p:txBody>
        </p:sp>
      </p:grpSp>
      <p:sp>
        <p:nvSpPr>
          <p:cNvPr id="29709" name="Text Box 13"/>
          <p:cNvSpPr txBox="1">
            <a:spLocks noChangeArrowheads="1"/>
          </p:cNvSpPr>
          <p:nvPr/>
        </p:nvSpPr>
        <p:spPr bwMode="auto">
          <a:xfrm>
            <a:off x="3719514" y="1844675"/>
            <a:ext cx="2122487" cy="369332"/>
          </a:xfrm>
          <a:prstGeom prst="rect">
            <a:avLst/>
          </a:prstGeom>
          <a:noFill/>
          <a:ln w="9525">
            <a:noFill/>
            <a:miter lim="800000"/>
            <a:headEnd/>
            <a:tailEnd/>
          </a:ln>
        </p:spPr>
        <p:txBody>
          <a:bodyPr>
            <a:spAutoFit/>
          </a:bodyPr>
          <a:lstStyle/>
          <a:p>
            <a:r>
              <a:rPr lang="en-GB" b="1">
                <a:latin typeface="Calibri" pitchFamily="34" charset="0"/>
              </a:rPr>
              <a:t>Data not trusted</a:t>
            </a:r>
          </a:p>
        </p:txBody>
      </p:sp>
      <p:sp>
        <p:nvSpPr>
          <p:cNvPr id="29710" name="Text Box 14"/>
          <p:cNvSpPr txBox="1">
            <a:spLocks noChangeArrowheads="1"/>
          </p:cNvSpPr>
          <p:nvPr/>
        </p:nvSpPr>
        <p:spPr bwMode="auto">
          <a:xfrm>
            <a:off x="7967663" y="2349500"/>
            <a:ext cx="3276600" cy="369332"/>
          </a:xfrm>
          <a:prstGeom prst="rect">
            <a:avLst/>
          </a:prstGeom>
          <a:noFill/>
          <a:ln w="9525">
            <a:noFill/>
            <a:miter lim="800000"/>
            <a:headEnd/>
            <a:tailEnd/>
          </a:ln>
        </p:spPr>
        <p:txBody>
          <a:bodyPr>
            <a:spAutoFit/>
          </a:bodyPr>
          <a:lstStyle/>
          <a:p>
            <a:r>
              <a:rPr lang="en-GB" b="1">
                <a:latin typeface="Verdana" pitchFamily="34" charset="0"/>
              </a:rPr>
              <a:t>Weak demand </a:t>
            </a:r>
            <a:endParaRPr lang="th-TH" b="1">
              <a:latin typeface="Verdana" pitchFamily="34" charset="0"/>
              <a:cs typeface="Cordia New" pitchFamily="34" charset="-34"/>
            </a:endParaRPr>
          </a:p>
        </p:txBody>
      </p:sp>
      <p:sp>
        <p:nvSpPr>
          <p:cNvPr id="29711" name="Text Box 15"/>
          <p:cNvSpPr txBox="1">
            <a:spLocks noChangeArrowheads="1"/>
          </p:cNvSpPr>
          <p:nvPr/>
        </p:nvSpPr>
        <p:spPr bwMode="auto">
          <a:xfrm>
            <a:off x="5375275" y="5300664"/>
            <a:ext cx="1576072" cy="461665"/>
          </a:xfrm>
          <a:prstGeom prst="rect">
            <a:avLst/>
          </a:prstGeom>
          <a:noFill/>
          <a:ln w="9525">
            <a:noFill/>
            <a:miter lim="800000"/>
            <a:headEnd/>
            <a:tailEnd/>
          </a:ln>
        </p:spPr>
        <p:txBody>
          <a:bodyPr wrap="none">
            <a:spAutoFit/>
          </a:bodyPr>
          <a:lstStyle/>
          <a:p>
            <a:r>
              <a:rPr lang="en-GB" b="1">
                <a:latin typeface="Verdana" pitchFamily="34" charset="0"/>
              </a:rPr>
              <a:t>Weak HIS</a:t>
            </a:r>
            <a:r>
              <a:rPr lang="en-GB" sz="2400" b="1">
                <a:latin typeface="Verdana" pitchFamily="34" charset="0"/>
              </a:rPr>
              <a:t> </a:t>
            </a:r>
          </a:p>
        </p:txBody>
      </p:sp>
      <p:sp>
        <p:nvSpPr>
          <p:cNvPr id="35850" name="Text Box 16"/>
          <p:cNvSpPr txBox="1">
            <a:spLocks noChangeArrowheads="1"/>
          </p:cNvSpPr>
          <p:nvPr/>
        </p:nvSpPr>
        <p:spPr bwMode="auto">
          <a:xfrm>
            <a:off x="2965491" y="3789364"/>
            <a:ext cx="1206420" cy="646331"/>
          </a:xfrm>
          <a:prstGeom prst="rect">
            <a:avLst/>
          </a:prstGeom>
          <a:noFill/>
          <a:ln w="9525" algn="ctr">
            <a:noFill/>
            <a:miter lim="800000"/>
            <a:headEnd/>
            <a:tailEnd/>
          </a:ln>
        </p:spPr>
        <p:txBody>
          <a:bodyPr wrap="none">
            <a:spAutoFit/>
          </a:bodyPr>
          <a:lstStyle/>
          <a:p>
            <a:pPr algn="ctr" eaLnBrk="0" hangingPunct="0"/>
            <a:r>
              <a:rPr lang="en-GB" b="1">
                <a:latin typeface="Times" pitchFamily="18" charset="0"/>
              </a:rPr>
              <a:t>Poor data </a:t>
            </a:r>
          </a:p>
          <a:p>
            <a:pPr algn="ctr" eaLnBrk="0" hangingPunct="0"/>
            <a:r>
              <a:rPr lang="en-GB" b="1">
                <a:latin typeface="Times" pitchFamily="18" charset="0"/>
              </a:rPr>
              <a:t>quality</a:t>
            </a:r>
            <a:endParaRPr lang="en-US" b="1">
              <a:latin typeface="Times" pitchFamily="18" charset="0"/>
            </a:endParaRPr>
          </a:p>
        </p:txBody>
      </p:sp>
      <p:sp>
        <p:nvSpPr>
          <p:cNvPr id="29713" name="Text Box 17"/>
          <p:cNvSpPr txBox="1">
            <a:spLocks noChangeArrowheads="1"/>
          </p:cNvSpPr>
          <p:nvPr/>
        </p:nvSpPr>
        <p:spPr bwMode="auto">
          <a:xfrm>
            <a:off x="7703855" y="4652964"/>
            <a:ext cx="2159566" cy="646331"/>
          </a:xfrm>
          <a:prstGeom prst="rect">
            <a:avLst/>
          </a:prstGeom>
          <a:noFill/>
          <a:ln w="9525" algn="ctr">
            <a:noFill/>
            <a:miter lim="800000"/>
            <a:headEnd/>
            <a:tailEnd/>
          </a:ln>
        </p:spPr>
        <p:txBody>
          <a:bodyPr wrap="none">
            <a:spAutoFit/>
          </a:bodyPr>
          <a:lstStyle/>
          <a:p>
            <a:pPr algn="ctr" eaLnBrk="0" hangingPunct="0"/>
            <a:r>
              <a:rPr lang="en-GB" b="1">
                <a:latin typeface="Times" pitchFamily="18" charset="0"/>
              </a:rPr>
              <a:t>Limited investment </a:t>
            </a:r>
          </a:p>
          <a:p>
            <a:pPr algn="ctr" eaLnBrk="0" hangingPunct="0"/>
            <a:r>
              <a:rPr lang="en-GB" b="1">
                <a:latin typeface="Times" pitchFamily="18" charset="0"/>
              </a:rPr>
              <a:t>in HIS</a:t>
            </a:r>
            <a:endParaRPr lang="en-US" b="1">
              <a:latin typeface="Times" pitchFamily="18" charset="0"/>
            </a:endParaRPr>
          </a:p>
        </p:txBody>
      </p:sp>
      <p:sp>
        <p:nvSpPr>
          <p:cNvPr id="29714" name="Line 18"/>
          <p:cNvSpPr>
            <a:spLocks noChangeShapeType="1"/>
          </p:cNvSpPr>
          <p:nvPr/>
        </p:nvSpPr>
        <p:spPr bwMode="auto">
          <a:xfrm flipV="1">
            <a:off x="8616950" y="1916114"/>
            <a:ext cx="0" cy="433387"/>
          </a:xfrm>
          <a:prstGeom prst="line">
            <a:avLst/>
          </a:prstGeom>
          <a:noFill/>
          <a:ln w="25400">
            <a:solidFill>
              <a:schemeClr val="tx1"/>
            </a:solidFill>
            <a:round/>
            <a:headEnd/>
            <a:tailEnd type="triangle" w="med" len="med"/>
          </a:ln>
        </p:spPr>
        <p:txBody>
          <a:bodyPr wrap="none" anchor="ctr"/>
          <a:lstStyle/>
          <a:p>
            <a:endParaRPr lang="nb-NO"/>
          </a:p>
        </p:txBody>
      </p:sp>
      <p:sp>
        <p:nvSpPr>
          <p:cNvPr id="29715" name="Text Box 19"/>
          <p:cNvSpPr txBox="1">
            <a:spLocks noChangeArrowheads="1"/>
          </p:cNvSpPr>
          <p:nvPr/>
        </p:nvSpPr>
        <p:spPr bwMode="auto">
          <a:xfrm>
            <a:off x="7102739" y="1458913"/>
            <a:ext cx="3031599" cy="369332"/>
          </a:xfrm>
          <a:prstGeom prst="rect">
            <a:avLst/>
          </a:prstGeom>
          <a:noFill/>
          <a:ln w="9525" algn="ctr">
            <a:noFill/>
            <a:miter lim="800000"/>
            <a:headEnd/>
            <a:tailEnd/>
          </a:ln>
        </p:spPr>
        <p:txBody>
          <a:bodyPr wrap="none">
            <a:spAutoFit/>
          </a:bodyPr>
          <a:lstStyle/>
          <a:p>
            <a:pPr algn="ctr" eaLnBrk="0" hangingPunct="0"/>
            <a:r>
              <a:rPr lang="en-GB" b="1">
                <a:latin typeface="Times" pitchFamily="18" charset="0"/>
              </a:rPr>
              <a:t>Decisions not evidence-based</a:t>
            </a:r>
            <a:endParaRPr lang="en-US" b="1">
              <a:latin typeface="Times" pitchFamily="18" charset="0"/>
            </a:endParaRPr>
          </a:p>
        </p:txBody>
      </p:sp>
      <p:sp>
        <p:nvSpPr>
          <p:cNvPr id="29716" name="Line 20"/>
          <p:cNvSpPr>
            <a:spLocks noChangeShapeType="1"/>
          </p:cNvSpPr>
          <p:nvPr/>
        </p:nvSpPr>
        <p:spPr bwMode="auto">
          <a:xfrm flipH="1" flipV="1">
            <a:off x="3216275" y="1989138"/>
            <a:ext cx="503238" cy="215900"/>
          </a:xfrm>
          <a:prstGeom prst="line">
            <a:avLst/>
          </a:prstGeom>
          <a:noFill/>
          <a:ln w="25400">
            <a:solidFill>
              <a:schemeClr val="tx1"/>
            </a:solidFill>
            <a:round/>
            <a:headEnd/>
            <a:tailEnd type="triangle" w="med" len="med"/>
          </a:ln>
        </p:spPr>
        <p:txBody>
          <a:bodyPr wrap="none" anchor="ctr"/>
          <a:lstStyle/>
          <a:p>
            <a:endParaRPr lang="nb-NO"/>
          </a:p>
        </p:txBody>
      </p:sp>
      <p:sp>
        <p:nvSpPr>
          <p:cNvPr id="29717" name="Text Box 21"/>
          <p:cNvSpPr txBox="1">
            <a:spLocks noChangeArrowheads="1"/>
          </p:cNvSpPr>
          <p:nvPr/>
        </p:nvSpPr>
        <p:spPr bwMode="auto">
          <a:xfrm>
            <a:off x="1915954" y="1557339"/>
            <a:ext cx="1313180" cy="646331"/>
          </a:xfrm>
          <a:prstGeom prst="rect">
            <a:avLst/>
          </a:prstGeom>
          <a:noFill/>
          <a:ln w="9525" algn="ctr">
            <a:noFill/>
            <a:miter lim="800000"/>
            <a:headEnd/>
            <a:tailEnd/>
          </a:ln>
        </p:spPr>
        <p:txBody>
          <a:bodyPr wrap="none">
            <a:spAutoFit/>
          </a:bodyPr>
          <a:lstStyle/>
          <a:p>
            <a:pPr algn="ctr" eaLnBrk="0" hangingPunct="0"/>
            <a:r>
              <a:rPr lang="en-GB" b="1">
                <a:latin typeface="Times" pitchFamily="18" charset="0"/>
              </a:rPr>
              <a:t>Donors get </a:t>
            </a:r>
          </a:p>
          <a:p>
            <a:pPr algn="ctr" eaLnBrk="0" hangingPunct="0"/>
            <a:r>
              <a:rPr lang="en-GB" b="1">
                <a:latin typeface="Times" pitchFamily="18" charset="0"/>
              </a:rPr>
              <a:t>their own</a:t>
            </a:r>
            <a:endParaRPr lang="en-US" b="1">
              <a:latin typeface="Times" pitchFamily="18" charset="0"/>
            </a:endParaRPr>
          </a:p>
        </p:txBody>
      </p:sp>
      <p:sp>
        <p:nvSpPr>
          <p:cNvPr id="29718" name="Line 22"/>
          <p:cNvSpPr>
            <a:spLocks noChangeShapeType="1"/>
          </p:cNvSpPr>
          <p:nvPr/>
        </p:nvSpPr>
        <p:spPr bwMode="auto">
          <a:xfrm>
            <a:off x="2495550" y="2276475"/>
            <a:ext cx="0" cy="2952750"/>
          </a:xfrm>
          <a:prstGeom prst="line">
            <a:avLst/>
          </a:prstGeom>
          <a:noFill/>
          <a:ln w="25400">
            <a:solidFill>
              <a:schemeClr val="tx1"/>
            </a:solidFill>
            <a:round/>
            <a:headEnd/>
            <a:tailEnd type="triangle" w="med" len="med"/>
          </a:ln>
        </p:spPr>
        <p:txBody>
          <a:bodyPr wrap="none" anchor="ctr"/>
          <a:lstStyle/>
          <a:p>
            <a:endParaRPr lang="nb-NO"/>
          </a:p>
        </p:txBody>
      </p:sp>
      <p:sp>
        <p:nvSpPr>
          <p:cNvPr id="29719" name="Text Box 23"/>
          <p:cNvSpPr txBox="1">
            <a:spLocks noChangeArrowheads="1"/>
          </p:cNvSpPr>
          <p:nvPr/>
        </p:nvSpPr>
        <p:spPr bwMode="auto">
          <a:xfrm>
            <a:off x="1992068" y="5373688"/>
            <a:ext cx="1659429" cy="369332"/>
          </a:xfrm>
          <a:prstGeom prst="rect">
            <a:avLst/>
          </a:prstGeom>
          <a:noFill/>
          <a:ln w="9525" algn="ctr">
            <a:noFill/>
            <a:miter lim="800000"/>
            <a:headEnd/>
            <a:tailEnd/>
          </a:ln>
        </p:spPr>
        <p:txBody>
          <a:bodyPr wrap="none">
            <a:spAutoFit/>
          </a:bodyPr>
          <a:lstStyle/>
          <a:p>
            <a:pPr algn="ctr" eaLnBrk="0" hangingPunct="0"/>
            <a:r>
              <a:rPr lang="en-GB" b="1">
                <a:latin typeface="Times" pitchFamily="18" charset="0"/>
              </a:rPr>
              <a:t>Fragmentation</a:t>
            </a:r>
            <a:endParaRPr lang="en-US" b="1">
              <a:latin typeface="Times" pitchFamily="18" charset="0"/>
            </a:endParaRPr>
          </a:p>
        </p:txBody>
      </p:sp>
      <p:sp>
        <p:nvSpPr>
          <p:cNvPr id="29720" name="Line 24"/>
          <p:cNvSpPr>
            <a:spLocks noChangeShapeType="1"/>
          </p:cNvSpPr>
          <p:nvPr/>
        </p:nvSpPr>
        <p:spPr bwMode="auto">
          <a:xfrm>
            <a:off x="4008439" y="5589588"/>
            <a:ext cx="1366837" cy="0"/>
          </a:xfrm>
          <a:prstGeom prst="line">
            <a:avLst/>
          </a:prstGeom>
          <a:noFill/>
          <a:ln w="25400">
            <a:solidFill>
              <a:schemeClr val="tx1"/>
            </a:solidFill>
            <a:round/>
            <a:headEnd/>
            <a:tailEnd type="triangle" w="med" len="med"/>
          </a:ln>
        </p:spPr>
        <p:txBody>
          <a:bodyPr wrap="none" anchor="ctr"/>
          <a:lstStyle/>
          <a:p>
            <a:endParaRPr lang="nb-NO"/>
          </a:p>
        </p:txBody>
      </p:sp>
      <p:sp>
        <p:nvSpPr>
          <p:cNvPr id="3" name="TextBox 2">
            <a:extLst>
              <a:ext uri="{FF2B5EF4-FFF2-40B4-BE49-F238E27FC236}">
                <a16:creationId xmlns:a16="http://schemas.microsoft.com/office/drawing/2014/main" id="{0AABAEB4-E547-4B98-A785-DB06C5178C41}"/>
              </a:ext>
            </a:extLst>
          </p:cNvPr>
          <p:cNvSpPr txBox="1"/>
          <p:nvPr/>
        </p:nvSpPr>
        <p:spPr>
          <a:xfrm>
            <a:off x="3901546" y="321320"/>
            <a:ext cx="4284134" cy="830997"/>
          </a:xfrm>
          <a:prstGeom prst="rect">
            <a:avLst/>
          </a:prstGeom>
          <a:noFill/>
        </p:spPr>
        <p:txBody>
          <a:bodyPr wrap="square" rtlCol="0">
            <a:spAutoFit/>
          </a:bodyPr>
          <a:lstStyle/>
          <a:p>
            <a:r>
              <a:rPr lang="nb-NO" sz="4800" dirty="0"/>
              <a:t>A vicious cycle</a:t>
            </a:r>
            <a:endParaRPr lang="en-US" sz="4800" dirty="0"/>
          </a:p>
        </p:txBody>
      </p:sp>
    </p:spTree>
    <p:extLst>
      <p:ext uri="{BB962C8B-B14F-4D97-AF65-F5344CB8AC3E}">
        <p14:creationId xmlns:p14="http://schemas.microsoft.com/office/powerpoint/2010/main" val="2010928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7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7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7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7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9" grpId="0"/>
      <p:bldP spid="29710" grpId="0"/>
      <p:bldP spid="29711" grpId="0"/>
      <p:bldP spid="29713" grpId="0"/>
      <p:bldP spid="29714" grpId="0" animBg="1"/>
      <p:bldP spid="29715" grpId="0"/>
      <p:bldP spid="29716" grpId="0" animBg="1"/>
      <p:bldP spid="29717" grpId="0"/>
      <p:bldP spid="29718" grpId="0" animBg="1"/>
      <p:bldP spid="29719" grpId="0"/>
      <p:bldP spid="297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Overview</a:t>
            </a:r>
            <a:endParaRPr lang="nb-NO" dirty="0"/>
          </a:p>
        </p:txBody>
      </p:sp>
      <p:sp>
        <p:nvSpPr>
          <p:cNvPr id="3" name="Content Placeholder 2"/>
          <p:cNvSpPr>
            <a:spLocks noGrp="1"/>
          </p:cNvSpPr>
          <p:nvPr>
            <p:ph type="body" idx="1"/>
          </p:nvPr>
        </p:nvSpPr>
        <p:spPr>
          <a:xfrm>
            <a:off x="609600" y="1244065"/>
            <a:ext cx="10972800" cy="4526000"/>
          </a:xfrm>
        </p:spPr>
        <p:txBody>
          <a:bodyPr/>
          <a:lstStyle/>
          <a:p>
            <a:pPr>
              <a:buNone/>
            </a:pPr>
            <a:endParaRPr lang="nb-NO" dirty="0"/>
          </a:p>
          <a:p>
            <a:pPr>
              <a:buNone/>
            </a:pPr>
            <a:r>
              <a:rPr lang="nb-NO" sz="2800" dirty="0"/>
              <a:t>For these themes, we will discuss in plenary</a:t>
            </a:r>
          </a:p>
          <a:p>
            <a:r>
              <a:rPr lang="nb-NO" sz="2800" dirty="0" err="1"/>
              <a:t>Definitions</a:t>
            </a:r>
            <a:endParaRPr lang="nb-NO" sz="2800" dirty="0"/>
          </a:p>
          <a:p>
            <a:r>
              <a:rPr lang="nb-NO" sz="2800" dirty="0" err="1"/>
              <a:t>Implications</a:t>
            </a:r>
            <a:endParaRPr lang="nb-NO" sz="2800" dirty="0"/>
          </a:p>
          <a:p>
            <a:r>
              <a:rPr lang="nb-NO" sz="2800" dirty="0" err="1"/>
              <a:t>Causes</a:t>
            </a:r>
            <a:endParaRPr lang="nb-NO" sz="2800" dirty="0"/>
          </a:p>
          <a:p>
            <a:r>
              <a:rPr lang="nb-NO" sz="2800" dirty="0" err="1"/>
              <a:t>Strategies</a:t>
            </a:r>
            <a:endParaRPr lang="nb-NO" sz="2800" dirty="0"/>
          </a:p>
        </p:txBody>
      </p:sp>
    </p:spTree>
    <p:extLst>
      <p:ext uri="{BB962C8B-B14F-4D97-AF65-F5344CB8AC3E}">
        <p14:creationId xmlns:p14="http://schemas.microsoft.com/office/powerpoint/2010/main" val="247334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2800" dirty="0"/>
              <a:t>Assignment: List 5 reasons why you have data quality issues in your country/project?</a:t>
            </a:r>
          </a:p>
        </p:txBody>
      </p:sp>
      <p:sp>
        <p:nvSpPr>
          <p:cNvPr id="3" name="Content Placeholder 2"/>
          <p:cNvSpPr>
            <a:spLocks noGrp="1"/>
          </p:cNvSpPr>
          <p:nvPr>
            <p:ph type="body" idx="1"/>
          </p:nvPr>
        </p:nvSpPr>
        <p:spPr/>
        <p:txBody>
          <a:bodyPr/>
          <a:lstStyle/>
          <a:p>
            <a:pPr marL="33866" indent="0">
              <a:buNone/>
            </a:pPr>
            <a:r>
              <a:rPr lang="nb-NO" dirty="0"/>
              <a:t>Examples:</a:t>
            </a:r>
          </a:p>
          <a:p>
            <a:r>
              <a:rPr lang="nb-NO" sz="2400" dirty="0"/>
              <a:t>Wrong use of data. Maternal mortaliy ratio at facility?</a:t>
            </a:r>
          </a:p>
          <a:p>
            <a:r>
              <a:rPr lang="nb-NO" sz="2400" dirty="0"/>
              <a:t>Lack of SOPs</a:t>
            </a:r>
          </a:p>
          <a:p>
            <a:r>
              <a:rPr lang="nb-NO" sz="2400" dirty="0"/>
              <a:t>Manual aggregation</a:t>
            </a:r>
          </a:p>
          <a:p>
            <a:r>
              <a:rPr lang="nb-NO" sz="2400" dirty="0"/>
              <a:t>Little or no use. No feedback</a:t>
            </a:r>
          </a:p>
          <a:p>
            <a:pPr marL="33866" indent="0">
              <a:buNone/>
            </a:pPr>
            <a:endParaRPr lang="nb-NO" sz="4400" dirty="0"/>
          </a:p>
          <a:p>
            <a:pPr marL="33866" indent="0">
              <a:buNone/>
            </a:pPr>
            <a:endParaRPr lang="nb-NO" sz="4400" dirty="0"/>
          </a:p>
          <a:p>
            <a:pPr marL="33866" indent="0">
              <a:buNone/>
            </a:pPr>
            <a:endParaRPr lang="nb-NO" sz="4400" dirty="0"/>
          </a:p>
          <a:p>
            <a:pPr marL="33866" indent="0">
              <a:buNone/>
            </a:pPr>
            <a:endParaRPr lang="nb-N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2800" dirty="0"/>
              <a:t>Assignment: List 5 implications of poor data quality in your country?</a:t>
            </a:r>
          </a:p>
        </p:txBody>
      </p:sp>
      <p:sp>
        <p:nvSpPr>
          <p:cNvPr id="3" name="Content Placeholder 2"/>
          <p:cNvSpPr>
            <a:spLocks noGrp="1"/>
          </p:cNvSpPr>
          <p:nvPr>
            <p:ph type="body" idx="1"/>
          </p:nvPr>
        </p:nvSpPr>
        <p:spPr/>
        <p:txBody>
          <a:bodyPr/>
          <a:lstStyle/>
          <a:p>
            <a:pPr marL="33866" indent="0">
              <a:buNone/>
            </a:pPr>
            <a:r>
              <a:rPr lang="nb-NO" dirty="0"/>
              <a:t>Examples</a:t>
            </a:r>
          </a:p>
          <a:p>
            <a:r>
              <a:rPr lang="nb-NO" dirty="0"/>
              <a:t>Wrong (or no) decisions</a:t>
            </a:r>
          </a:p>
          <a:p>
            <a:r>
              <a:rPr lang="nb-NO" dirty="0"/>
              <a:t>Trust and use, weak accountability</a:t>
            </a:r>
          </a:p>
          <a:p>
            <a:r>
              <a:rPr lang="nb-NO" dirty="0"/>
              <a:t>A </a:t>
            </a:r>
            <a:r>
              <a:rPr lang="nb-NO" dirty="0" err="1"/>
              <a:t>vicious</a:t>
            </a:r>
            <a:r>
              <a:rPr lang="nb-NO" dirty="0"/>
              <a:t> </a:t>
            </a:r>
            <a:r>
              <a:rPr lang="nb-NO" dirty="0" err="1"/>
              <a:t>cycle</a:t>
            </a:r>
            <a:endParaRPr lang="nb-N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74FE-C4BC-4F42-B055-3FFEA525C63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F1D5BED-DB9E-4887-A5F9-BAD30DF1FDFE}"/>
              </a:ext>
            </a:extLst>
          </p:cNvPr>
          <p:cNvSpPr>
            <a:spLocks noGrp="1"/>
          </p:cNvSpPr>
          <p:nvPr>
            <p:ph type="body" idx="1"/>
          </p:nvPr>
        </p:nvSpPr>
        <p:spPr>
          <a:xfrm>
            <a:off x="415600" y="2499919"/>
            <a:ext cx="11360800" cy="3083914"/>
          </a:xfrm>
        </p:spPr>
        <p:txBody>
          <a:bodyPr/>
          <a:lstStyle/>
          <a:p>
            <a:pPr marL="152396" indent="0" algn="ctr">
              <a:buNone/>
            </a:pPr>
            <a:r>
              <a:rPr lang="nb-NO" sz="4400" dirty="0"/>
              <a:t>Why is it important address data quality?</a:t>
            </a:r>
            <a:endParaRPr lang="en-US" sz="4400" b="1" dirty="0"/>
          </a:p>
        </p:txBody>
      </p:sp>
    </p:spTree>
    <p:extLst>
      <p:ext uri="{BB962C8B-B14F-4D97-AF65-F5344CB8AC3E}">
        <p14:creationId xmlns:p14="http://schemas.microsoft.com/office/powerpoint/2010/main" val="146451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Shape 82"/>
          <p:cNvGrpSpPr/>
          <p:nvPr/>
        </p:nvGrpSpPr>
        <p:grpSpPr>
          <a:xfrm>
            <a:off x="817464" y="1354661"/>
            <a:ext cx="10076690" cy="844545"/>
            <a:chOff x="2285983" y="3571873"/>
            <a:chExt cx="5072098" cy="395328"/>
          </a:xfrm>
        </p:grpSpPr>
        <p:sp>
          <p:nvSpPr>
            <p:cNvPr id="83" name="Shape 83"/>
            <p:cNvSpPr txBox="1"/>
            <p:nvPr/>
          </p:nvSpPr>
          <p:spPr>
            <a:xfrm>
              <a:off x="2285983" y="3571876"/>
              <a:ext cx="5072098" cy="395325"/>
            </a:xfrm>
            <a:prstGeom prst="rect">
              <a:avLst/>
            </a:prstGeom>
            <a:gradFill>
              <a:gsLst>
                <a:gs pos="0">
                  <a:srgbClr val="FF0000"/>
                </a:gs>
                <a:gs pos="12000">
                  <a:srgbClr val="FF0000"/>
                </a:gs>
                <a:gs pos="34000">
                  <a:srgbClr val="DC9412"/>
                </a:gs>
                <a:gs pos="51000">
                  <a:srgbClr val="F6F10F"/>
                </a:gs>
                <a:gs pos="67000">
                  <a:srgbClr val="97F381"/>
                </a:gs>
                <a:gs pos="84000">
                  <a:srgbClr val="9FEE12"/>
                </a:gs>
                <a:gs pos="100000">
                  <a:srgbClr val="37FB09"/>
                </a:gs>
              </a:gsLst>
              <a:lin ang="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Data Quality</a:t>
              </a:r>
              <a:endParaRPr sz="1800" b="0" i="0" u="none" strike="noStrike" cap="none">
                <a:solidFill>
                  <a:schemeClr val="dk1"/>
                </a:solidFill>
                <a:latin typeface="Calibri"/>
                <a:ea typeface="Calibri"/>
                <a:cs typeface="Calibri"/>
                <a:sym typeface="Calibri"/>
              </a:endParaRPr>
            </a:p>
          </p:txBody>
        </p:sp>
        <p:sp>
          <p:nvSpPr>
            <p:cNvPr id="84" name="Shape 84"/>
            <p:cNvSpPr txBox="1"/>
            <p:nvPr/>
          </p:nvSpPr>
          <p:spPr>
            <a:xfrm>
              <a:off x="2285983" y="3571875"/>
              <a:ext cx="1143007" cy="3953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Poor</a:t>
              </a:r>
              <a:endParaRPr sz="1800" b="0" i="0" u="none" strike="noStrike" cap="none">
                <a:solidFill>
                  <a:schemeClr val="dk1"/>
                </a:solidFill>
                <a:latin typeface="Calibri"/>
                <a:ea typeface="Calibri"/>
                <a:cs typeface="Calibri"/>
                <a:sym typeface="Calibri"/>
              </a:endParaRPr>
            </a:p>
          </p:txBody>
        </p:sp>
        <p:sp>
          <p:nvSpPr>
            <p:cNvPr id="85" name="Shape 85"/>
            <p:cNvSpPr txBox="1"/>
            <p:nvPr/>
          </p:nvSpPr>
          <p:spPr>
            <a:xfrm>
              <a:off x="6643702" y="3571873"/>
              <a:ext cx="714379" cy="3953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Good</a:t>
              </a:r>
              <a:endParaRPr sz="1800" b="0" i="0" u="none" strike="noStrike" cap="none">
                <a:solidFill>
                  <a:schemeClr val="dk1"/>
                </a:solidFill>
                <a:latin typeface="Calibri"/>
                <a:ea typeface="Calibri"/>
                <a:cs typeface="Calibri"/>
                <a:sym typeface="Calibri"/>
              </a:endParaRPr>
            </a:p>
          </p:txBody>
        </p:sp>
      </p:grpSp>
      <p:grpSp>
        <p:nvGrpSpPr>
          <p:cNvPr id="86" name="Shape 86"/>
          <p:cNvGrpSpPr/>
          <p:nvPr/>
        </p:nvGrpSpPr>
        <p:grpSpPr>
          <a:xfrm>
            <a:off x="923544" y="4559860"/>
            <a:ext cx="9970608" cy="917384"/>
            <a:chOff x="2285983" y="3571871"/>
            <a:chExt cx="5072098" cy="380583"/>
          </a:xfrm>
        </p:grpSpPr>
        <p:sp>
          <p:nvSpPr>
            <p:cNvPr id="87" name="Shape 87"/>
            <p:cNvSpPr txBox="1"/>
            <p:nvPr/>
          </p:nvSpPr>
          <p:spPr>
            <a:xfrm>
              <a:off x="2285983" y="3571876"/>
              <a:ext cx="5072098" cy="380578"/>
            </a:xfrm>
            <a:prstGeom prst="rect">
              <a:avLst/>
            </a:prstGeom>
            <a:gradFill>
              <a:gsLst>
                <a:gs pos="0">
                  <a:srgbClr val="FF0000"/>
                </a:gs>
                <a:gs pos="12000">
                  <a:srgbClr val="FF0000"/>
                </a:gs>
                <a:gs pos="34000">
                  <a:srgbClr val="DC9412"/>
                </a:gs>
                <a:gs pos="51000">
                  <a:srgbClr val="F6F10F"/>
                </a:gs>
                <a:gs pos="67000">
                  <a:srgbClr val="97F381"/>
                </a:gs>
                <a:gs pos="84000">
                  <a:srgbClr val="9FEE12"/>
                </a:gs>
                <a:gs pos="100000">
                  <a:srgbClr val="37FB09"/>
                </a:gs>
              </a:gsLst>
              <a:lin ang="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Data Use</a:t>
              </a:r>
              <a:endParaRPr sz="1800" b="0" i="0" u="none" strike="noStrike" cap="none">
                <a:solidFill>
                  <a:schemeClr val="dk1"/>
                </a:solidFill>
                <a:latin typeface="Calibri"/>
                <a:ea typeface="Calibri"/>
                <a:cs typeface="Calibri"/>
                <a:sym typeface="Calibri"/>
              </a:endParaRPr>
            </a:p>
          </p:txBody>
        </p:sp>
        <p:sp>
          <p:nvSpPr>
            <p:cNvPr id="88" name="Shape 88"/>
            <p:cNvSpPr txBox="1"/>
            <p:nvPr/>
          </p:nvSpPr>
          <p:spPr>
            <a:xfrm>
              <a:off x="2338315" y="3571871"/>
              <a:ext cx="1308366" cy="3502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Low</a:t>
              </a:r>
              <a:endParaRPr sz="1800" b="0" i="0" u="none" strike="noStrike" cap="none">
                <a:solidFill>
                  <a:schemeClr val="dk1"/>
                </a:solidFill>
                <a:latin typeface="Calibri"/>
                <a:ea typeface="Calibri"/>
                <a:cs typeface="Calibri"/>
                <a:sym typeface="Calibri"/>
              </a:endParaRPr>
            </a:p>
          </p:txBody>
        </p:sp>
        <p:sp>
          <p:nvSpPr>
            <p:cNvPr id="89" name="Shape 89"/>
            <p:cNvSpPr txBox="1"/>
            <p:nvPr/>
          </p:nvSpPr>
          <p:spPr>
            <a:xfrm>
              <a:off x="6643702" y="3571871"/>
              <a:ext cx="714379" cy="38057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2800"/>
                <a:buFont typeface="Calibri"/>
                <a:buNone/>
              </a:pPr>
              <a:r>
                <a:rPr lang="no-NO" sz="2800" b="1" i="0" u="none" strike="noStrike" cap="none">
                  <a:solidFill>
                    <a:schemeClr val="dk1"/>
                  </a:solidFill>
                  <a:latin typeface="Calibri"/>
                  <a:ea typeface="Calibri"/>
                  <a:cs typeface="Calibri"/>
                  <a:sym typeface="Calibri"/>
                </a:rPr>
                <a:t>High</a:t>
              </a:r>
              <a:endParaRPr sz="1800" b="0" i="0" u="none" strike="noStrike" cap="none">
                <a:solidFill>
                  <a:schemeClr val="dk1"/>
                </a:solidFill>
                <a:latin typeface="Calibri"/>
                <a:ea typeface="Calibri"/>
                <a:cs typeface="Calibri"/>
                <a:sym typeface="Calibri"/>
              </a:endParaRPr>
            </a:p>
          </p:txBody>
        </p:sp>
      </p:grpSp>
      <p:sp>
        <p:nvSpPr>
          <p:cNvPr id="90" name="Shape 90"/>
          <p:cNvSpPr/>
          <p:nvPr/>
        </p:nvSpPr>
        <p:spPr>
          <a:xfrm rot="667024">
            <a:off x="8200542"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37FB09"/>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1" name="Shape 91"/>
          <p:cNvSpPr/>
          <p:nvPr/>
        </p:nvSpPr>
        <p:spPr>
          <a:xfrm rot="667024">
            <a:off x="7129431"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9FEE12"/>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2" name="Shape 92"/>
          <p:cNvSpPr/>
          <p:nvPr/>
        </p:nvSpPr>
        <p:spPr>
          <a:xfrm rot="667024">
            <a:off x="6058324"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97F381"/>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3" name="Shape 93"/>
          <p:cNvSpPr/>
          <p:nvPr/>
        </p:nvSpPr>
        <p:spPr>
          <a:xfrm rot="667024">
            <a:off x="4889842"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FFFF00"/>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4" name="Shape 94"/>
          <p:cNvSpPr/>
          <p:nvPr/>
        </p:nvSpPr>
        <p:spPr>
          <a:xfrm rot="667024">
            <a:off x="3818733"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DC9412"/>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5" name="Shape 95"/>
          <p:cNvSpPr/>
          <p:nvPr/>
        </p:nvSpPr>
        <p:spPr>
          <a:xfrm rot="667024">
            <a:off x="2738413" y="2318977"/>
            <a:ext cx="1460603" cy="2242776"/>
          </a:xfrm>
          <a:custGeom>
            <a:avLst/>
            <a:gdLst/>
            <a:ahLst/>
            <a:cxnLst/>
            <a:rect l="0" t="0" r="0" b="0"/>
            <a:pathLst>
              <a:path w="120000" h="120000" extrusionOk="0">
                <a:moveTo>
                  <a:pt x="27093" y="102945"/>
                </a:moveTo>
                <a:lnTo>
                  <a:pt x="27093" y="102945"/>
                </a:lnTo>
                <a:cubicBezTo>
                  <a:pt x="8947" y="87620"/>
                  <a:pt x="2586" y="61578"/>
                  <a:pt x="11468" y="38977"/>
                </a:cubicBezTo>
                <a:cubicBezTo>
                  <a:pt x="20351" y="16377"/>
                  <a:pt x="42354" y="2621"/>
                  <a:pt x="65514" y="5189"/>
                </a:cubicBezTo>
                <a:cubicBezTo>
                  <a:pt x="88674" y="7757"/>
                  <a:pt x="107454" y="26035"/>
                  <a:pt x="111643" y="50085"/>
                </a:cubicBezTo>
                <a:lnTo>
                  <a:pt x="119114" y="50085"/>
                </a:lnTo>
                <a:lnTo>
                  <a:pt x="105000" y="59999"/>
                </a:lnTo>
                <a:lnTo>
                  <a:pt x="89114" y="50085"/>
                </a:lnTo>
                <a:lnTo>
                  <a:pt x="96592" y="50085"/>
                </a:lnTo>
                <a:lnTo>
                  <a:pt x="96592" y="50085"/>
                </a:lnTo>
                <a:cubicBezTo>
                  <a:pt x="93066" y="31052"/>
                  <a:pt x="79870" y="16878"/>
                  <a:pt x="63824" y="14889"/>
                </a:cubicBezTo>
                <a:cubicBezTo>
                  <a:pt x="47778" y="12900"/>
                  <a:pt x="32478" y="23541"/>
                  <a:pt x="25831" y="41313"/>
                </a:cubicBezTo>
                <a:cubicBezTo>
                  <a:pt x="19185" y="59085"/>
                  <a:pt x="22680" y="80005"/>
                  <a:pt x="34512" y="93262"/>
                </a:cubicBezTo>
                <a:close/>
              </a:path>
            </a:pathLst>
          </a:custGeom>
          <a:solidFill>
            <a:srgbClr val="FF0000"/>
          </a:solidFill>
          <a:ln w="25400" cap="flat" cmpd="sng">
            <a:solidFill>
              <a:srgbClr val="395E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96" name="Shape 96"/>
          <p:cNvGrpSpPr/>
          <p:nvPr/>
        </p:nvGrpSpPr>
        <p:grpSpPr>
          <a:xfrm>
            <a:off x="3305761" y="2243775"/>
            <a:ext cx="5408469" cy="2190345"/>
            <a:chOff x="3329930" y="3929066"/>
            <a:chExt cx="2813706" cy="1355445"/>
          </a:xfrm>
        </p:grpSpPr>
        <p:sp>
          <p:nvSpPr>
            <p:cNvPr id="97" name="Shape 97"/>
            <p:cNvSpPr txBox="1"/>
            <p:nvPr/>
          </p:nvSpPr>
          <p:spPr>
            <a:xfrm>
              <a:off x="3329931" y="3929066"/>
              <a:ext cx="2813705" cy="369332"/>
            </a:xfrm>
            <a:prstGeom prst="rect">
              <a:avLst/>
            </a:prstGeom>
            <a:solidFill>
              <a:schemeClr val="lt1">
                <a:alpha val="72549"/>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Calibri"/>
                <a:buNone/>
              </a:pPr>
              <a:r>
                <a:rPr lang="no-NO" sz="2800" b="0" i="0" u="none" strike="noStrike" cap="none">
                  <a:solidFill>
                    <a:schemeClr val="dk1"/>
                  </a:solidFill>
                  <a:latin typeface="Calibri"/>
                  <a:ea typeface="Calibri"/>
                  <a:cs typeface="Calibri"/>
                  <a:sym typeface="Calibri"/>
                </a:rPr>
                <a:t>Data driven actions/decisions</a:t>
              </a:r>
              <a:endParaRPr sz="1800" b="0" i="0" u="none" strike="noStrike" cap="none">
                <a:solidFill>
                  <a:schemeClr val="dk1"/>
                </a:solidFill>
                <a:latin typeface="Calibri"/>
                <a:ea typeface="Calibri"/>
                <a:cs typeface="Calibri"/>
                <a:sym typeface="Calibri"/>
              </a:endParaRPr>
            </a:p>
          </p:txBody>
        </p:sp>
        <p:sp>
          <p:nvSpPr>
            <p:cNvPr id="98" name="Shape 98"/>
            <p:cNvSpPr txBox="1"/>
            <p:nvPr/>
          </p:nvSpPr>
          <p:spPr>
            <a:xfrm>
              <a:off x="3329931" y="4423060"/>
              <a:ext cx="2813705" cy="369332"/>
            </a:xfrm>
            <a:prstGeom prst="rect">
              <a:avLst/>
            </a:prstGeom>
            <a:solidFill>
              <a:schemeClr val="lt1">
                <a:alpha val="72549"/>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Calibri"/>
                <a:buNone/>
              </a:pPr>
              <a:r>
                <a:rPr lang="no-NO" sz="2800" b="0" i="0" u="none" strike="noStrike" cap="none">
                  <a:solidFill>
                    <a:schemeClr val="dk1"/>
                  </a:solidFill>
                  <a:latin typeface="Calibri"/>
                  <a:ea typeface="Calibri"/>
                  <a:cs typeface="Calibri"/>
                  <a:sym typeface="Calibri"/>
                </a:rPr>
                <a:t>Ownership of data and data culture</a:t>
              </a:r>
              <a:endParaRPr sz="1800" b="0" i="0" u="none" strike="noStrike" cap="none">
                <a:solidFill>
                  <a:schemeClr val="dk1"/>
                </a:solidFill>
                <a:latin typeface="Calibri"/>
                <a:ea typeface="Calibri"/>
                <a:cs typeface="Calibri"/>
                <a:sym typeface="Calibri"/>
              </a:endParaRPr>
            </a:p>
          </p:txBody>
        </p:sp>
        <p:sp>
          <p:nvSpPr>
            <p:cNvPr id="99" name="Shape 99"/>
            <p:cNvSpPr txBox="1"/>
            <p:nvPr/>
          </p:nvSpPr>
          <p:spPr>
            <a:xfrm>
              <a:off x="3329930" y="4915179"/>
              <a:ext cx="2813705" cy="369332"/>
            </a:xfrm>
            <a:prstGeom prst="rect">
              <a:avLst/>
            </a:prstGeom>
            <a:solidFill>
              <a:schemeClr val="lt1">
                <a:alpha val="72549"/>
              </a:schemeClr>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Calibri"/>
                <a:buNone/>
              </a:pPr>
              <a:r>
                <a:rPr lang="no-NO" sz="2800" b="0" i="0" u="none" strike="noStrike" cap="none">
                  <a:solidFill>
                    <a:schemeClr val="dk1"/>
                  </a:solidFill>
                  <a:latin typeface="Calibri"/>
                  <a:ea typeface="Calibri"/>
                  <a:cs typeface="Calibri"/>
                  <a:sym typeface="Calibri"/>
                </a:rPr>
                <a:t>Demand for data at all levels </a:t>
              </a:r>
              <a:endParaRPr sz="1800" b="0" i="0" u="none" strike="noStrike" cap="none">
                <a:solidFill>
                  <a:schemeClr val="dk1"/>
                </a:solidFill>
                <a:latin typeface="Calibri"/>
                <a:ea typeface="Calibri"/>
                <a:cs typeface="Calibri"/>
                <a:sym typeface="Calibri"/>
              </a:endParaRPr>
            </a:p>
          </p:txBody>
        </p:sp>
      </p:grpSp>
      <p:sp>
        <p:nvSpPr>
          <p:cNvPr id="100" name="Shape 100"/>
          <p:cNvSpPr txBox="1"/>
          <p:nvPr/>
        </p:nvSpPr>
        <p:spPr>
          <a:xfrm>
            <a:off x="2084978" y="54031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D0D0D"/>
              </a:buClr>
              <a:buSzPts val="4400"/>
              <a:buFont typeface="Calibri"/>
              <a:buNone/>
            </a:pPr>
            <a:r>
              <a:rPr lang="no-NO" sz="4400" b="1" i="0" u="none" strike="noStrike" cap="none">
                <a:solidFill>
                  <a:srgbClr val="0D0D0D"/>
                </a:solidFill>
                <a:latin typeface="Calibri"/>
                <a:ea typeface="Calibri"/>
                <a:cs typeface="Calibri"/>
                <a:sym typeface="Calibri"/>
              </a:rPr>
              <a:t>Virtuous Data Cycle</a:t>
            </a:r>
            <a:endParaRPr sz="1800" b="0" i="0" u="none" strike="noStrike" cap="none">
              <a:solidFill>
                <a:schemeClr val="dk1"/>
              </a:solidFill>
              <a:latin typeface="Calibri"/>
              <a:ea typeface="Calibri"/>
              <a:cs typeface="Calibri"/>
              <a:sym typeface="Calibri"/>
            </a:endParaRPr>
          </a:p>
        </p:txBody>
      </p:sp>
      <p:sp>
        <p:nvSpPr>
          <p:cNvPr id="101" name="Shape 101"/>
          <p:cNvSpPr txBox="1"/>
          <p:nvPr/>
        </p:nvSpPr>
        <p:spPr>
          <a:xfrm>
            <a:off x="923544" y="5657216"/>
            <a:ext cx="9970607" cy="11375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Calibri"/>
              <a:buNone/>
            </a:pPr>
            <a:r>
              <a:rPr lang="no-NO" sz="2800" b="0" i="0" u="none" strike="noStrike" cap="none">
                <a:solidFill>
                  <a:schemeClr val="dk1"/>
                </a:solidFill>
                <a:latin typeface="Calibri"/>
                <a:ea typeface="Calibri"/>
                <a:cs typeface="Calibri"/>
                <a:sym typeface="Calibri"/>
              </a:rPr>
              <a:t>When feedback loops are established, Interventions exhibit higher uptake and better traction</a:t>
            </a:r>
            <a:r>
              <a:rPr lang="no-NO"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title"/>
          </p:nvPr>
        </p:nvSpPr>
        <p:spPr>
          <a:xfrm>
            <a:off x="2131103" y="11561"/>
            <a:ext cx="10082423" cy="78264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FFFF"/>
              </a:buClr>
              <a:buSzPts val="4400"/>
              <a:buFont typeface="Calibri"/>
              <a:buNone/>
            </a:pPr>
            <a:r>
              <a:rPr lang="no-NO" sz="4400" b="0" i="0" u="none" strike="noStrike" cap="none">
                <a:solidFill>
                  <a:srgbClr val="FFFFFF"/>
                </a:solidFill>
                <a:latin typeface="Calibri"/>
                <a:ea typeface="Calibri"/>
                <a:cs typeface="Calibri"/>
                <a:sym typeface="Calibri"/>
              </a:rPr>
              <a:t>Data use drives data quality</a:t>
            </a:r>
            <a:endParaRPr sz="4400" b="0" i="0" u="none" strike="noStrike" cap="none">
              <a:solidFill>
                <a:srgbClr val="FFFFFF"/>
              </a:solidFill>
              <a:latin typeface="Calibri"/>
              <a:ea typeface="Calibri"/>
              <a:cs typeface="Calibri"/>
              <a:sym typeface="Calibri"/>
            </a:endParaRPr>
          </a:p>
        </p:txBody>
      </p:sp>
      <p:sp>
        <p:nvSpPr>
          <p:cNvPr id="103" name="Shape 103"/>
          <p:cNvSpPr txBox="1">
            <a:spLocks noGrp="1"/>
          </p:cNvSpPr>
          <p:nvPr>
            <p:ph type="ftr" idx="11"/>
          </p:nvPr>
        </p:nvSpPr>
        <p:spPr>
          <a:xfrm>
            <a:off x="4165600" y="6669360"/>
            <a:ext cx="3860800" cy="144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marR="0" lvl="0" indent="0" algn="ctr" rtl="0">
              <a:spcBef>
                <a:spcPts val="0"/>
              </a:spcBef>
              <a:spcAft>
                <a:spcPts val="0"/>
              </a:spcAft>
              <a:buClr>
                <a:srgbClr val="FFFFFF"/>
              </a:buClr>
              <a:buSzPts val="800"/>
              <a:buFont typeface="Calibri"/>
              <a:buNone/>
            </a:pPr>
            <a:endParaRPr sz="800" b="0" i="0" u="none" strike="noStrike" cap="none">
              <a:solidFill>
                <a:srgbClr val="FFFFFF"/>
              </a:solidFill>
              <a:latin typeface="Calibri"/>
              <a:ea typeface="Calibri"/>
              <a:cs typeface="Calibri"/>
              <a:sym typeface="Calibri"/>
            </a:endParaRPr>
          </a:p>
        </p:txBody>
      </p:sp>
      <p:sp>
        <p:nvSpPr>
          <p:cNvPr id="104" name="Shape 104"/>
          <p:cNvSpPr txBox="1">
            <a:spLocks noGrp="1"/>
          </p:cNvSpPr>
          <p:nvPr>
            <p:ph type="sldNum" idx="12"/>
          </p:nvPr>
        </p:nvSpPr>
        <p:spPr>
          <a:xfrm>
            <a:off x="8737600" y="6669360"/>
            <a:ext cx="2844800" cy="14401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FFFF"/>
              </a:buClr>
              <a:buSzPts val="800"/>
              <a:buFont typeface="Calibri"/>
              <a:buNone/>
            </a:pPr>
            <a:fld id="{00000000-1234-1234-1234-123412341234}" type="slidenum">
              <a:rPr lang="no-NO" sz="800" b="0" i="0" u="none" strike="noStrike" cap="none">
                <a:solidFill>
                  <a:srgbClr val="FFFFFF"/>
                </a:solidFill>
                <a:latin typeface="Calibri"/>
                <a:ea typeface="Calibri"/>
                <a:cs typeface="Calibri"/>
                <a:sym typeface="Calibri"/>
              </a:rPr>
              <a:t>4</a:t>
            </a:fld>
            <a:endParaRPr sz="800" b="0" i="0" u="none" strike="noStrike" cap="none">
              <a:solidFill>
                <a:srgbClr val="FFFFFF"/>
              </a:solidFill>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1"/>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500"/>
                                        <p:tgtEl>
                                          <p:spTgt spid="91"/>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C0AC-1514-4E02-A0AD-F35636A2A1FB}"/>
              </a:ext>
            </a:extLst>
          </p:cNvPr>
          <p:cNvSpPr>
            <a:spLocks noGrp="1"/>
          </p:cNvSpPr>
          <p:nvPr>
            <p:ph type="title"/>
          </p:nvPr>
        </p:nvSpPr>
        <p:spPr/>
        <p:txBody>
          <a:bodyPr/>
          <a:lstStyle/>
          <a:p>
            <a:r>
              <a:rPr lang="en-US" dirty="0">
                <a:solidFill>
                  <a:schemeClr val="dk1"/>
                </a:solidFill>
                <a:latin typeface="Calibri"/>
                <a:ea typeface="Calibri"/>
                <a:cs typeface="Calibri"/>
                <a:sym typeface="Calibri"/>
              </a:rPr>
              <a:t>Why do you think HMIS data is often poor quality?</a:t>
            </a:r>
            <a:br>
              <a:rPr lang="en-US" dirty="0"/>
            </a:br>
            <a:endParaRPr lang="en-US" dirty="0"/>
          </a:p>
        </p:txBody>
      </p:sp>
      <p:sp>
        <p:nvSpPr>
          <p:cNvPr id="3" name="Text Placeholder 2">
            <a:extLst>
              <a:ext uri="{FF2B5EF4-FFF2-40B4-BE49-F238E27FC236}">
                <a16:creationId xmlns:a16="http://schemas.microsoft.com/office/drawing/2014/main" id="{19157E2B-9D67-4310-B14C-5993A824E1BD}"/>
              </a:ext>
            </a:extLst>
          </p:cNvPr>
          <p:cNvSpPr>
            <a:spLocks noGrp="1"/>
          </p:cNvSpPr>
          <p:nvPr>
            <p:ph type="body" idx="1"/>
          </p:nvPr>
        </p:nvSpPr>
        <p:spPr/>
        <p:txBody>
          <a:bodyPr/>
          <a:lstStyle/>
          <a:p>
            <a:pPr marL="342900" lvl="0"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Poor form design, poor system design, high reporting burden. → The people who made the system do not use it. </a:t>
            </a:r>
          </a:p>
          <a:p>
            <a:pPr marL="0" lvl="0" indent="0">
              <a:lnSpc>
                <a:spcPct val="80000"/>
              </a:lnSpc>
              <a:spcBef>
                <a:spcPts val="544"/>
              </a:spcBef>
              <a:buClr>
                <a:schemeClr val="dk1"/>
              </a:buClr>
              <a:buSzPts val="2720"/>
              <a:buNone/>
            </a:pPr>
            <a:endParaRPr lang="en-US" dirty="0">
              <a:solidFill>
                <a:schemeClr val="dk1"/>
              </a:solidFill>
              <a:latin typeface="Calibri"/>
              <a:ea typeface="Calibri"/>
              <a:cs typeface="Calibri"/>
              <a:sym typeface="Calibri"/>
            </a:endParaRPr>
          </a:p>
          <a:p>
            <a:pPr marL="342900" lvl="0"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People do not feel accountable for data → They are receiving any feedback or notifications that the data is being checked. </a:t>
            </a:r>
            <a:endParaRPr lang="en-US" dirty="0"/>
          </a:p>
          <a:p>
            <a:pPr marL="0" lvl="0" indent="0">
              <a:lnSpc>
                <a:spcPct val="80000"/>
              </a:lnSpc>
              <a:spcBef>
                <a:spcPts val="544"/>
              </a:spcBef>
              <a:buClr>
                <a:schemeClr val="dk1"/>
              </a:buClr>
              <a:buSzPts val="2720"/>
              <a:buNone/>
            </a:pPr>
            <a:endParaRPr lang="en-US" dirty="0">
              <a:solidFill>
                <a:schemeClr val="dk1"/>
              </a:solidFill>
              <a:latin typeface="Calibri"/>
              <a:ea typeface="Calibri"/>
              <a:cs typeface="Calibri"/>
              <a:sym typeface="Calibri"/>
            </a:endParaRPr>
          </a:p>
          <a:p>
            <a:pPr marL="342900" lvl="0"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People (CHWs, facility staff, district staff) do not feel ownership for data → They are not using it and they do not see proof that it is being used. </a:t>
            </a:r>
            <a:endParaRPr lang="en-US" dirty="0"/>
          </a:p>
          <a:p>
            <a:pPr marL="0" lvl="0" indent="0">
              <a:lnSpc>
                <a:spcPct val="80000"/>
              </a:lnSpc>
              <a:spcBef>
                <a:spcPts val="544"/>
              </a:spcBef>
              <a:buClr>
                <a:schemeClr val="dk1"/>
              </a:buClr>
              <a:buSzPts val="2720"/>
              <a:buNone/>
            </a:pPr>
            <a:r>
              <a:rPr lang="en-US" dirty="0">
                <a:solidFill>
                  <a:schemeClr val="dk1"/>
                </a:solidFill>
                <a:latin typeface="Calibri"/>
                <a:ea typeface="Calibri"/>
                <a:cs typeface="Calibri"/>
                <a:sym typeface="Calibri"/>
              </a:rPr>
              <a:t>	</a:t>
            </a:r>
            <a:endParaRPr lang="en-US" dirty="0"/>
          </a:p>
          <a:p>
            <a:pPr marL="342900" lvl="0"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Data is not trusted → People assume it is bad because they do not understand how the data is captured and what management controls are exercised. </a:t>
            </a:r>
          </a:p>
          <a:p>
            <a:pPr marL="952485" lvl="1"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They do not see any indication of data quality issues.</a:t>
            </a:r>
          </a:p>
          <a:p>
            <a:pPr marL="952485" lvl="1" indent="-342900">
              <a:lnSpc>
                <a:spcPct val="80000"/>
              </a:lnSpc>
              <a:spcBef>
                <a:spcPts val="544"/>
              </a:spcBef>
              <a:buClr>
                <a:schemeClr val="dk1"/>
              </a:buClr>
              <a:buSzPts val="2720"/>
              <a:buFont typeface="Arial"/>
              <a:buChar char="•"/>
            </a:pPr>
            <a:r>
              <a:rPr lang="en-US" dirty="0">
                <a:solidFill>
                  <a:schemeClr val="dk1"/>
                </a:solidFill>
                <a:latin typeface="Calibri"/>
                <a:ea typeface="Calibri"/>
                <a:cs typeface="Calibri"/>
                <a:sym typeface="Calibri"/>
              </a:rPr>
              <a:t>They can not see the problems because there is no transparency into the data quality issues.</a:t>
            </a:r>
          </a:p>
        </p:txBody>
      </p:sp>
    </p:spTree>
    <p:extLst>
      <p:ext uri="{BB962C8B-B14F-4D97-AF65-F5344CB8AC3E}">
        <p14:creationId xmlns:p14="http://schemas.microsoft.com/office/powerpoint/2010/main" val="162436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4800" dirty="0" err="1"/>
              <a:t>How</a:t>
            </a:r>
            <a:r>
              <a:rPr lang="nb-NO" sz="4800" dirty="0"/>
              <a:t> do </a:t>
            </a:r>
            <a:r>
              <a:rPr lang="nb-NO" sz="4800" dirty="0" err="1"/>
              <a:t>you</a:t>
            </a:r>
            <a:r>
              <a:rPr lang="nb-NO" sz="4800" dirty="0"/>
              <a:t> </a:t>
            </a:r>
            <a:r>
              <a:rPr lang="nb-NO" sz="4800" dirty="0" err="1"/>
              <a:t>define</a:t>
            </a:r>
            <a:r>
              <a:rPr lang="nb-NO" sz="4800" dirty="0"/>
              <a:t> </a:t>
            </a:r>
            <a:r>
              <a:rPr lang="nb-NO" sz="4800" dirty="0" err="1"/>
              <a:t>good</a:t>
            </a:r>
            <a:r>
              <a:rPr lang="nb-NO" sz="4800" dirty="0"/>
              <a:t> data </a:t>
            </a:r>
            <a:r>
              <a:rPr lang="nb-NO" sz="4800" dirty="0" err="1"/>
              <a:t>quality</a:t>
            </a:r>
            <a:r>
              <a:rPr lang="nb-NO" sz="4800" dirty="0"/>
              <a:t>?</a:t>
            </a:r>
          </a:p>
        </p:txBody>
      </p:sp>
      <p:sp>
        <p:nvSpPr>
          <p:cNvPr id="3" name="Content Placeholder 2"/>
          <p:cNvSpPr>
            <a:spLocks noGrp="1"/>
          </p:cNvSpPr>
          <p:nvPr>
            <p:ph type="body" idx="1"/>
          </p:nvPr>
        </p:nvSpPr>
        <p:spPr>
          <a:xfrm>
            <a:off x="609600" y="2204184"/>
            <a:ext cx="10972800" cy="3922015"/>
          </a:xfrm>
        </p:spPr>
        <p:txBody>
          <a:bodyPr/>
          <a:lstStyle/>
          <a:p>
            <a:r>
              <a:rPr lang="nb-NO" dirty="0"/>
              <a:t>Data is of high quality when it is fit for its intended uses (operations, decision making, planning)</a:t>
            </a:r>
          </a:p>
          <a:p>
            <a:r>
              <a:rPr lang="nb-NO" dirty="0" err="1"/>
              <a:t>What</a:t>
            </a:r>
            <a:r>
              <a:rPr lang="nb-NO" dirty="0"/>
              <a:t> makes it ”</a:t>
            </a:r>
            <a:r>
              <a:rPr lang="nb-NO" dirty="0" err="1"/>
              <a:t>fit</a:t>
            </a:r>
            <a:r>
              <a:rPr lang="nb-NO"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 </a:t>
            </a:r>
            <a:r>
              <a:rPr lang="nb-NO" dirty="0"/>
              <a:t>Dimensions</a:t>
            </a:r>
          </a:p>
        </p:txBody>
      </p:sp>
      <p:sp>
        <p:nvSpPr>
          <p:cNvPr id="3" name="Content Placeholder 2"/>
          <p:cNvSpPr>
            <a:spLocks noGrp="1"/>
          </p:cNvSpPr>
          <p:nvPr>
            <p:ph type="body" idx="1"/>
          </p:nvPr>
        </p:nvSpPr>
        <p:spPr/>
        <p:txBody>
          <a:bodyPr/>
          <a:lstStyle/>
          <a:p>
            <a:r>
              <a:rPr lang="en-US" sz="2800" dirty="0"/>
              <a:t>Completeness</a:t>
            </a:r>
          </a:p>
          <a:p>
            <a:pPr lvl="1"/>
            <a:r>
              <a:rPr lang="en-US" sz="2400" dirty="0"/>
              <a:t>Expected comprehensiveness. ”Enough to make (good) decision”</a:t>
            </a:r>
          </a:p>
          <a:p>
            <a:pPr lvl="1"/>
            <a:r>
              <a:rPr lang="en-US" sz="2400" dirty="0"/>
              <a:t>Somewhat measurable in DHIS2</a:t>
            </a:r>
          </a:p>
          <a:p>
            <a:r>
              <a:rPr lang="en-US" sz="2800" dirty="0"/>
              <a:t>Timeliness</a:t>
            </a:r>
          </a:p>
          <a:p>
            <a:pPr lvl="1"/>
            <a:r>
              <a:rPr lang="en-US" sz="2400" dirty="0"/>
              <a:t>Available when it is expected and needed</a:t>
            </a:r>
          </a:p>
          <a:p>
            <a:pPr lvl="1"/>
            <a:r>
              <a:rPr lang="en-US" sz="2400" dirty="0"/>
              <a:t>Somewhat measurable in DHIS2</a:t>
            </a:r>
          </a:p>
          <a:p>
            <a:endParaRPr lang="nb-N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Data Quality Dimensions</a:t>
            </a:r>
          </a:p>
        </p:txBody>
      </p:sp>
      <p:sp>
        <p:nvSpPr>
          <p:cNvPr id="3" name="Content Placeholder 2"/>
          <p:cNvSpPr>
            <a:spLocks noGrp="1"/>
          </p:cNvSpPr>
          <p:nvPr>
            <p:ph type="body" idx="1"/>
          </p:nvPr>
        </p:nvSpPr>
        <p:spPr>
          <a:xfrm>
            <a:off x="609600" y="1417837"/>
            <a:ext cx="10972800" cy="4526000"/>
          </a:xfrm>
        </p:spPr>
        <p:txBody>
          <a:bodyPr>
            <a:noAutofit/>
          </a:bodyPr>
          <a:lstStyle/>
          <a:p>
            <a:r>
              <a:rPr lang="en-US" sz="2000" dirty="0"/>
              <a:t>Consistency</a:t>
            </a:r>
          </a:p>
          <a:p>
            <a:pPr lvl="1"/>
            <a:r>
              <a:rPr lang="en-US" sz="1800" dirty="0"/>
              <a:t>Data across all systems reflects the same information and are in synch</a:t>
            </a:r>
            <a:endParaRPr lang="en-US" sz="2000" dirty="0"/>
          </a:p>
          <a:p>
            <a:r>
              <a:rPr lang="en-US" sz="2000" dirty="0"/>
              <a:t>Conformity</a:t>
            </a:r>
          </a:p>
          <a:p>
            <a:pPr lvl="1"/>
            <a:r>
              <a:rPr lang="en-US" sz="1800" dirty="0"/>
              <a:t>Data is following a set of standard definitions</a:t>
            </a:r>
          </a:p>
          <a:p>
            <a:pPr lvl="1"/>
            <a:r>
              <a:rPr lang="en-US" sz="1800" dirty="0"/>
              <a:t>”Malaria” vs. ”Confirmed Malaria”?</a:t>
            </a:r>
          </a:p>
          <a:p>
            <a:r>
              <a:rPr lang="en-US" sz="2000" dirty="0"/>
              <a:t>Accuracy</a:t>
            </a:r>
          </a:p>
          <a:p>
            <a:pPr lvl="1"/>
            <a:r>
              <a:rPr lang="en-US" sz="1800" dirty="0"/>
              <a:t>The degree to which data correctly reflects the real-world event</a:t>
            </a:r>
          </a:p>
          <a:p>
            <a:r>
              <a:rPr lang="en-US" sz="2000" dirty="0"/>
              <a:t>Integrity</a:t>
            </a:r>
          </a:p>
          <a:p>
            <a:pPr lvl="1"/>
            <a:r>
              <a:rPr lang="en-US" sz="1800" dirty="0"/>
              <a:t>Internal consistency of your data. Traceability</a:t>
            </a:r>
          </a:p>
          <a:p>
            <a:pPr lvl="1"/>
            <a:r>
              <a:rPr lang="en-US" sz="1800" dirty="0"/>
              <a:t>In tracker; are patients not found and registered several times? Leads to duplication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400"/>
            <a:ext cx="10972800" cy="1143200"/>
          </a:xfrm>
        </p:spPr>
        <p:txBody>
          <a:bodyPr/>
          <a:lstStyle/>
          <a:p>
            <a:r>
              <a:rPr lang="nb-NO" dirty="0" err="1"/>
              <a:t>Some</a:t>
            </a:r>
            <a:r>
              <a:rPr lang="nb-NO" dirty="0"/>
              <a:t> </a:t>
            </a:r>
            <a:r>
              <a:rPr lang="nb-NO" dirty="0" err="1"/>
              <a:t>examples</a:t>
            </a:r>
            <a:r>
              <a:rPr lang="nb-NO" dirty="0"/>
              <a:t> from </a:t>
            </a:r>
            <a:r>
              <a:rPr lang="nb-NO" dirty="0" err="1"/>
              <a:t>the</a:t>
            </a:r>
            <a:r>
              <a:rPr lang="nb-NO" dirty="0"/>
              <a:t> real world</a:t>
            </a:r>
          </a:p>
        </p:txBody>
      </p:sp>
      <p:sp>
        <p:nvSpPr>
          <p:cNvPr id="3" name="Content Placeholder 2"/>
          <p:cNvSpPr>
            <a:spLocks noGrp="1"/>
          </p:cNvSpPr>
          <p:nvPr>
            <p:ph type="body" idx="1"/>
          </p:nvPr>
        </p:nvSpPr>
        <p:spPr/>
        <p:txBody>
          <a:bodyPr/>
          <a:lstStyle/>
          <a:p>
            <a:endParaRPr lang="nb-NO" dirty="0"/>
          </a:p>
          <a:p>
            <a:endParaRPr lang="nb-NO" dirty="0"/>
          </a:p>
          <a:p>
            <a:endParaRPr lang="nb-NO" dirty="0"/>
          </a:p>
          <a:p>
            <a:endParaRPr lang="nb-NO" dirty="0"/>
          </a:p>
        </p:txBody>
      </p:sp>
    </p:spTree>
  </p:cSld>
  <p:clrMapOvr>
    <a:masterClrMapping/>
  </p:clrMapOvr>
</p:sld>
</file>

<file path=ppt/theme/theme1.xml><?xml version="1.0" encoding="utf-8"?>
<a:theme xmlns:a="http://schemas.openxmlformats.org/drawingml/2006/main" name="DHIS2 Academ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IS2 Academy" id="{54ACEACF-4EC8-46A3-846E-8F91579C8D71}" vid="{BFCE0C3D-068F-4FCB-AAC4-ACCFC88E3FBD}"/>
    </a:ext>
  </a:extLst>
</a:theme>
</file>

<file path=ppt/theme/theme2.xml><?xml version="1.0" encoding="utf-8"?>
<a:theme xmlns:a="http://schemas.openxmlformats.org/drawingml/2006/main" name="1_DHIS2 Academ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DHIS2 Academy</Template>
  <TotalTime>9999</TotalTime>
  <Words>864</Words>
  <Application>Microsoft Office PowerPoint</Application>
  <PresentationFormat>Widescreen</PresentationFormat>
  <Paragraphs>127</Paragraphs>
  <Slides>21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Lato</vt:lpstr>
      <vt:lpstr>Rubik</vt:lpstr>
      <vt:lpstr>Times</vt:lpstr>
      <vt:lpstr>Verdana</vt:lpstr>
      <vt:lpstr>DHIS2 Academy</vt:lpstr>
      <vt:lpstr>1_DHIS2 Academy</vt:lpstr>
      <vt:lpstr>Data Quality</vt:lpstr>
      <vt:lpstr>Overview</vt:lpstr>
      <vt:lpstr>PowerPoint Presentation</vt:lpstr>
      <vt:lpstr>Data use drives data quality</vt:lpstr>
      <vt:lpstr>Why do you think HMIS data is often poor quality? </vt:lpstr>
      <vt:lpstr>How do you define good data quality?</vt:lpstr>
      <vt:lpstr>Data Quality Dimensions</vt:lpstr>
      <vt:lpstr>Data Quality Dimensions</vt:lpstr>
      <vt:lpstr>Some examples from the real world</vt:lpstr>
      <vt:lpstr>Completeness</vt:lpstr>
      <vt:lpstr>Timeliness</vt:lpstr>
      <vt:lpstr>Consistency</vt:lpstr>
      <vt:lpstr>Conformity</vt:lpstr>
      <vt:lpstr>Accuracy</vt:lpstr>
      <vt:lpstr>Integrity</vt:lpstr>
      <vt:lpstr>Data Quality Issues are a fact of life.</vt:lpstr>
      <vt:lpstr>It is not a race. It’s a process. </vt:lpstr>
      <vt:lpstr>Strategies to handle data quality issues</vt:lpstr>
      <vt:lpstr>PowerPoint Presentation</vt:lpstr>
      <vt:lpstr>Assignment: List 5 reasons why you have data quality issues in your country/project?</vt:lpstr>
      <vt:lpstr>Assignment: List 5 implications of poor data quality in your country?</vt:lpstr>
    </vt:vector>
  </TitlesOfParts>
  <Company>Universitetet i Oslo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dc:title>
  <dc:creator>Johan Ivar Sæbø</dc:creator>
  <cp:lastModifiedBy>scottmr@ifi.uio.no</cp:lastModifiedBy>
  <cp:revision>20</cp:revision>
  <dcterms:created xsi:type="dcterms:W3CDTF">2018-08-30T11:28:32Z</dcterms:created>
  <dcterms:modified xsi:type="dcterms:W3CDTF">2020-10-18T11:46:07Z</dcterms:modified>
</cp:coreProperties>
</file>