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3" r:id="rId8"/>
    <p:sldId id="265" r:id="rId9"/>
    <p:sldId id="264" r:id="rId10"/>
    <p:sldId id="266" r:id="rId11"/>
    <p:sldId id="267" r:id="rId12"/>
    <p:sldId id="258" r:id="rId13"/>
    <p:sldId id="268" r:id="rId14"/>
    <p:sldId id="26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E819D-A992-4C5A-B659-67CD7805207B}" v="246" dt="2023-12-01T15:52:52.377"/>
    <p1510:client id="{D2DC1876-021F-4CE4-B9F5-453E16943EAA}" v="47" dt="2023-12-01T15:41:38.241"/>
    <p1510:client id="{DDB1211D-891A-415A-9419-E2C67AD950E2}" v="4" dt="2023-12-01T15:46:0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 TOURABI" userId="aa6592f2-b288-4d5e-8ed0-28ed04af30fc" providerId="ADAL" clId="{CD41A861-CF97-43C3-B50A-FA1E55DBD017}"/>
    <pc:docChg chg="undo redo custSel addSld delSld modSld">
      <pc:chgData name="Marwa TOURABI" userId="aa6592f2-b288-4d5e-8ed0-28ed04af30fc" providerId="ADAL" clId="{CD41A861-CF97-43C3-B50A-FA1E55DBD017}" dt="2023-12-01T16:56:27.654" v="2380" actId="478"/>
      <pc:docMkLst>
        <pc:docMk/>
      </pc:docMkLst>
      <pc:sldChg chg="addSp modSp">
        <pc:chgData name="Marwa TOURABI" userId="aa6592f2-b288-4d5e-8ed0-28ed04af30fc" providerId="ADAL" clId="{CD41A861-CF97-43C3-B50A-FA1E55DBD017}" dt="2023-12-01T16:26:16.246" v="1751" actId="27636"/>
        <pc:sldMkLst>
          <pc:docMk/>
          <pc:sldMk cId="2265091702" sldId="257"/>
        </pc:sldMkLst>
        <pc:spChg chg="mod">
          <ac:chgData name="Marwa TOURABI" userId="aa6592f2-b288-4d5e-8ed0-28ed04af30fc" providerId="ADAL" clId="{CD41A861-CF97-43C3-B50A-FA1E55DBD017}" dt="2023-12-01T16:26:16.246" v="1751" actId="27636"/>
          <ac:spMkLst>
            <pc:docMk/>
            <pc:sldMk cId="2265091702" sldId="257"/>
            <ac:spMk id="3" creationId="{D9FEC803-D175-487B-973D-2F918382AAA4}"/>
          </ac:spMkLst>
        </pc:spChg>
        <pc:picChg chg="add">
          <ac:chgData name="Marwa TOURABI" userId="aa6592f2-b288-4d5e-8ed0-28ed04af30fc" providerId="ADAL" clId="{CD41A861-CF97-43C3-B50A-FA1E55DBD017}" dt="2023-12-01T09:36:23.362" v="0"/>
          <ac:picMkLst>
            <pc:docMk/>
            <pc:sldMk cId="2265091702" sldId="257"/>
            <ac:picMk id="5" creationId="{8F6434AD-63D0-40DA-A763-07CD14585E66}"/>
          </ac:picMkLst>
        </pc:picChg>
      </pc:sldChg>
      <pc:sldChg chg="addSp modSp">
        <pc:chgData name="Marwa TOURABI" userId="aa6592f2-b288-4d5e-8ed0-28ed04af30fc" providerId="ADAL" clId="{CD41A861-CF97-43C3-B50A-FA1E55DBD017}" dt="2023-12-01T16:56:10.717" v="2379" actId="20577"/>
        <pc:sldMkLst>
          <pc:docMk/>
          <pc:sldMk cId="456984264" sldId="258"/>
        </pc:sldMkLst>
        <pc:spChg chg="mod">
          <ac:chgData name="Marwa TOURABI" userId="aa6592f2-b288-4d5e-8ed0-28ed04af30fc" providerId="ADAL" clId="{CD41A861-CF97-43C3-B50A-FA1E55DBD017}" dt="2023-12-01T16:56:10.717" v="2379" actId="20577"/>
          <ac:spMkLst>
            <pc:docMk/>
            <pc:sldMk cId="456984264" sldId="258"/>
            <ac:spMk id="2" creationId="{73B87FBD-91F1-4269-9335-27D5D9D8B2F0}"/>
          </ac:spMkLst>
        </pc:spChg>
        <pc:spChg chg="mod">
          <ac:chgData name="Marwa TOURABI" userId="aa6592f2-b288-4d5e-8ed0-28ed04af30fc" providerId="ADAL" clId="{CD41A861-CF97-43C3-B50A-FA1E55DBD017}" dt="2023-12-01T16:55:54.777" v="2347" actId="255"/>
          <ac:spMkLst>
            <pc:docMk/>
            <pc:sldMk cId="456984264" sldId="258"/>
            <ac:spMk id="5" creationId="{3552FCA8-93DF-40CA-9459-0706712B1185}"/>
          </ac:spMkLst>
        </pc:spChg>
        <pc:picChg chg="add">
          <ac:chgData name="Marwa TOURABI" userId="aa6592f2-b288-4d5e-8ed0-28ed04af30fc" providerId="ADAL" clId="{CD41A861-CF97-43C3-B50A-FA1E55DBD017}" dt="2023-12-01T09:36:24.794" v="1"/>
          <ac:picMkLst>
            <pc:docMk/>
            <pc:sldMk cId="456984264" sldId="258"/>
            <ac:picMk id="6" creationId="{3CDBF8FB-8BCC-4DFE-B22B-89F838ADBF7D}"/>
          </ac:picMkLst>
        </pc:picChg>
      </pc:sldChg>
      <pc:sldChg chg="addSp delSp modSp modTransition">
        <pc:chgData name="Marwa TOURABI" userId="aa6592f2-b288-4d5e-8ed0-28ed04af30fc" providerId="ADAL" clId="{CD41A861-CF97-43C3-B50A-FA1E55DBD017}" dt="2023-12-01T16:46:08.842" v="1943"/>
        <pc:sldMkLst>
          <pc:docMk/>
          <pc:sldMk cId="2928340341" sldId="261"/>
        </pc:sldMkLst>
        <pc:spChg chg="mod">
          <ac:chgData name="Marwa TOURABI" userId="aa6592f2-b288-4d5e-8ed0-28ed04af30fc" providerId="ADAL" clId="{CD41A861-CF97-43C3-B50A-FA1E55DBD017}" dt="2023-12-01T15:57:35.223" v="57" actId="113"/>
          <ac:spMkLst>
            <pc:docMk/>
            <pc:sldMk cId="2928340341" sldId="261"/>
            <ac:spMk id="2" creationId="{EE775A2E-A30A-53B0-E4FA-1F4A1ED97761}"/>
          </ac:spMkLst>
        </pc:spChg>
        <pc:spChg chg="mod">
          <ac:chgData name="Marwa TOURABI" userId="aa6592f2-b288-4d5e-8ed0-28ed04af30fc" providerId="ADAL" clId="{CD41A861-CF97-43C3-B50A-FA1E55DBD017}" dt="2023-12-01T16:09:05.004" v="904" actId="14100"/>
          <ac:spMkLst>
            <pc:docMk/>
            <pc:sldMk cId="2928340341" sldId="261"/>
            <ac:spMk id="5" creationId="{8A967D64-BB14-A04E-BB95-0DFDF364668D}"/>
          </ac:spMkLst>
        </pc:spChg>
        <pc:spChg chg="add mod">
          <ac:chgData name="Marwa TOURABI" userId="aa6592f2-b288-4d5e-8ed0-28ed04af30fc" providerId="ADAL" clId="{CD41A861-CF97-43C3-B50A-FA1E55DBD017}" dt="2023-12-01T15:56:06.792" v="25" actId="164"/>
          <ac:spMkLst>
            <pc:docMk/>
            <pc:sldMk cId="2928340341" sldId="261"/>
            <ac:spMk id="6" creationId="{66EFEEEE-A295-44EC-BF47-2814411803FA}"/>
          </ac:spMkLst>
        </pc:spChg>
        <pc:spChg chg="add mod">
          <ac:chgData name="Marwa TOURABI" userId="aa6592f2-b288-4d5e-8ed0-28ed04af30fc" providerId="ADAL" clId="{CD41A861-CF97-43C3-B50A-FA1E55DBD017}" dt="2023-12-01T16:09:23.659" v="907" actId="11"/>
          <ac:spMkLst>
            <pc:docMk/>
            <pc:sldMk cId="2928340341" sldId="261"/>
            <ac:spMk id="9" creationId="{E0498081-9B15-4639-8A68-DC3C58D61D8C}"/>
          </ac:spMkLst>
        </pc:spChg>
        <pc:grpChg chg="add del mod">
          <ac:chgData name="Marwa TOURABI" userId="aa6592f2-b288-4d5e-8ed0-28ed04af30fc" providerId="ADAL" clId="{CD41A861-CF97-43C3-B50A-FA1E55DBD017}" dt="2023-12-01T15:57:37.986" v="58" actId="478"/>
          <ac:grpSpMkLst>
            <pc:docMk/>
            <pc:sldMk cId="2928340341" sldId="261"/>
            <ac:grpSpMk id="7" creationId="{45A77C1D-D962-45FF-AA0C-333B5DAFDAF4}"/>
          </ac:grpSpMkLst>
        </pc:grpChg>
        <pc:picChg chg="add mod">
          <ac:chgData name="Marwa TOURABI" userId="aa6592f2-b288-4d5e-8ed0-28ed04af30fc" providerId="ADAL" clId="{CD41A861-CF97-43C3-B50A-FA1E55DBD017}" dt="2023-12-01T15:56:06.792" v="25" actId="164"/>
          <ac:picMkLst>
            <pc:docMk/>
            <pc:sldMk cId="2928340341" sldId="261"/>
            <ac:picMk id="4" creationId="{8119F57A-534E-4482-87FE-B7540A6F8692}"/>
          </ac:picMkLst>
        </pc:picChg>
        <pc:picChg chg="del mod">
          <ac:chgData name="Marwa TOURABI" userId="aa6592f2-b288-4d5e-8ed0-28ed04af30fc" providerId="ADAL" clId="{CD41A861-CF97-43C3-B50A-FA1E55DBD017}" dt="2023-12-01T15:57:37.986" v="58" actId="478"/>
          <ac:picMkLst>
            <pc:docMk/>
            <pc:sldMk cId="2928340341" sldId="261"/>
            <ac:picMk id="15" creationId="{15617E8E-7AB0-FDC5-C396-E36982BF69BB}"/>
          </ac:picMkLst>
        </pc:picChg>
      </pc:sldChg>
      <pc:sldChg chg="add del">
        <pc:chgData name="Marwa TOURABI" userId="aa6592f2-b288-4d5e-8ed0-28ed04af30fc" providerId="ADAL" clId="{CD41A861-CF97-43C3-B50A-FA1E55DBD017}" dt="2023-12-01T15:57:21.246" v="35" actId="2696"/>
        <pc:sldMkLst>
          <pc:docMk/>
          <pc:sldMk cId="635835766" sldId="262"/>
        </pc:sldMkLst>
      </pc:sldChg>
      <pc:sldChg chg="addSp delSp modSp add">
        <pc:chgData name="Marwa TOURABI" userId="aa6592f2-b288-4d5e-8ed0-28ed04af30fc" providerId="ADAL" clId="{CD41A861-CF97-43C3-B50A-FA1E55DBD017}" dt="2023-12-01T16:25:25.762" v="1711" actId="11"/>
        <pc:sldMkLst>
          <pc:docMk/>
          <pc:sldMk cId="384004165" sldId="263"/>
        </pc:sldMkLst>
        <pc:spChg chg="add mod">
          <ac:chgData name="Marwa TOURABI" userId="aa6592f2-b288-4d5e-8ed0-28ed04af30fc" providerId="ADAL" clId="{CD41A861-CF97-43C3-B50A-FA1E55DBD017}" dt="2023-12-01T16:14:37.016" v="1249" actId="1076"/>
          <ac:spMkLst>
            <pc:docMk/>
            <pc:sldMk cId="384004165" sldId="263"/>
            <ac:spMk id="3" creationId="{3560356D-53B4-4F35-9946-2C2687E7E6B1}"/>
          </ac:spMkLst>
        </pc:spChg>
        <pc:spChg chg="mod">
          <ac:chgData name="Marwa TOURABI" userId="aa6592f2-b288-4d5e-8ed0-28ed04af30fc" providerId="ADAL" clId="{CD41A861-CF97-43C3-B50A-FA1E55DBD017}" dt="2023-12-01T16:05:02.404" v="679" actId="255"/>
          <ac:spMkLst>
            <pc:docMk/>
            <pc:sldMk cId="384004165" sldId="263"/>
            <ac:spMk id="6" creationId="{66EFEEEE-A295-44EC-BF47-2814411803FA}"/>
          </ac:spMkLst>
        </pc:spChg>
        <pc:spChg chg="add mod">
          <ac:chgData name="Marwa TOURABI" userId="aa6592f2-b288-4d5e-8ed0-28ed04af30fc" providerId="ADAL" clId="{CD41A861-CF97-43C3-B50A-FA1E55DBD017}" dt="2023-12-01T16:25:25.762" v="1711" actId="11"/>
          <ac:spMkLst>
            <pc:docMk/>
            <pc:sldMk cId="384004165" sldId="263"/>
            <ac:spMk id="9" creationId="{2A5EC3F0-B26A-4224-B96A-223DFE96CD52}"/>
          </ac:spMkLst>
        </pc:spChg>
        <pc:spChg chg="add mod">
          <ac:chgData name="Marwa TOURABI" userId="aa6592f2-b288-4d5e-8ed0-28ed04af30fc" providerId="ADAL" clId="{CD41A861-CF97-43C3-B50A-FA1E55DBD017}" dt="2023-12-01T16:16:43.462" v="1364" actId="1037"/>
          <ac:spMkLst>
            <pc:docMk/>
            <pc:sldMk cId="384004165" sldId="263"/>
            <ac:spMk id="11" creationId="{C32DF963-9308-4A4B-8625-6B68B8455CE4}"/>
          </ac:spMkLst>
        </pc:spChg>
        <pc:spChg chg="add mod">
          <ac:chgData name="Marwa TOURABI" userId="aa6592f2-b288-4d5e-8ed0-28ed04af30fc" providerId="ADAL" clId="{CD41A861-CF97-43C3-B50A-FA1E55DBD017}" dt="2023-12-01T16:16:43.462" v="1364" actId="1037"/>
          <ac:spMkLst>
            <pc:docMk/>
            <pc:sldMk cId="384004165" sldId="263"/>
            <ac:spMk id="12" creationId="{8E1C97EC-FC3E-45D8-A9E5-FF18D3C460A7}"/>
          </ac:spMkLst>
        </pc:spChg>
        <pc:spChg chg="add mod">
          <ac:chgData name="Marwa TOURABI" userId="aa6592f2-b288-4d5e-8ed0-28ed04af30fc" providerId="ADAL" clId="{CD41A861-CF97-43C3-B50A-FA1E55DBD017}" dt="2023-12-01T16:16:43.462" v="1364" actId="1037"/>
          <ac:spMkLst>
            <pc:docMk/>
            <pc:sldMk cId="384004165" sldId="263"/>
            <ac:spMk id="13" creationId="{001097BE-2640-40B5-A58D-EBBEB035162A}"/>
          </ac:spMkLst>
        </pc:spChg>
        <pc:spChg chg="add mod">
          <ac:chgData name="Marwa TOURABI" userId="aa6592f2-b288-4d5e-8ed0-28ed04af30fc" providerId="ADAL" clId="{CD41A861-CF97-43C3-B50A-FA1E55DBD017}" dt="2023-12-01T16:16:43.462" v="1364" actId="1037"/>
          <ac:spMkLst>
            <pc:docMk/>
            <pc:sldMk cId="384004165" sldId="263"/>
            <ac:spMk id="16" creationId="{F62735E3-F37A-4E19-B56E-5A387629668B}"/>
          </ac:spMkLst>
        </pc:spChg>
        <pc:spChg chg="add mod">
          <ac:chgData name="Marwa TOURABI" userId="aa6592f2-b288-4d5e-8ed0-28ed04af30fc" providerId="ADAL" clId="{CD41A861-CF97-43C3-B50A-FA1E55DBD017}" dt="2023-12-01T16:16:43.462" v="1364" actId="1037"/>
          <ac:spMkLst>
            <pc:docMk/>
            <pc:sldMk cId="384004165" sldId="263"/>
            <ac:spMk id="17" creationId="{9C45B959-0A1D-4820-A38B-4FDD27161D95}"/>
          </ac:spMkLst>
        </pc:spChg>
        <pc:spChg chg="add mod">
          <ac:chgData name="Marwa TOURABI" userId="aa6592f2-b288-4d5e-8ed0-28ed04af30fc" providerId="ADAL" clId="{CD41A861-CF97-43C3-B50A-FA1E55DBD017}" dt="2023-12-01T16:16:43.462" v="1364" actId="1037"/>
          <ac:spMkLst>
            <pc:docMk/>
            <pc:sldMk cId="384004165" sldId="263"/>
            <ac:spMk id="18" creationId="{1F31FB1C-BF08-4DCE-92EE-3C6A34C1B3C1}"/>
          </ac:spMkLst>
        </pc:spChg>
        <pc:grpChg chg="del mod">
          <ac:chgData name="Marwa TOURABI" userId="aa6592f2-b288-4d5e-8ed0-28ed04af30fc" providerId="ADAL" clId="{CD41A861-CF97-43C3-B50A-FA1E55DBD017}" dt="2023-12-01T16:17:07.202" v="1367" actId="478"/>
          <ac:grpSpMkLst>
            <pc:docMk/>
            <pc:sldMk cId="384004165" sldId="263"/>
            <ac:grpSpMk id="7" creationId="{45A77C1D-D962-45FF-AA0C-333B5DAFDAF4}"/>
          </ac:grpSpMkLst>
        </pc:grpChg>
        <pc:picChg chg="mod">
          <ac:chgData name="Marwa TOURABI" userId="aa6592f2-b288-4d5e-8ed0-28ed04af30fc" providerId="ADAL" clId="{CD41A861-CF97-43C3-B50A-FA1E55DBD017}" dt="2023-12-01T16:14:39.994" v="1250" actId="1076"/>
          <ac:picMkLst>
            <pc:docMk/>
            <pc:sldMk cId="384004165" sldId="263"/>
            <ac:picMk id="15" creationId="{15617E8E-7AB0-FDC5-C396-E36982BF69BB}"/>
          </ac:picMkLst>
        </pc:picChg>
      </pc:sldChg>
      <pc:sldChg chg="addSp delSp modSp add modTransition">
        <pc:chgData name="Marwa TOURABI" userId="aa6592f2-b288-4d5e-8ed0-28ed04af30fc" providerId="ADAL" clId="{CD41A861-CF97-43C3-B50A-FA1E55DBD017}" dt="2023-12-01T16:40:30.961" v="1940"/>
        <pc:sldMkLst>
          <pc:docMk/>
          <pc:sldMk cId="2017238047" sldId="264"/>
        </pc:sldMkLst>
        <pc:spChg chg="mod">
          <ac:chgData name="Marwa TOURABI" userId="aa6592f2-b288-4d5e-8ed0-28ed04af30fc" providerId="ADAL" clId="{CD41A861-CF97-43C3-B50A-FA1E55DBD017}" dt="2023-12-01T16:29:05.392" v="1797" actId="1076"/>
          <ac:spMkLst>
            <pc:docMk/>
            <pc:sldMk cId="2017238047" sldId="264"/>
            <ac:spMk id="5" creationId="{8A967D64-BB14-A04E-BB95-0DFDF364668D}"/>
          </ac:spMkLst>
        </pc:spChg>
        <pc:spChg chg="add del mod">
          <ac:chgData name="Marwa TOURABI" userId="aa6592f2-b288-4d5e-8ed0-28ed04af30fc" providerId="ADAL" clId="{CD41A861-CF97-43C3-B50A-FA1E55DBD017}" dt="2023-12-01T16:19:22.227" v="1420" actId="478"/>
          <ac:spMkLst>
            <pc:docMk/>
            <pc:sldMk cId="2017238047" sldId="264"/>
            <ac:spMk id="8" creationId="{318D254D-A9F9-4965-9B15-0F7FF8D982E1}"/>
          </ac:spMkLst>
        </pc:spChg>
        <pc:spChg chg="mod">
          <ac:chgData name="Marwa TOURABI" userId="aa6592f2-b288-4d5e-8ed0-28ed04af30fc" providerId="ADAL" clId="{CD41A861-CF97-43C3-B50A-FA1E55DBD017}" dt="2023-12-01T16:25:13.941" v="1709" actId="20577"/>
          <ac:spMkLst>
            <pc:docMk/>
            <pc:sldMk cId="2017238047" sldId="264"/>
            <ac:spMk id="9" creationId="{2A5EC3F0-B26A-4224-B96A-223DFE96CD52}"/>
          </ac:spMkLst>
        </pc:spChg>
        <pc:spChg chg="add mod">
          <ac:chgData name="Marwa TOURABI" userId="aa6592f2-b288-4d5e-8ed0-28ed04af30fc" providerId="ADAL" clId="{CD41A861-CF97-43C3-B50A-FA1E55DBD017}" dt="2023-12-01T16:23:53.045" v="1693" actId="1035"/>
          <ac:spMkLst>
            <pc:docMk/>
            <pc:sldMk cId="2017238047" sldId="264"/>
            <ac:spMk id="10" creationId="{3209C16D-6C96-4C05-B188-86EE71CC636A}"/>
          </ac:spMkLst>
        </pc:spChg>
        <pc:spChg chg="add del mod">
          <ac:chgData name="Marwa TOURABI" userId="aa6592f2-b288-4d5e-8ed0-28ed04af30fc" providerId="ADAL" clId="{CD41A861-CF97-43C3-B50A-FA1E55DBD017}" dt="2023-12-01T16:21:17.798" v="1439" actId="478"/>
          <ac:spMkLst>
            <pc:docMk/>
            <pc:sldMk cId="2017238047" sldId="264"/>
            <ac:spMk id="11" creationId="{B728DD26-0D51-4848-9593-7FA3DD3F3A74}"/>
          </ac:spMkLst>
        </pc:spChg>
        <pc:spChg chg="add del mod">
          <ac:chgData name="Marwa TOURABI" userId="aa6592f2-b288-4d5e-8ed0-28ed04af30fc" providerId="ADAL" clId="{CD41A861-CF97-43C3-B50A-FA1E55DBD017}" dt="2023-12-01T16:19:32.145" v="1421" actId="478"/>
          <ac:spMkLst>
            <pc:docMk/>
            <pc:sldMk cId="2017238047" sldId="264"/>
            <ac:spMk id="13" creationId="{24E34482-5C93-4CFA-BE7A-4661EF1CF8DD}"/>
          </ac:spMkLst>
        </pc:spChg>
        <pc:spChg chg="add del mod">
          <ac:chgData name="Marwa TOURABI" userId="aa6592f2-b288-4d5e-8ed0-28ed04af30fc" providerId="ADAL" clId="{CD41A861-CF97-43C3-B50A-FA1E55DBD017}" dt="2023-12-01T16:19:32.145" v="1421" actId="478"/>
          <ac:spMkLst>
            <pc:docMk/>
            <pc:sldMk cId="2017238047" sldId="264"/>
            <ac:spMk id="16" creationId="{1B7458F3-1EBA-478E-9B15-0D7DFC3684A6}"/>
          </ac:spMkLst>
        </pc:spChg>
        <pc:spChg chg="add del mod">
          <ac:chgData name="Marwa TOURABI" userId="aa6592f2-b288-4d5e-8ed0-28ed04af30fc" providerId="ADAL" clId="{CD41A861-CF97-43C3-B50A-FA1E55DBD017}" dt="2023-12-01T16:19:32.145" v="1421" actId="478"/>
          <ac:spMkLst>
            <pc:docMk/>
            <pc:sldMk cId="2017238047" sldId="264"/>
            <ac:spMk id="17" creationId="{06DFFA89-A03D-4B11-8C6B-822B651A90D3}"/>
          </ac:spMkLst>
        </pc:spChg>
        <pc:spChg chg="add del mod">
          <ac:chgData name="Marwa TOURABI" userId="aa6592f2-b288-4d5e-8ed0-28ed04af30fc" providerId="ADAL" clId="{CD41A861-CF97-43C3-B50A-FA1E55DBD017}" dt="2023-12-01T16:19:32.145" v="1421" actId="478"/>
          <ac:spMkLst>
            <pc:docMk/>
            <pc:sldMk cId="2017238047" sldId="264"/>
            <ac:spMk id="18" creationId="{1B82C612-417C-45CB-B6EE-FB25659EB1E4}"/>
          </ac:spMkLst>
        </pc:spChg>
        <pc:spChg chg="add del mod">
          <ac:chgData name="Marwa TOURABI" userId="aa6592f2-b288-4d5e-8ed0-28ed04af30fc" providerId="ADAL" clId="{CD41A861-CF97-43C3-B50A-FA1E55DBD017}" dt="2023-12-01T16:19:32.145" v="1421" actId="478"/>
          <ac:spMkLst>
            <pc:docMk/>
            <pc:sldMk cId="2017238047" sldId="264"/>
            <ac:spMk id="19" creationId="{C9644E81-6A27-4B93-A82D-6965FBDD16CC}"/>
          </ac:spMkLst>
        </pc:spChg>
        <pc:spChg chg="add del mod">
          <ac:chgData name="Marwa TOURABI" userId="aa6592f2-b288-4d5e-8ed0-28ed04af30fc" providerId="ADAL" clId="{CD41A861-CF97-43C3-B50A-FA1E55DBD017}" dt="2023-12-01T16:19:32.145" v="1421" actId="478"/>
          <ac:spMkLst>
            <pc:docMk/>
            <pc:sldMk cId="2017238047" sldId="264"/>
            <ac:spMk id="20" creationId="{1CF0144E-764C-4326-B6B4-28282DB89157}"/>
          </ac:spMkLst>
        </pc:spChg>
        <pc:spChg chg="add del mod">
          <ac:chgData name="Marwa TOURABI" userId="aa6592f2-b288-4d5e-8ed0-28ed04af30fc" providerId="ADAL" clId="{CD41A861-CF97-43C3-B50A-FA1E55DBD017}" dt="2023-12-01T16:23:58.255" v="1694" actId="1076"/>
          <ac:spMkLst>
            <pc:docMk/>
            <pc:sldMk cId="2017238047" sldId="264"/>
            <ac:spMk id="22" creationId="{1714BE76-7BCA-4466-B277-4879BB135216}"/>
          </ac:spMkLst>
        </pc:spChg>
        <pc:spChg chg="add mod">
          <ac:chgData name="Marwa TOURABI" userId="aa6592f2-b288-4d5e-8ed0-28ed04af30fc" providerId="ADAL" clId="{CD41A861-CF97-43C3-B50A-FA1E55DBD017}" dt="2023-12-01T16:24:35.908" v="1699" actId="14100"/>
          <ac:spMkLst>
            <pc:docMk/>
            <pc:sldMk cId="2017238047" sldId="264"/>
            <ac:spMk id="23" creationId="{7EDB7CA5-8E72-4D68-8718-CF743882CA76}"/>
          </ac:spMkLst>
        </pc:spChg>
        <pc:spChg chg="add mod">
          <ac:chgData name="Marwa TOURABI" userId="aa6592f2-b288-4d5e-8ed0-28ed04af30fc" providerId="ADAL" clId="{CD41A861-CF97-43C3-B50A-FA1E55DBD017}" dt="2023-12-01T16:29:09.781" v="1798" actId="1076"/>
          <ac:spMkLst>
            <pc:docMk/>
            <pc:sldMk cId="2017238047" sldId="264"/>
            <ac:spMk id="34" creationId="{3440EAA1-F5E2-4640-A842-24634429D012}"/>
          </ac:spMkLst>
        </pc:spChg>
        <pc:grpChg chg="mod">
          <ac:chgData name="Marwa TOURABI" userId="aa6592f2-b288-4d5e-8ed0-28ed04af30fc" providerId="ADAL" clId="{CD41A861-CF97-43C3-B50A-FA1E55DBD017}" dt="2023-12-01T16:23:53.045" v="1693" actId="1035"/>
          <ac:grpSpMkLst>
            <pc:docMk/>
            <pc:sldMk cId="2017238047" sldId="264"/>
            <ac:grpSpMk id="7" creationId="{45A77C1D-D962-45FF-AA0C-333B5DAFDAF4}"/>
          </ac:grpSpMkLst>
        </pc:grpChg>
        <pc:grpChg chg="add mod">
          <ac:chgData name="Marwa TOURABI" userId="aa6592f2-b288-4d5e-8ed0-28ed04af30fc" providerId="ADAL" clId="{CD41A861-CF97-43C3-B50A-FA1E55DBD017}" dt="2023-12-01T16:28:20.485" v="1766" actId="1076"/>
          <ac:grpSpMkLst>
            <pc:docMk/>
            <pc:sldMk cId="2017238047" sldId="264"/>
            <ac:grpSpMk id="33" creationId="{C2894910-ED23-46E3-B0A3-6CEAC98BCFAC}"/>
          </ac:grpSpMkLst>
        </pc:grpChg>
        <pc:picChg chg="add del mod">
          <ac:chgData name="Marwa TOURABI" userId="aa6592f2-b288-4d5e-8ed0-28ed04af30fc" providerId="ADAL" clId="{CD41A861-CF97-43C3-B50A-FA1E55DBD017}" dt="2023-12-01T16:19:32.145" v="1421" actId="478"/>
          <ac:picMkLst>
            <pc:docMk/>
            <pc:sldMk cId="2017238047" sldId="264"/>
            <ac:picMk id="12" creationId="{45C56052-AE4F-4DAB-A197-30DDC1C89B6B}"/>
          </ac:picMkLst>
        </pc:picChg>
        <pc:picChg chg="del mod">
          <ac:chgData name="Marwa TOURABI" userId="aa6592f2-b288-4d5e-8ed0-28ed04af30fc" providerId="ADAL" clId="{CD41A861-CF97-43C3-B50A-FA1E55DBD017}" dt="2023-12-01T16:18:30.204" v="1416" actId="478"/>
          <ac:picMkLst>
            <pc:docMk/>
            <pc:sldMk cId="2017238047" sldId="264"/>
            <ac:picMk id="15" creationId="{15617E8E-7AB0-FDC5-C396-E36982BF69BB}"/>
          </ac:picMkLst>
        </pc:picChg>
        <pc:picChg chg="add mod">
          <ac:chgData name="Marwa TOURABI" userId="aa6592f2-b288-4d5e-8ed0-28ed04af30fc" providerId="ADAL" clId="{CD41A861-CF97-43C3-B50A-FA1E55DBD017}" dt="2023-12-01T16:23:53.045" v="1693" actId="1035"/>
          <ac:picMkLst>
            <pc:docMk/>
            <pc:sldMk cId="2017238047" sldId="264"/>
            <ac:picMk id="21" creationId="{DCEDE622-ADCD-4914-A5FB-C810DC1CB18F}"/>
          </ac:picMkLst>
        </pc:picChg>
        <pc:picChg chg="add mod">
          <ac:chgData name="Marwa TOURABI" userId="aa6592f2-b288-4d5e-8ed0-28ed04af30fc" providerId="ADAL" clId="{CD41A861-CF97-43C3-B50A-FA1E55DBD017}" dt="2023-12-01T16:28:01.921" v="1762" actId="164"/>
          <ac:picMkLst>
            <pc:docMk/>
            <pc:sldMk cId="2017238047" sldId="264"/>
            <ac:picMk id="30" creationId="{156E37D0-0570-4F76-A01B-53B6ABFE36BD}"/>
          </ac:picMkLst>
        </pc:picChg>
        <pc:picChg chg="add mod">
          <ac:chgData name="Marwa TOURABI" userId="aa6592f2-b288-4d5e-8ed0-28ed04af30fc" providerId="ADAL" clId="{CD41A861-CF97-43C3-B50A-FA1E55DBD017}" dt="2023-12-01T16:28:01.921" v="1762" actId="164"/>
          <ac:picMkLst>
            <pc:docMk/>
            <pc:sldMk cId="2017238047" sldId="264"/>
            <ac:picMk id="31" creationId="{58BB2166-BCA9-492D-B7E0-441E66BFB469}"/>
          </ac:picMkLst>
        </pc:picChg>
        <pc:picChg chg="add mod">
          <ac:chgData name="Marwa TOURABI" userId="aa6592f2-b288-4d5e-8ed0-28ed04af30fc" providerId="ADAL" clId="{CD41A861-CF97-43C3-B50A-FA1E55DBD017}" dt="2023-12-01T16:28:01.921" v="1762" actId="164"/>
          <ac:picMkLst>
            <pc:docMk/>
            <pc:sldMk cId="2017238047" sldId="264"/>
            <ac:picMk id="32" creationId="{CE88588C-C3F8-48C6-8DE0-44E4CC6E7918}"/>
          </ac:picMkLst>
        </pc:picChg>
        <pc:cxnChg chg="add mod">
          <ac:chgData name="Marwa TOURABI" userId="aa6592f2-b288-4d5e-8ed0-28ed04af30fc" providerId="ADAL" clId="{CD41A861-CF97-43C3-B50A-FA1E55DBD017}" dt="2023-12-01T16:24:54.445" v="1702" actId="1582"/>
          <ac:cxnSpMkLst>
            <pc:docMk/>
            <pc:sldMk cId="2017238047" sldId="264"/>
            <ac:cxnSpMk id="25" creationId="{F4D3743C-964C-4039-9E6E-90C65C94505F}"/>
          </ac:cxnSpMkLst>
        </pc:cxnChg>
        <pc:cxnChg chg="add mod">
          <ac:chgData name="Marwa TOURABI" userId="aa6592f2-b288-4d5e-8ed0-28ed04af30fc" providerId="ADAL" clId="{CD41A861-CF97-43C3-B50A-FA1E55DBD017}" dt="2023-12-01T16:30:02.027" v="1801" actId="1582"/>
          <ac:cxnSpMkLst>
            <pc:docMk/>
            <pc:sldMk cId="2017238047" sldId="264"/>
            <ac:cxnSpMk id="36" creationId="{40FD1B10-C8F8-4089-B7D5-2B4D1087ED3C}"/>
          </ac:cxnSpMkLst>
        </pc:cxnChg>
      </pc:sldChg>
      <pc:sldChg chg="addSp delSp modSp add modTransition">
        <pc:chgData name="Marwa TOURABI" userId="aa6592f2-b288-4d5e-8ed0-28ed04af30fc" providerId="ADAL" clId="{CD41A861-CF97-43C3-B50A-FA1E55DBD017}" dt="2023-12-01T16:40:30.961" v="1940"/>
        <pc:sldMkLst>
          <pc:docMk/>
          <pc:sldMk cId="3353056167" sldId="265"/>
        </pc:sldMkLst>
        <pc:spChg chg="add mod">
          <ac:chgData name="Marwa TOURABI" userId="aa6592f2-b288-4d5e-8ed0-28ed04af30fc" providerId="ADAL" clId="{CD41A861-CF97-43C3-B50A-FA1E55DBD017}" dt="2023-12-01T16:15:10.722" v="1255" actId="1582"/>
          <ac:spMkLst>
            <pc:docMk/>
            <pc:sldMk cId="3353056167" sldId="265"/>
            <ac:spMk id="8" creationId="{6F563773-4B6B-4607-B86D-85F977FDB395}"/>
          </ac:spMkLst>
        </pc:spChg>
        <pc:spChg chg="mod">
          <ac:chgData name="Marwa TOURABI" userId="aa6592f2-b288-4d5e-8ed0-28ed04af30fc" providerId="ADAL" clId="{CD41A861-CF97-43C3-B50A-FA1E55DBD017}" dt="2023-12-01T16:25:21.549" v="1710" actId="11"/>
          <ac:spMkLst>
            <pc:docMk/>
            <pc:sldMk cId="3353056167" sldId="265"/>
            <ac:spMk id="9" creationId="{2A5EC3F0-B26A-4224-B96A-223DFE96CD52}"/>
          </ac:spMkLst>
        </pc:spChg>
        <pc:spChg chg="add mod">
          <ac:chgData name="Marwa TOURABI" userId="aa6592f2-b288-4d5e-8ed0-28ed04af30fc" providerId="ADAL" clId="{CD41A861-CF97-43C3-B50A-FA1E55DBD017}" dt="2023-12-01T16:16:19.085" v="1281" actId="1038"/>
          <ac:spMkLst>
            <pc:docMk/>
            <pc:sldMk cId="3353056167" sldId="265"/>
            <ac:spMk id="12" creationId="{FEC45CE2-F84F-4198-9DAC-E0F4CB0A43DC}"/>
          </ac:spMkLst>
        </pc:spChg>
        <pc:spChg chg="add mod">
          <ac:chgData name="Marwa TOURABI" userId="aa6592f2-b288-4d5e-8ed0-28ed04af30fc" providerId="ADAL" clId="{CD41A861-CF97-43C3-B50A-FA1E55DBD017}" dt="2023-12-01T16:15:24.722" v="1259" actId="1076"/>
          <ac:spMkLst>
            <pc:docMk/>
            <pc:sldMk cId="3353056167" sldId="265"/>
            <ac:spMk id="13" creationId="{DFC256D6-364F-49E4-B2E9-36414AA700FA}"/>
          </ac:spMkLst>
        </pc:spChg>
        <pc:spChg chg="add mod">
          <ac:chgData name="Marwa TOURABI" userId="aa6592f2-b288-4d5e-8ed0-28ed04af30fc" providerId="ADAL" clId="{CD41A861-CF97-43C3-B50A-FA1E55DBD017}" dt="2023-12-01T16:15:35.401" v="1262" actId="1076"/>
          <ac:spMkLst>
            <pc:docMk/>
            <pc:sldMk cId="3353056167" sldId="265"/>
            <ac:spMk id="16" creationId="{59D7A585-4045-4E0B-80DB-F5DD8C44A7F0}"/>
          </ac:spMkLst>
        </pc:spChg>
        <pc:spChg chg="add mod">
          <ac:chgData name="Marwa TOURABI" userId="aa6592f2-b288-4d5e-8ed0-28ed04af30fc" providerId="ADAL" clId="{CD41A861-CF97-43C3-B50A-FA1E55DBD017}" dt="2023-12-01T16:15:42.402" v="1264" actId="1076"/>
          <ac:spMkLst>
            <pc:docMk/>
            <pc:sldMk cId="3353056167" sldId="265"/>
            <ac:spMk id="17" creationId="{FBDCC0A4-8081-48D4-8581-C6A7C2D6CDC1}"/>
          </ac:spMkLst>
        </pc:spChg>
        <pc:spChg chg="add mod">
          <ac:chgData name="Marwa TOURABI" userId="aa6592f2-b288-4d5e-8ed0-28ed04af30fc" providerId="ADAL" clId="{CD41A861-CF97-43C3-B50A-FA1E55DBD017}" dt="2023-12-01T16:16:04.516" v="1274" actId="1038"/>
          <ac:spMkLst>
            <pc:docMk/>
            <pc:sldMk cId="3353056167" sldId="265"/>
            <ac:spMk id="18" creationId="{8AA26B87-F431-4010-9B0B-B3DF4457355D}"/>
          </ac:spMkLst>
        </pc:spChg>
        <pc:grpChg chg="add del">
          <ac:chgData name="Marwa TOURABI" userId="aa6592f2-b288-4d5e-8ed0-28ed04af30fc" providerId="ADAL" clId="{CD41A861-CF97-43C3-B50A-FA1E55DBD017}" dt="2023-12-01T16:17:02.941" v="1366" actId="478"/>
          <ac:grpSpMkLst>
            <pc:docMk/>
            <pc:sldMk cId="3353056167" sldId="265"/>
            <ac:grpSpMk id="7" creationId="{45A77C1D-D962-45FF-AA0C-333B5DAFDAF4}"/>
          </ac:grpSpMkLst>
        </pc:grpChg>
        <pc:picChg chg="mod">
          <ac:chgData name="Marwa TOURABI" userId="aa6592f2-b288-4d5e-8ed0-28ed04af30fc" providerId="ADAL" clId="{CD41A861-CF97-43C3-B50A-FA1E55DBD017}" dt="2023-12-01T16:15:59.284" v="1271" actId="1037"/>
          <ac:picMkLst>
            <pc:docMk/>
            <pc:sldMk cId="3353056167" sldId="265"/>
            <ac:picMk id="15" creationId="{15617E8E-7AB0-FDC5-C396-E36982BF69BB}"/>
          </ac:picMkLst>
        </pc:picChg>
      </pc:sldChg>
      <pc:sldChg chg="addSp delSp modSp add modTransition">
        <pc:chgData name="Marwa TOURABI" userId="aa6592f2-b288-4d5e-8ed0-28ed04af30fc" providerId="ADAL" clId="{CD41A861-CF97-43C3-B50A-FA1E55DBD017}" dt="2023-12-01T16:54:00.906" v="2225" actId="478"/>
        <pc:sldMkLst>
          <pc:docMk/>
          <pc:sldMk cId="2249618203" sldId="266"/>
        </pc:sldMkLst>
        <pc:spChg chg="mod">
          <ac:chgData name="Marwa TOURABI" userId="aa6592f2-b288-4d5e-8ed0-28ed04af30fc" providerId="ADAL" clId="{CD41A861-CF97-43C3-B50A-FA1E55DBD017}" dt="2023-12-01T16:51:50.874" v="2040" actId="1076"/>
          <ac:spMkLst>
            <pc:docMk/>
            <pc:sldMk cId="2249618203" sldId="266"/>
            <ac:spMk id="5" creationId="{8A967D64-BB14-A04E-BB95-0DFDF364668D}"/>
          </ac:spMkLst>
        </pc:spChg>
        <pc:spChg chg="del">
          <ac:chgData name="Marwa TOURABI" userId="aa6592f2-b288-4d5e-8ed0-28ed04af30fc" providerId="ADAL" clId="{CD41A861-CF97-43C3-B50A-FA1E55DBD017}" dt="2023-12-01T16:30:21.953" v="1803" actId="478"/>
          <ac:spMkLst>
            <pc:docMk/>
            <pc:sldMk cId="2249618203" sldId="266"/>
            <ac:spMk id="10" creationId="{3209C16D-6C96-4C05-B188-86EE71CC636A}"/>
          </ac:spMkLst>
        </pc:spChg>
        <pc:spChg chg="add del mod">
          <ac:chgData name="Marwa TOURABI" userId="aa6592f2-b288-4d5e-8ed0-28ed04af30fc" providerId="ADAL" clId="{CD41A861-CF97-43C3-B50A-FA1E55DBD017}" dt="2023-12-01T16:30:28.706" v="1804" actId="478"/>
          <ac:spMkLst>
            <pc:docMk/>
            <pc:sldMk cId="2249618203" sldId="266"/>
            <ac:spMk id="11" creationId="{ED44B9F5-E22B-4339-8F8F-B6DE5993739C}"/>
          </ac:spMkLst>
        </pc:spChg>
        <pc:spChg chg="add mod">
          <ac:chgData name="Marwa TOURABI" userId="aa6592f2-b288-4d5e-8ed0-28ed04af30fc" providerId="ADAL" clId="{CD41A861-CF97-43C3-B50A-FA1E55DBD017}" dt="2023-12-01T16:35:01.486" v="1818" actId="1076"/>
          <ac:spMkLst>
            <pc:docMk/>
            <pc:sldMk cId="2249618203" sldId="266"/>
            <ac:spMk id="13" creationId="{606B0E3F-39D5-4C34-9FDB-BFAAE43964DA}"/>
          </ac:spMkLst>
        </pc:spChg>
        <pc:spChg chg="mod">
          <ac:chgData name="Marwa TOURABI" userId="aa6592f2-b288-4d5e-8ed0-28ed04af30fc" providerId="ADAL" clId="{CD41A861-CF97-43C3-B50A-FA1E55DBD017}" dt="2023-12-01T16:40:07.671" v="1939" actId="164"/>
          <ac:spMkLst>
            <pc:docMk/>
            <pc:sldMk cId="2249618203" sldId="266"/>
            <ac:spMk id="15" creationId="{61BDA87B-AE2C-41B0-B718-F0B11BFA9FE2}"/>
          </ac:spMkLst>
        </pc:spChg>
        <pc:spChg chg="add mod">
          <ac:chgData name="Marwa TOURABI" userId="aa6592f2-b288-4d5e-8ed0-28ed04af30fc" providerId="ADAL" clId="{CD41A861-CF97-43C3-B50A-FA1E55DBD017}" dt="2023-12-01T16:40:07.671" v="1939" actId="164"/>
          <ac:spMkLst>
            <pc:docMk/>
            <pc:sldMk cId="2249618203" sldId="266"/>
            <ac:spMk id="16" creationId="{EEC3267E-821A-4D7E-B853-278026123447}"/>
          </ac:spMkLst>
        </pc:spChg>
        <pc:spChg chg="del">
          <ac:chgData name="Marwa TOURABI" userId="aa6592f2-b288-4d5e-8ed0-28ed04af30fc" providerId="ADAL" clId="{CD41A861-CF97-43C3-B50A-FA1E55DBD017}" dt="2023-12-01T16:30:21.953" v="1803" actId="478"/>
          <ac:spMkLst>
            <pc:docMk/>
            <pc:sldMk cId="2249618203" sldId="266"/>
            <ac:spMk id="22" creationId="{1714BE76-7BCA-4466-B277-4879BB135216}"/>
          </ac:spMkLst>
        </pc:spChg>
        <pc:spChg chg="del">
          <ac:chgData name="Marwa TOURABI" userId="aa6592f2-b288-4d5e-8ed0-28ed04af30fc" providerId="ADAL" clId="{CD41A861-CF97-43C3-B50A-FA1E55DBD017}" dt="2023-12-01T16:30:21.953" v="1803" actId="478"/>
          <ac:spMkLst>
            <pc:docMk/>
            <pc:sldMk cId="2249618203" sldId="266"/>
            <ac:spMk id="23" creationId="{7EDB7CA5-8E72-4D68-8718-CF743882CA76}"/>
          </ac:spMkLst>
        </pc:spChg>
        <pc:spChg chg="mod">
          <ac:chgData name="Marwa TOURABI" userId="aa6592f2-b288-4d5e-8ed0-28ed04af30fc" providerId="ADAL" clId="{CD41A861-CF97-43C3-B50A-FA1E55DBD017}" dt="2023-12-01T16:48:16.835" v="1970" actId="122"/>
          <ac:spMkLst>
            <pc:docMk/>
            <pc:sldMk cId="2249618203" sldId="266"/>
            <ac:spMk id="34" creationId="{3440EAA1-F5E2-4640-A842-24634429D012}"/>
          </ac:spMkLst>
        </pc:spChg>
        <pc:spChg chg="add del mod">
          <ac:chgData name="Marwa TOURABI" userId="aa6592f2-b288-4d5e-8ed0-28ed04af30fc" providerId="ADAL" clId="{CD41A861-CF97-43C3-B50A-FA1E55DBD017}" dt="2023-12-01T16:53:32.300" v="2223" actId="478"/>
          <ac:spMkLst>
            <pc:docMk/>
            <pc:sldMk cId="2249618203" sldId="266"/>
            <ac:spMk id="39" creationId="{CDAEFA8D-5E33-4418-B193-98BDC1B59BCC}"/>
          </ac:spMkLst>
        </pc:spChg>
        <pc:spChg chg="add del mod">
          <ac:chgData name="Marwa TOURABI" userId="aa6592f2-b288-4d5e-8ed0-28ed04af30fc" providerId="ADAL" clId="{CD41A861-CF97-43C3-B50A-FA1E55DBD017}" dt="2023-12-01T16:53:32.300" v="2223" actId="478"/>
          <ac:spMkLst>
            <pc:docMk/>
            <pc:sldMk cId="2249618203" sldId="266"/>
            <ac:spMk id="40" creationId="{1D8F0BC6-89CE-475C-81A5-A60B07B76DBD}"/>
          </ac:spMkLst>
        </pc:spChg>
        <pc:spChg chg="add del mod">
          <ac:chgData name="Marwa TOURABI" userId="aa6592f2-b288-4d5e-8ed0-28ed04af30fc" providerId="ADAL" clId="{CD41A861-CF97-43C3-B50A-FA1E55DBD017}" dt="2023-12-01T16:53:35.457" v="2224" actId="478"/>
          <ac:spMkLst>
            <pc:docMk/>
            <pc:sldMk cId="2249618203" sldId="266"/>
            <ac:spMk id="45" creationId="{D0B787CD-0E0D-474A-ABDB-940A5D311DC9}"/>
          </ac:spMkLst>
        </pc:spChg>
        <pc:spChg chg="add del mod">
          <ac:chgData name="Marwa TOURABI" userId="aa6592f2-b288-4d5e-8ed0-28ed04af30fc" providerId="ADAL" clId="{CD41A861-CF97-43C3-B50A-FA1E55DBD017}" dt="2023-12-01T16:53:32.300" v="2223" actId="478"/>
          <ac:spMkLst>
            <pc:docMk/>
            <pc:sldMk cId="2249618203" sldId="266"/>
            <ac:spMk id="46" creationId="{0EE0A637-E347-4D4A-B5A8-472EB78FA579}"/>
          </ac:spMkLst>
        </pc:spChg>
        <pc:spChg chg="add del mod">
          <ac:chgData name="Marwa TOURABI" userId="aa6592f2-b288-4d5e-8ed0-28ed04af30fc" providerId="ADAL" clId="{CD41A861-CF97-43C3-B50A-FA1E55DBD017}" dt="2023-12-01T16:53:35.457" v="2224" actId="478"/>
          <ac:spMkLst>
            <pc:docMk/>
            <pc:sldMk cId="2249618203" sldId="266"/>
            <ac:spMk id="47" creationId="{4DC4847B-0DDA-47F1-A48C-AB288DA7D732}"/>
          </ac:spMkLst>
        </pc:spChg>
        <pc:spChg chg="mod topLvl">
          <ac:chgData name="Marwa TOURABI" userId="aa6592f2-b288-4d5e-8ed0-28ed04af30fc" providerId="ADAL" clId="{CD41A861-CF97-43C3-B50A-FA1E55DBD017}" dt="2023-12-01T16:52:46.948" v="2046" actId="165"/>
          <ac:spMkLst>
            <pc:docMk/>
            <pc:sldMk cId="2249618203" sldId="266"/>
            <ac:spMk id="49" creationId="{925A5D71-7A3A-41CD-B07E-5A1FBB7567F7}"/>
          </ac:spMkLst>
        </pc:spChg>
        <pc:spChg chg="mod topLvl">
          <ac:chgData name="Marwa TOURABI" userId="aa6592f2-b288-4d5e-8ed0-28ed04af30fc" providerId="ADAL" clId="{CD41A861-CF97-43C3-B50A-FA1E55DBD017}" dt="2023-12-01T16:52:46.948" v="2046" actId="165"/>
          <ac:spMkLst>
            <pc:docMk/>
            <pc:sldMk cId="2249618203" sldId="266"/>
            <ac:spMk id="50" creationId="{A4CD0DB9-DEE1-4696-AD24-59C6A0939E13}"/>
          </ac:spMkLst>
        </pc:spChg>
        <pc:spChg chg="add mod">
          <ac:chgData name="Marwa TOURABI" userId="aa6592f2-b288-4d5e-8ed0-28ed04af30fc" providerId="ADAL" clId="{CD41A861-CF97-43C3-B50A-FA1E55DBD017}" dt="2023-12-01T16:53:13.155" v="2221" actId="1038"/>
          <ac:spMkLst>
            <pc:docMk/>
            <pc:sldMk cId="2249618203" sldId="266"/>
            <ac:spMk id="57" creationId="{4B27AD68-064B-4103-AC3D-1DC58CF66243}"/>
          </ac:spMkLst>
        </pc:spChg>
        <pc:spChg chg="add mod">
          <ac:chgData name="Marwa TOURABI" userId="aa6592f2-b288-4d5e-8ed0-28ed04af30fc" providerId="ADAL" clId="{CD41A861-CF97-43C3-B50A-FA1E55DBD017}" dt="2023-12-01T16:53:13.155" v="2221" actId="1038"/>
          <ac:spMkLst>
            <pc:docMk/>
            <pc:sldMk cId="2249618203" sldId="266"/>
            <ac:spMk id="58" creationId="{9AC4A155-14E3-44D2-8898-714B4A53B55A}"/>
          </ac:spMkLst>
        </pc:spChg>
        <pc:spChg chg="add mod">
          <ac:chgData name="Marwa TOURABI" userId="aa6592f2-b288-4d5e-8ed0-28ed04af30fc" providerId="ADAL" clId="{CD41A861-CF97-43C3-B50A-FA1E55DBD017}" dt="2023-12-01T16:53:13.155" v="2221" actId="1038"/>
          <ac:spMkLst>
            <pc:docMk/>
            <pc:sldMk cId="2249618203" sldId="266"/>
            <ac:spMk id="63" creationId="{043B9FB5-00E3-4232-92AE-A2600E97368F}"/>
          </ac:spMkLst>
        </pc:spChg>
        <pc:spChg chg="add mod">
          <ac:chgData name="Marwa TOURABI" userId="aa6592f2-b288-4d5e-8ed0-28ed04af30fc" providerId="ADAL" clId="{CD41A861-CF97-43C3-B50A-FA1E55DBD017}" dt="2023-12-01T16:53:13.155" v="2221" actId="1038"/>
          <ac:spMkLst>
            <pc:docMk/>
            <pc:sldMk cId="2249618203" sldId="266"/>
            <ac:spMk id="64" creationId="{2B82E484-B8EA-41D7-9DF4-851B59B729A9}"/>
          </ac:spMkLst>
        </pc:spChg>
        <pc:spChg chg="add mod">
          <ac:chgData name="Marwa TOURABI" userId="aa6592f2-b288-4d5e-8ed0-28ed04af30fc" providerId="ADAL" clId="{CD41A861-CF97-43C3-B50A-FA1E55DBD017}" dt="2023-12-01T16:53:13.155" v="2221" actId="1038"/>
          <ac:spMkLst>
            <pc:docMk/>
            <pc:sldMk cId="2249618203" sldId="266"/>
            <ac:spMk id="65" creationId="{013FAF70-EA60-4B6E-889D-CC77346CE062}"/>
          </ac:spMkLst>
        </pc:spChg>
        <pc:spChg chg="add del mod">
          <ac:chgData name="Marwa TOURABI" userId="aa6592f2-b288-4d5e-8ed0-28ed04af30fc" providerId="ADAL" clId="{CD41A861-CF97-43C3-B50A-FA1E55DBD017}" dt="2023-12-01T16:54:00.906" v="2225" actId="478"/>
          <ac:spMkLst>
            <pc:docMk/>
            <pc:sldMk cId="2249618203" sldId="266"/>
            <ac:spMk id="70" creationId="{D893653F-0836-4A84-A800-5873D90AA807}"/>
          </ac:spMkLst>
        </pc:spChg>
        <pc:grpChg chg="mod">
          <ac:chgData name="Marwa TOURABI" userId="aa6592f2-b288-4d5e-8ed0-28ed04af30fc" providerId="ADAL" clId="{CD41A861-CF97-43C3-B50A-FA1E55DBD017}" dt="2023-12-01T16:30:46.017" v="1806" actId="164"/>
          <ac:grpSpMkLst>
            <pc:docMk/>
            <pc:sldMk cId="2249618203" sldId="266"/>
            <ac:grpSpMk id="7" creationId="{45A77C1D-D962-45FF-AA0C-333B5DAFDAF4}"/>
          </ac:grpSpMkLst>
        </pc:grpChg>
        <pc:grpChg chg="add mod">
          <ac:chgData name="Marwa TOURABI" userId="aa6592f2-b288-4d5e-8ed0-28ed04af30fc" providerId="ADAL" clId="{CD41A861-CF97-43C3-B50A-FA1E55DBD017}" dt="2023-12-01T16:34:51.407" v="1816" actId="14100"/>
          <ac:grpSpMkLst>
            <pc:docMk/>
            <pc:sldMk cId="2249618203" sldId="266"/>
            <ac:grpSpMk id="12" creationId="{BFBD2C22-E100-4799-86DD-A1371C96700D}"/>
          </ac:grpSpMkLst>
        </pc:grpChg>
        <pc:grpChg chg="add mod">
          <ac:chgData name="Marwa TOURABI" userId="aa6592f2-b288-4d5e-8ed0-28ed04af30fc" providerId="ADAL" clId="{CD41A861-CF97-43C3-B50A-FA1E55DBD017}" dt="2023-12-01T16:40:07.671" v="1939" actId="164"/>
          <ac:grpSpMkLst>
            <pc:docMk/>
            <pc:sldMk cId="2249618203" sldId="266"/>
            <ac:grpSpMk id="17" creationId="{CF5DB63F-4A41-4F25-818E-04D6C1B9E624}"/>
          </ac:grpSpMkLst>
        </pc:grpChg>
        <pc:grpChg chg="add del mod">
          <ac:chgData name="Marwa TOURABI" userId="aa6592f2-b288-4d5e-8ed0-28ed04af30fc" providerId="ADAL" clId="{CD41A861-CF97-43C3-B50A-FA1E55DBD017}" dt="2023-12-01T16:53:32.300" v="2223" actId="478"/>
          <ac:grpSpMkLst>
            <pc:docMk/>
            <pc:sldMk cId="2249618203" sldId="266"/>
            <ac:grpSpMk id="20" creationId="{B8C33C32-B82D-470D-BB86-43CE183BC6F9}"/>
          </ac:grpSpMkLst>
        </pc:grpChg>
        <pc:grpChg chg="mod">
          <ac:chgData name="Marwa TOURABI" userId="aa6592f2-b288-4d5e-8ed0-28ed04af30fc" providerId="ADAL" clId="{CD41A861-CF97-43C3-B50A-FA1E55DBD017}" dt="2023-12-01T16:30:46.017" v="1806" actId="164"/>
          <ac:grpSpMkLst>
            <pc:docMk/>
            <pc:sldMk cId="2249618203" sldId="266"/>
            <ac:grpSpMk id="33" creationId="{C2894910-ED23-46E3-B0A3-6CEAC98BCFAC}"/>
          </ac:grpSpMkLst>
        </pc:grpChg>
        <pc:grpChg chg="add del mod">
          <ac:chgData name="Marwa TOURABI" userId="aa6592f2-b288-4d5e-8ed0-28ed04af30fc" providerId="ADAL" clId="{CD41A861-CF97-43C3-B50A-FA1E55DBD017}" dt="2023-12-01T16:53:35.457" v="2224" actId="478"/>
          <ac:grpSpMkLst>
            <pc:docMk/>
            <pc:sldMk cId="2249618203" sldId="266"/>
            <ac:grpSpMk id="41" creationId="{750A4A4F-7B40-4E96-A33A-54F1E99C7C34}"/>
          </ac:grpSpMkLst>
        </pc:grpChg>
        <pc:grpChg chg="add del mod">
          <ac:chgData name="Marwa TOURABI" userId="aa6592f2-b288-4d5e-8ed0-28ed04af30fc" providerId="ADAL" clId="{CD41A861-CF97-43C3-B50A-FA1E55DBD017}" dt="2023-12-01T16:53:35.457" v="2224" actId="478"/>
          <ac:grpSpMkLst>
            <pc:docMk/>
            <pc:sldMk cId="2249618203" sldId="266"/>
            <ac:grpSpMk id="48" creationId="{66AD4DB8-290B-4E83-8087-3AC4AED86479}"/>
          </ac:grpSpMkLst>
        </pc:grpChg>
        <pc:grpChg chg="add mod">
          <ac:chgData name="Marwa TOURABI" userId="aa6592f2-b288-4d5e-8ed0-28ed04af30fc" providerId="ADAL" clId="{CD41A861-CF97-43C3-B50A-FA1E55DBD017}" dt="2023-12-01T16:53:13.155" v="2221" actId="1038"/>
          <ac:grpSpMkLst>
            <pc:docMk/>
            <pc:sldMk cId="2249618203" sldId="266"/>
            <ac:grpSpMk id="52" creationId="{E8E44855-218C-4580-A937-E9B081AEE484}"/>
          </ac:grpSpMkLst>
        </pc:grpChg>
        <pc:grpChg chg="add mod">
          <ac:chgData name="Marwa TOURABI" userId="aa6592f2-b288-4d5e-8ed0-28ed04af30fc" providerId="ADAL" clId="{CD41A861-CF97-43C3-B50A-FA1E55DBD017}" dt="2023-12-01T16:53:13.155" v="2221" actId="1038"/>
          <ac:grpSpMkLst>
            <pc:docMk/>
            <pc:sldMk cId="2249618203" sldId="266"/>
            <ac:grpSpMk id="59" creationId="{B09D167A-574C-4EAB-A2B0-425C90D1E8BF}"/>
          </ac:grpSpMkLst>
        </pc:grpChg>
        <pc:grpChg chg="add mod">
          <ac:chgData name="Marwa TOURABI" userId="aa6592f2-b288-4d5e-8ed0-28ed04af30fc" providerId="ADAL" clId="{CD41A861-CF97-43C3-B50A-FA1E55DBD017}" dt="2023-12-01T16:53:13.155" v="2221" actId="1038"/>
          <ac:grpSpMkLst>
            <pc:docMk/>
            <pc:sldMk cId="2249618203" sldId="266"/>
            <ac:grpSpMk id="66" creationId="{4BC438A6-21EE-4FAE-9819-5BBC92DBE333}"/>
          </ac:grpSpMkLst>
        </pc:grpChg>
        <pc:picChg chg="del">
          <ac:chgData name="Marwa TOURABI" userId="aa6592f2-b288-4d5e-8ed0-28ed04af30fc" providerId="ADAL" clId="{CD41A861-CF97-43C3-B50A-FA1E55DBD017}" dt="2023-12-01T16:30:21.953" v="1803" actId="478"/>
          <ac:picMkLst>
            <pc:docMk/>
            <pc:sldMk cId="2249618203" sldId="266"/>
            <ac:picMk id="21" creationId="{DCEDE622-ADCD-4914-A5FB-C810DC1CB18F}"/>
          </ac:picMkLst>
        </pc:picChg>
        <pc:picChg chg="add del mod">
          <ac:chgData name="Marwa TOURABI" userId="aa6592f2-b288-4d5e-8ed0-28ed04af30fc" providerId="ADAL" clId="{CD41A861-CF97-43C3-B50A-FA1E55DBD017}" dt="2023-12-01T16:53:32.300" v="2223" actId="478"/>
          <ac:picMkLst>
            <pc:docMk/>
            <pc:sldMk cId="2249618203" sldId="266"/>
            <ac:picMk id="28" creationId="{CD36C67A-5088-4EDD-8D51-F8EB6E6FEC75}"/>
          </ac:picMkLst>
        </pc:picChg>
        <pc:picChg chg="add mod topLvl">
          <ac:chgData name="Marwa TOURABI" userId="aa6592f2-b288-4d5e-8ed0-28ed04af30fc" providerId="ADAL" clId="{CD41A861-CF97-43C3-B50A-FA1E55DBD017}" dt="2023-12-01T16:52:46.948" v="2046" actId="165"/>
          <ac:picMkLst>
            <pc:docMk/>
            <pc:sldMk cId="2249618203" sldId="266"/>
            <ac:picMk id="29" creationId="{28887DB0-3546-4416-9AC9-382B9936FBA2}"/>
          </ac:picMkLst>
        </pc:picChg>
        <pc:picChg chg="add mod topLvl">
          <ac:chgData name="Marwa TOURABI" userId="aa6592f2-b288-4d5e-8ed0-28ed04af30fc" providerId="ADAL" clId="{CD41A861-CF97-43C3-B50A-FA1E55DBD017}" dt="2023-12-01T16:52:46.948" v="2046" actId="165"/>
          <ac:picMkLst>
            <pc:docMk/>
            <pc:sldMk cId="2249618203" sldId="266"/>
            <ac:picMk id="35" creationId="{3D42739E-BE85-4783-A001-63225E16F566}"/>
          </ac:picMkLst>
        </pc:picChg>
        <pc:picChg chg="add mod topLvl">
          <ac:chgData name="Marwa TOURABI" userId="aa6592f2-b288-4d5e-8ed0-28ed04af30fc" providerId="ADAL" clId="{CD41A861-CF97-43C3-B50A-FA1E55DBD017}" dt="2023-12-01T16:52:46.948" v="2046" actId="165"/>
          <ac:picMkLst>
            <pc:docMk/>
            <pc:sldMk cId="2249618203" sldId="266"/>
            <ac:picMk id="37" creationId="{9622640F-DA95-443D-817A-566C39E2EF3B}"/>
          </ac:picMkLst>
        </pc:picChg>
        <pc:picChg chg="mod topLvl">
          <ac:chgData name="Marwa TOURABI" userId="aa6592f2-b288-4d5e-8ed0-28ed04af30fc" providerId="ADAL" clId="{CD41A861-CF97-43C3-B50A-FA1E55DBD017}" dt="2023-12-01T16:52:46.948" v="2046" actId="165"/>
          <ac:picMkLst>
            <pc:docMk/>
            <pc:sldMk cId="2249618203" sldId="266"/>
            <ac:picMk id="42" creationId="{A028EE75-6930-426E-A05A-B2A186DC179D}"/>
          </ac:picMkLst>
        </pc:picChg>
        <pc:picChg chg="mod topLvl">
          <ac:chgData name="Marwa TOURABI" userId="aa6592f2-b288-4d5e-8ed0-28ed04af30fc" providerId="ADAL" clId="{CD41A861-CF97-43C3-B50A-FA1E55DBD017}" dt="2023-12-01T16:52:46.948" v="2046" actId="165"/>
          <ac:picMkLst>
            <pc:docMk/>
            <pc:sldMk cId="2249618203" sldId="266"/>
            <ac:picMk id="43" creationId="{7991B1EA-7E0D-4A49-8C78-529841E8ADF5}"/>
          </ac:picMkLst>
        </pc:picChg>
        <pc:picChg chg="mod topLvl">
          <ac:chgData name="Marwa TOURABI" userId="aa6592f2-b288-4d5e-8ed0-28ed04af30fc" providerId="ADAL" clId="{CD41A861-CF97-43C3-B50A-FA1E55DBD017}" dt="2023-12-01T16:52:46.948" v="2046" actId="165"/>
          <ac:picMkLst>
            <pc:docMk/>
            <pc:sldMk cId="2249618203" sldId="266"/>
            <ac:picMk id="44" creationId="{DE34841D-A33E-44A1-8E79-E93A5E2ED347}"/>
          </ac:picMkLst>
        </pc:picChg>
        <pc:picChg chg="add mod">
          <ac:chgData name="Marwa TOURABI" userId="aa6592f2-b288-4d5e-8ed0-28ed04af30fc" providerId="ADAL" clId="{CD41A861-CF97-43C3-B50A-FA1E55DBD017}" dt="2023-12-01T16:53:13.155" v="2221" actId="1038"/>
          <ac:picMkLst>
            <pc:docMk/>
            <pc:sldMk cId="2249618203" sldId="266"/>
            <ac:picMk id="51" creationId="{6A5C1A1F-BBC6-4D91-8ED1-BA0AAD87885C}"/>
          </ac:picMkLst>
        </pc:picChg>
        <pc:cxnChg chg="del mod">
          <ac:chgData name="Marwa TOURABI" userId="aa6592f2-b288-4d5e-8ed0-28ed04af30fc" providerId="ADAL" clId="{CD41A861-CF97-43C3-B50A-FA1E55DBD017}" dt="2023-12-01T16:30:30.789" v="1805" actId="478"/>
          <ac:cxnSpMkLst>
            <pc:docMk/>
            <pc:sldMk cId="2249618203" sldId="266"/>
            <ac:cxnSpMk id="25" creationId="{F4D3743C-964C-4039-9E6E-90C65C94505F}"/>
          </ac:cxnSpMkLst>
        </pc:cxnChg>
        <pc:cxnChg chg="mod">
          <ac:chgData name="Marwa TOURABI" userId="aa6592f2-b288-4d5e-8ed0-28ed04af30fc" providerId="ADAL" clId="{CD41A861-CF97-43C3-B50A-FA1E55DBD017}" dt="2023-12-01T16:30:46.017" v="1806" actId="164"/>
          <ac:cxnSpMkLst>
            <pc:docMk/>
            <pc:sldMk cId="2249618203" sldId="266"/>
            <ac:cxnSpMk id="36" creationId="{40FD1B10-C8F8-4089-B7D5-2B4D1087ED3C}"/>
          </ac:cxnSpMkLst>
        </pc:cxnChg>
        <pc:cxnChg chg="add del mod">
          <ac:chgData name="Marwa TOURABI" userId="aa6592f2-b288-4d5e-8ed0-28ed04af30fc" providerId="ADAL" clId="{CD41A861-CF97-43C3-B50A-FA1E55DBD017}" dt="2023-12-01T16:53:32.300" v="2223" actId="478"/>
          <ac:cxnSpMkLst>
            <pc:docMk/>
            <pc:sldMk cId="2249618203" sldId="266"/>
            <ac:cxnSpMk id="38" creationId="{DE6CA687-D93D-4409-9D41-9CB6BC00065E}"/>
          </ac:cxnSpMkLst>
        </pc:cxnChg>
        <pc:cxnChg chg="add mod">
          <ac:chgData name="Marwa TOURABI" userId="aa6592f2-b288-4d5e-8ed0-28ed04af30fc" providerId="ADAL" clId="{CD41A861-CF97-43C3-B50A-FA1E55DBD017}" dt="2023-12-01T16:53:13.155" v="2221" actId="1038"/>
          <ac:cxnSpMkLst>
            <pc:docMk/>
            <pc:sldMk cId="2249618203" sldId="266"/>
            <ac:cxnSpMk id="56" creationId="{0FB94502-6B73-4BC8-B348-822521647755}"/>
          </ac:cxnSpMkLst>
        </pc:cxnChg>
      </pc:sldChg>
      <pc:sldChg chg="delSp modSp add">
        <pc:chgData name="Marwa TOURABI" userId="aa6592f2-b288-4d5e-8ed0-28ed04af30fc" providerId="ADAL" clId="{CD41A861-CF97-43C3-B50A-FA1E55DBD017}" dt="2023-12-01T16:56:27.654" v="2380" actId="478"/>
        <pc:sldMkLst>
          <pc:docMk/>
          <pc:sldMk cId="149870740" sldId="267"/>
        </pc:sldMkLst>
        <pc:spChg chg="del">
          <ac:chgData name="Marwa TOURABI" userId="aa6592f2-b288-4d5e-8ed0-28ed04af30fc" providerId="ADAL" clId="{CD41A861-CF97-43C3-B50A-FA1E55DBD017}" dt="2023-12-01T16:56:27.654" v="2380" actId="478"/>
          <ac:spMkLst>
            <pc:docMk/>
            <pc:sldMk cId="149870740" sldId="267"/>
            <ac:spMk id="57" creationId="{4B27AD68-064B-4103-AC3D-1DC58CF66243}"/>
          </ac:spMkLst>
        </pc:spChg>
        <pc:spChg chg="del">
          <ac:chgData name="Marwa TOURABI" userId="aa6592f2-b288-4d5e-8ed0-28ed04af30fc" providerId="ADAL" clId="{CD41A861-CF97-43C3-B50A-FA1E55DBD017}" dt="2023-12-01T16:56:27.654" v="2380" actId="478"/>
          <ac:spMkLst>
            <pc:docMk/>
            <pc:sldMk cId="149870740" sldId="267"/>
            <ac:spMk id="58" creationId="{9AC4A155-14E3-44D2-8898-714B4A53B55A}"/>
          </ac:spMkLst>
        </pc:spChg>
        <pc:spChg chg="del">
          <ac:chgData name="Marwa TOURABI" userId="aa6592f2-b288-4d5e-8ed0-28ed04af30fc" providerId="ADAL" clId="{CD41A861-CF97-43C3-B50A-FA1E55DBD017}" dt="2023-12-01T16:56:27.654" v="2380" actId="478"/>
          <ac:spMkLst>
            <pc:docMk/>
            <pc:sldMk cId="149870740" sldId="267"/>
            <ac:spMk id="63" creationId="{043B9FB5-00E3-4232-92AE-A2600E97368F}"/>
          </ac:spMkLst>
        </pc:spChg>
        <pc:spChg chg="del">
          <ac:chgData name="Marwa TOURABI" userId="aa6592f2-b288-4d5e-8ed0-28ed04af30fc" providerId="ADAL" clId="{CD41A861-CF97-43C3-B50A-FA1E55DBD017}" dt="2023-12-01T16:56:27.654" v="2380" actId="478"/>
          <ac:spMkLst>
            <pc:docMk/>
            <pc:sldMk cId="149870740" sldId="267"/>
            <ac:spMk id="64" creationId="{2B82E484-B8EA-41D7-9DF4-851B59B729A9}"/>
          </ac:spMkLst>
        </pc:spChg>
        <pc:spChg chg="del">
          <ac:chgData name="Marwa TOURABI" userId="aa6592f2-b288-4d5e-8ed0-28ed04af30fc" providerId="ADAL" clId="{CD41A861-CF97-43C3-B50A-FA1E55DBD017}" dt="2023-12-01T16:56:27.654" v="2380" actId="478"/>
          <ac:spMkLst>
            <pc:docMk/>
            <pc:sldMk cId="149870740" sldId="267"/>
            <ac:spMk id="65" creationId="{013FAF70-EA60-4B6E-889D-CC77346CE062}"/>
          </ac:spMkLst>
        </pc:spChg>
        <pc:grpChg chg="del">
          <ac:chgData name="Marwa TOURABI" userId="aa6592f2-b288-4d5e-8ed0-28ed04af30fc" providerId="ADAL" clId="{CD41A861-CF97-43C3-B50A-FA1E55DBD017}" dt="2023-12-01T16:56:27.654" v="2380" actId="478"/>
          <ac:grpSpMkLst>
            <pc:docMk/>
            <pc:sldMk cId="149870740" sldId="267"/>
            <ac:grpSpMk id="52" creationId="{E8E44855-218C-4580-A937-E9B081AEE484}"/>
          </ac:grpSpMkLst>
        </pc:grpChg>
        <pc:grpChg chg="del">
          <ac:chgData name="Marwa TOURABI" userId="aa6592f2-b288-4d5e-8ed0-28ed04af30fc" providerId="ADAL" clId="{CD41A861-CF97-43C3-B50A-FA1E55DBD017}" dt="2023-12-01T16:56:27.654" v="2380" actId="478"/>
          <ac:grpSpMkLst>
            <pc:docMk/>
            <pc:sldMk cId="149870740" sldId="267"/>
            <ac:grpSpMk id="59" creationId="{B09D167A-574C-4EAB-A2B0-425C90D1E8BF}"/>
          </ac:grpSpMkLst>
        </pc:grpChg>
        <pc:grpChg chg="del">
          <ac:chgData name="Marwa TOURABI" userId="aa6592f2-b288-4d5e-8ed0-28ed04af30fc" providerId="ADAL" clId="{CD41A861-CF97-43C3-B50A-FA1E55DBD017}" dt="2023-12-01T16:56:27.654" v="2380" actId="478"/>
          <ac:grpSpMkLst>
            <pc:docMk/>
            <pc:sldMk cId="149870740" sldId="267"/>
            <ac:grpSpMk id="66" creationId="{4BC438A6-21EE-4FAE-9819-5BBC92DBE333}"/>
          </ac:grpSpMkLst>
        </pc:grpChg>
        <pc:picChg chg="del">
          <ac:chgData name="Marwa TOURABI" userId="aa6592f2-b288-4d5e-8ed0-28ed04af30fc" providerId="ADAL" clId="{CD41A861-CF97-43C3-B50A-FA1E55DBD017}" dt="2023-12-01T16:56:27.654" v="2380" actId="478"/>
          <ac:picMkLst>
            <pc:docMk/>
            <pc:sldMk cId="149870740" sldId="267"/>
            <ac:picMk id="51" creationId="{6A5C1A1F-BBC6-4D91-8ED1-BA0AAD87885C}"/>
          </ac:picMkLst>
        </pc:picChg>
        <pc:cxnChg chg="del mod">
          <ac:chgData name="Marwa TOURABI" userId="aa6592f2-b288-4d5e-8ed0-28ed04af30fc" providerId="ADAL" clId="{CD41A861-CF97-43C3-B50A-FA1E55DBD017}" dt="2023-12-01T16:56:27.654" v="2380" actId="478"/>
          <ac:cxnSpMkLst>
            <pc:docMk/>
            <pc:sldMk cId="149870740" sldId="267"/>
            <ac:cxnSpMk id="56" creationId="{0FB94502-6B73-4BC8-B348-822521647755}"/>
          </ac:cxnSpMkLst>
        </pc:cxnChg>
      </pc:sldChg>
      <pc:sldChg chg="add">
        <pc:chgData name="Marwa TOURABI" userId="aa6592f2-b288-4d5e-8ed0-28ed04af30fc" providerId="ADAL" clId="{CD41A861-CF97-43C3-B50A-FA1E55DBD017}" dt="2023-12-01T16:55:12.352" v="2226"/>
        <pc:sldMkLst>
          <pc:docMk/>
          <pc:sldMk cId="2664377171" sldId="268"/>
        </pc:sldMkLst>
      </pc:sldChg>
    </pc:docChg>
  </pc:docChgLst>
  <pc:docChgLst>
    <pc:chgData name="Marwa TOURABI" userId="S::marwa.tourabi@etu.cyu.fr::aa6592f2-b288-4d5e-8ed0-28ed04af30fc" providerId="AD" clId="Web-{909E819D-A992-4C5A-B659-67CD7805207B}"/>
    <pc:docChg chg="addSld delSld modSld sldOrd">
      <pc:chgData name="Marwa TOURABI" userId="S::marwa.tourabi@etu.cyu.fr::aa6592f2-b288-4d5e-8ed0-28ed04af30fc" providerId="AD" clId="Web-{909E819D-A992-4C5A-B659-67CD7805207B}" dt="2023-12-01T15:52:52.377" v="244" actId="14100"/>
      <pc:docMkLst>
        <pc:docMk/>
      </pc:docMkLst>
      <pc:sldChg chg="modSp">
        <pc:chgData name="Marwa TOURABI" userId="S::marwa.tourabi@etu.cyu.fr::aa6592f2-b288-4d5e-8ed0-28ed04af30fc" providerId="AD" clId="Web-{909E819D-A992-4C5A-B659-67CD7805207B}" dt="2023-12-01T15:47:34.883" v="201" actId="20577"/>
        <pc:sldMkLst>
          <pc:docMk/>
          <pc:sldMk cId="2265091702" sldId="257"/>
        </pc:sldMkLst>
        <pc:spChg chg="mod">
          <ac:chgData name="Marwa TOURABI" userId="S::marwa.tourabi@etu.cyu.fr::aa6592f2-b288-4d5e-8ed0-28ed04af30fc" providerId="AD" clId="Web-{909E819D-A992-4C5A-B659-67CD7805207B}" dt="2023-12-01T15:47:34.883" v="201" actId="20577"/>
          <ac:spMkLst>
            <pc:docMk/>
            <pc:sldMk cId="2265091702" sldId="257"/>
            <ac:spMk id="3" creationId="{D9FEC803-D175-487B-973D-2F918382AAA4}"/>
          </ac:spMkLst>
        </pc:spChg>
        <pc:spChg chg="mod">
          <ac:chgData name="Marwa TOURABI" userId="S::marwa.tourabi@etu.cyu.fr::aa6592f2-b288-4d5e-8ed0-28ed04af30fc" providerId="AD" clId="Web-{909E819D-A992-4C5A-B659-67CD7805207B}" dt="2023-12-01T15:41:08.341" v="157" actId="14100"/>
          <ac:spMkLst>
            <pc:docMk/>
            <pc:sldMk cId="2265091702" sldId="257"/>
            <ac:spMk id="4" creationId="{232B518E-333F-47E1-A874-A805684EC501}"/>
          </ac:spMkLst>
        </pc:spChg>
      </pc:sldChg>
      <pc:sldChg chg="addSp delSp modSp new">
        <pc:chgData name="Marwa TOURABI" userId="S::marwa.tourabi@etu.cyu.fr::aa6592f2-b288-4d5e-8ed0-28ed04af30fc" providerId="AD" clId="Web-{909E819D-A992-4C5A-B659-67CD7805207B}" dt="2023-12-01T15:52:52.377" v="244" actId="14100"/>
        <pc:sldMkLst>
          <pc:docMk/>
          <pc:sldMk cId="2928340341" sldId="261"/>
        </pc:sldMkLst>
        <pc:spChg chg="mod">
          <ac:chgData name="Marwa TOURABI" userId="S::marwa.tourabi@etu.cyu.fr::aa6592f2-b288-4d5e-8ed0-28ed04af30fc" providerId="AD" clId="Web-{909E819D-A992-4C5A-B659-67CD7805207B}" dt="2023-12-01T15:49:44.043" v="229" actId="14100"/>
          <ac:spMkLst>
            <pc:docMk/>
            <pc:sldMk cId="2928340341" sldId="261"/>
            <ac:spMk id="2" creationId="{EE775A2E-A30A-53B0-E4FA-1F4A1ED97761}"/>
          </ac:spMkLst>
        </pc:spChg>
        <pc:spChg chg="add del mod">
          <ac:chgData name="Marwa TOURABI" userId="S::marwa.tourabi@etu.cyu.fr::aa6592f2-b288-4d5e-8ed0-28ed04af30fc" providerId="AD" clId="Web-{909E819D-A992-4C5A-B659-67CD7805207B}" dt="2023-12-01T15:50:51.811" v="233"/>
          <ac:spMkLst>
            <pc:docMk/>
            <pc:sldMk cId="2928340341" sldId="261"/>
            <ac:spMk id="3" creationId="{3B80700C-D4CB-20FB-6909-6364C642D22C}"/>
          </ac:spMkLst>
        </pc:spChg>
        <pc:spChg chg="add mod ord">
          <ac:chgData name="Marwa TOURABI" userId="S::marwa.tourabi@etu.cyu.fr::aa6592f2-b288-4d5e-8ed0-28ed04af30fc" providerId="AD" clId="Web-{909E819D-A992-4C5A-B659-67CD7805207B}" dt="2023-12-01T15:49:49.278" v="230" actId="14100"/>
          <ac:spMkLst>
            <pc:docMk/>
            <pc:sldMk cId="2928340341" sldId="261"/>
            <ac:spMk id="5" creationId="{8A967D64-BB14-A04E-BB95-0DFDF364668D}"/>
          </ac:spMkLst>
        </pc:spChg>
        <pc:graphicFrameChg chg="add del mod ord modGraphic">
          <ac:chgData name="Marwa TOURABI" userId="S::marwa.tourabi@etu.cyu.fr::aa6592f2-b288-4d5e-8ed0-28ed04af30fc" providerId="AD" clId="Web-{909E819D-A992-4C5A-B659-67CD7805207B}" dt="2023-12-01T15:49:32.434" v="226"/>
          <ac:graphicFrameMkLst>
            <pc:docMk/>
            <pc:sldMk cId="2928340341" sldId="261"/>
            <ac:graphicFrameMk id="6" creationId="{E0C4A523-D2C6-FA12-35C9-5DC116135F9F}"/>
          </ac:graphicFrameMkLst>
        </pc:graphicFrameChg>
        <pc:picChg chg="add">
          <ac:chgData name="Marwa TOURABI" userId="S::marwa.tourabi@etu.cyu.fr::aa6592f2-b288-4d5e-8ed0-28ed04af30fc" providerId="AD" clId="Web-{909E819D-A992-4C5A-B659-67CD7805207B}" dt="2023-12-01T15:50:05.138" v="232"/>
          <ac:picMkLst>
            <pc:docMk/>
            <pc:sldMk cId="2928340341" sldId="261"/>
            <ac:picMk id="14" creationId="{5CCA8A7B-E401-CA1A-249A-FD8FBB871568}"/>
          </ac:picMkLst>
        </pc:picChg>
        <pc:picChg chg="add mod ord modCrop">
          <ac:chgData name="Marwa TOURABI" userId="S::marwa.tourabi@etu.cyu.fr::aa6592f2-b288-4d5e-8ed0-28ed04af30fc" providerId="AD" clId="Web-{909E819D-A992-4C5A-B659-67CD7805207B}" dt="2023-12-01T15:52:52.377" v="244" actId="14100"/>
          <ac:picMkLst>
            <pc:docMk/>
            <pc:sldMk cId="2928340341" sldId="261"/>
            <ac:picMk id="15" creationId="{15617E8E-7AB0-FDC5-C396-E36982BF69BB}"/>
          </ac:picMkLst>
        </pc:picChg>
      </pc:sldChg>
      <pc:sldChg chg="modSp add del replId">
        <pc:chgData name="Marwa TOURABI" userId="S::marwa.tourabi@etu.cyu.fr::aa6592f2-b288-4d5e-8ed0-28ed04af30fc" providerId="AD" clId="Web-{909E819D-A992-4C5A-B659-67CD7805207B}" dt="2023-12-01T15:46:58.507" v="198"/>
        <pc:sldMkLst>
          <pc:docMk/>
          <pc:sldMk cId="4067822783" sldId="261"/>
        </pc:sldMkLst>
        <pc:spChg chg="mod">
          <ac:chgData name="Marwa TOURABI" userId="S::marwa.tourabi@etu.cyu.fr::aa6592f2-b288-4d5e-8ed0-28ed04af30fc" providerId="AD" clId="Web-{909E819D-A992-4C5A-B659-67CD7805207B}" dt="2023-12-01T15:30:23.181" v="8" actId="20577"/>
          <ac:spMkLst>
            <pc:docMk/>
            <pc:sldMk cId="4067822783" sldId="261"/>
            <ac:spMk id="2" creationId="{E8FF7DFB-24FE-4CF2-937F-7366AF3FCEDB}"/>
          </ac:spMkLst>
        </pc:spChg>
      </pc:sldChg>
      <pc:sldChg chg="modSp add del ord replId">
        <pc:chgData name="Marwa TOURABI" userId="S::marwa.tourabi@etu.cyu.fr::aa6592f2-b288-4d5e-8ed0-28ed04af30fc" providerId="AD" clId="Web-{909E819D-A992-4C5A-B659-67CD7805207B}" dt="2023-12-01T15:47:18.039" v="200"/>
        <pc:sldMkLst>
          <pc:docMk/>
          <pc:sldMk cId="1406302009" sldId="262"/>
        </pc:sldMkLst>
        <pc:spChg chg="mod">
          <ac:chgData name="Marwa TOURABI" userId="S::marwa.tourabi@etu.cyu.fr::aa6592f2-b288-4d5e-8ed0-28ed04af30fc" providerId="AD" clId="Web-{909E819D-A992-4C5A-B659-67CD7805207B}" dt="2023-12-01T15:41:56.436" v="180" actId="20577"/>
          <ac:spMkLst>
            <pc:docMk/>
            <pc:sldMk cId="1406302009" sldId="262"/>
            <ac:spMk id="2" creationId="{E8FF7DFB-24FE-4CF2-937F-7366AF3FCEDB}"/>
          </ac:spMkLst>
        </pc:spChg>
      </pc:sldChg>
      <pc:sldChg chg="modSp add del replId">
        <pc:chgData name="Marwa TOURABI" userId="S::marwa.tourabi@etu.cyu.fr::aa6592f2-b288-4d5e-8ed0-28ed04af30fc" providerId="AD" clId="Web-{909E819D-A992-4C5A-B659-67CD7805207B}" dt="2023-12-01T15:47:00.570" v="199"/>
        <pc:sldMkLst>
          <pc:docMk/>
          <pc:sldMk cId="593455017" sldId="263"/>
        </pc:sldMkLst>
        <pc:spChg chg="mod">
          <ac:chgData name="Marwa TOURABI" userId="S::marwa.tourabi@etu.cyu.fr::aa6592f2-b288-4d5e-8ed0-28ed04af30fc" providerId="AD" clId="Web-{909E819D-A992-4C5A-B659-67CD7805207B}" dt="2023-12-01T15:44:28.565" v="197" actId="20577"/>
          <ac:spMkLst>
            <pc:docMk/>
            <pc:sldMk cId="593455017" sldId="263"/>
            <ac:spMk id="2" creationId="{E8FF7DFB-24FE-4CF2-937F-7366AF3FCEDB}"/>
          </ac:spMkLst>
        </pc:spChg>
      </pc:sldChg>
    </pc:docChg>
  </pc:docChgLst>
  <pc:docChgLst>
    <pc:chgData name="ELEONORE Mayer" userId="S::eleonore.mayer@semaine-integration.cyu.fr::8a8be240-99ee-4618-b492-664e919ad413" providerId="AD" clId="Web-{DDB1211D-891A-415A-9419-E2C67AD950E2}"/>
    <pc:docChg chg="modSld sldOrd">
      <pc:chgData name="ELEONORE Mayer" userId="S::eleonore.mayer@semaine-integration.cyu.fr::8a8be240-99ee-4618-b492-664e919ad413" providerId="AD" clId="Web-{DDB1211D-891A-415A-9419-E2C67AD950E2}" dt="2023-12-01T15:46:06.483" v="3"/>
      <pc:docMkLst>
        <pc:docMk/>
      </pc:docMkLst>
      <pc:sldChg chg="addSp delSp modSp ord">
        <pc:chgData name="ELEONORE Mayer" userId="S::eleonore.mayer@semaine-integration.cyu.fr::8a8be240-99ee-4618-b492-664e919ad413" providerId="AD" clId="Web-{DDB1211D-891A-415A-9419-E2C67AD950E2}" dt="2023-12-01T15:46:06.483" v="3"/>
        <pc:sldMkLst>
          <pc:docMk/>
          <pc:sldMk cId="4067822783" sldId="261"/>
        </pc:sldMkLst>
        <pc:spChg chg="del">
          <ac:chgData name="ELEONORE Mayer" userId="S::eleonore.mayer@semaine-integration.cyu.fr::8a8be240-99ee-4618-b492-664e919ad413" providerId="AD" clId="Web-{DDB1211D-891A-415A-9419-E2C67AD950E2}" dt="2023-12-01T15:45:31.357" v="1"/>
          <ac:spMkLst>
            <pc:docMk/>
            <pc:sldMk cId="4067822783" sldId="261"/>
            <ac:spMk id="3" creationId="{D9FEC803-D175-487B-973D-2F918382AAA4}"/>
          </ac:spMkLst>
        </pc:spChg>
        <pc:spChg chg="mod">
          <ac:chgData name="ELEONORE Mayer" userId="S::eleonore.mayer@semaine-integration.cyu.fr::8a8be240-99ee-4618-b492-664e919ad413" providerId="AD" clId="Web-{DDB1211D-891A-415A-9419-E2C67AD950E2}" dt="2023-12-01T15:44:48.684" v="0" actId="14100"/>
          <ac:spMkLst>
            <pc:docMk/>
            <pc:sldMk cId="4067822783" sldId="261"/>
            <ac:spMk id="4" creationId="{232B518E-333F-47E1-A874-A805684EC501}"/>
          </ac:spMkLst>
        </pc:spChg>
        <pc:spChg chg="add del mod">
          <ac:chgData name="ELEONORE Mayer" userId="S::eleonore.mayer@semaine-integration.cyu.fr::8a8be240-99ee-4618-b492-664e919ad413" providerId="AD" clId="Web-{DDB1211D-891A-415A-9419-E2C67AD950E2}" dt="2023-12-01T15:45:39.061" v="2"/>
          <ac:spMkLst>
            <pc:docMk/>
            <pc:sldMk cId="4067822783" sldId="261"/>
            <ac:spMk id="7" creationId="{2598992A-476E-4F1D-0EF6-B96CBBDD5A6A}"/>
          </ac:spMkLst>
        </pc:spChg>
      </pc:sldChg>
    </pc:docChg>
  </pc:docChgLst>
  <pc:docChgLst>
    <pc:chgData name="ELEONORE Mayer" userId="S::eleonore.mayer@semaine-integration.cyu.fr::8a8be240-99ee-4618-b492-664e919ad413" providerId="AD" clId="Web-{D2DC1876-021F-4CE4-B9F5-453E16943EAA}"/>
    <pc:docChg chg="modSld">
      <pc:chgData name="ELEONORE Mayer" userId="S::eleonore.mayer@semaine-integration.cyu.fr::8a8be240-99ee-4618-b492-664e919ad413" providerId="AD" clId="Web-{D2DC1876-021F-4CE4-B9F5-453E16943EAA}" dt="2023-12-01T15:41:36.397" v="43" actId="20577"/>
      <pc:docMkLst>
        <pc:docMk/>
      </pc:docMkLst>
      <pc:sldChg chg="modSp">
        <pc:chgData name="ELEONORE Mayer" userId="S::eleonore.mayer@semaine-integration.cyu.fr::8a8be240-99ee-4618-b492-664e919ad413" providerId="AD" clId="Web-{D2DC1876-021F-4CE4-B9F5-453E16943EAA}" dt="2023-12-01T15:41:36.397" v="43" actId="20577"/>
        <pc:sldMkLst>
          <pc:docMk/>
          <pc:sldMk cId="4067822783" sldId="261"/>
        </pc:sldMkLst>
        <pc:spChg chg="mod">
          <ac:chgData name="ELEONORE Mayer" userId="S::eleonore.mayer@semaine-integration.cyu.fr::8a8be240-99ee-4618-b492-664e919ad413" providerId="AD" clId="Web-{D2DC1876-021F-4CE4-B9F5-453E16943EAA}" dt="2023-12-01T15:41:36.397" v="43" actId="20577"/>
          <ac:spMkLst>
            <pc:docMk/>
            <pc:sldMk cId="4067822783" sldId="261"/>
            <ac:spMk id="2" creationId="{E8FF7DFB-24FE-4CF2-937F-7366AF3FCE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E0389-81F2-46F3-962B-5F085471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215D5-81D2-4FB0-959F-84B69A1C5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0425D6-32AB-4900-99EF-B661794E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E4BBB-9F5D-4510-848A-489A85BF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2E5B7-C5E8-4573-A3AF-4D055732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70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F94C-C5A6-498C-B6EE-E38A648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8CA5C5-EA37-4D42-9947-E77C13BA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CB541-7198-4B57-9F8D-DCA3C56D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E3C340-A992-4473-9837-245665E4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8D0D76-3ACC-46A2-B5CB-454D3C3F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6F5219-CB4D-4F1F-95DA-6E39BB2BC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1A7C19-54DD-46F1-8B1C-0F968810C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2E4EB-C488-435C-8133-18098BF8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8E789-6941-4A51-AA94-EA15EB3B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EAADB-6CD8-4D14-9228-154CD0F0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6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94647-504E-4F19-83A7-BD19A7C3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53AEC-DF40-422A-837B-9A164F1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31AF2-FA45-4498-9179-2D21BE5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BA348-F3DC-4834-B885-31B9802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2FB5F-C247-414C-99C4-7DBC632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3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22240-4071-49A0-8CDF-59B604F4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82AFC-4F1E-4447-B99D-F9EF1EFB0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4B856-DEB8-42D3-ADBE-08FA4443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05B3A-60F0-419D-9ED6-958AAA8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2025-7E32-4749-91C3-016F8BBA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FC496-F466-4D38-8DC4-84A2C5AD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F826C-06AA-42B4-8C37-4F5E5CA1C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6426ED-E234-4840-A4F0-B2F390A3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354CC-578B-4415-8F3C-A1AF3067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8C90A-56AA-4BEA-A953-52799DA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B44195-A036-4399-B97B-420AFC51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1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5BF02-51FC-4F75-B29A-F7C5BDC6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5ED7D-173D-4EFB-9521-6C917ED9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D5990-A6A0-4722-9594-962A190BE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FA63E1-1A55-4605-A9B8-7EB8AE76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8579AB-0A62-42C1-9DE5-794E666F0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7C980E-0701-4C1C-96DD-80CCFE63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4090FD-31C2-43A9-ACDF-BBE0DBD6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C94B5F-3CDD-41A6-9F1A-F08F6760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61E2D-3797-4E22-81F0-87BA8EA1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3DBB39-6655-4042-8FD3-7524DFD0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1971BD-AAEE-4F0B-9FE8-A272E41F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F90815-F776-44FE-9FFF-25FCCFEB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2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4FF0D6-A357-421E-913F-82B71D00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F9D0CF-4B89-4194-9F30-D4D6FB71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75074-A26A-4C21-A3A8-15EAD90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7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57BC-1889-4073-A1E5-F2450D5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1FA40-64F1-4BAB-A67E-C3837FE3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D8694F-158D-4A74-A89E-AE2436A0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088963-A3DD-44B8-8FA3-8FAAA1BC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871F1-464D-44C8-88D8-2E91FCE0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8BBC7-A2CA-4315-9139-BA2761F9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2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72B71-D220-45C9-A410-62C0260A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FD6AFC-A2E2-41DE-A234-F0E2DE6F6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0F27B-88BE-4FE8-9820-76BDEBBCD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C250D-15A8-413C-B20D-D3D418D5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73E521-C2BD-4FEE-AAD5-1F847D41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2EE27E-4B2E-4C62-A330-039356A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ja.wikipedia.org/wiki/MNIST%E3%83%87%E3%83%BC%E3%82%BF%E3%83%99%E3%83%BC%E3%82%B9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496D6A-21EF-4B56-845E-EB75BAA3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05C1E-7173-4A87-AD02-F1539B28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3FAA8-E965-441B-A290-672BEC57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F740-BD2E-41C2-A099-D00501A928AB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F9DE5-3C32-4A6B-97CE-55141EAD1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B7A75A-0188-4425-8A6C-6249DBEA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4F30-8C64-4AF6-A5FD-58647574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B8E332-7B8F-4627-898E-8A08D50800DD}"/>
              </a:ext>
            </a:extLst>
          </p:cNvPr>
          <p:cNvSpPr/>
          <p:nvPr/>
        </p:nvSpPr>
        <p:spPr>
          <a:xfrm>
            <a:off x="1075763" y="1792940"/>
            <a:ext cx="10040471" cy="361277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836128-A55C-4458-8B23-5431E7B93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b="1">
                <a:latin typeface="Consolas" panose="020B0609020204030204" pitchFamily="49" charset="0"/>
              </a:rPr>
              <a:t>Détection et reconnaissance de chiffres manuscrits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0F695-67B8-4A1E-B706-7D856512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223" y="4027090"/>
            <a:ext cx="9511553" cy="1111625"/>
          </a:xfrm>
        </p:spPr>
        <p:txBody>
          <a:bodyPr>
            <a:normAutofit/>
          </a:bodyPr>
          <a:lstStyle/>
          <a:p>
            <a:r>
              <a:rPr lang="fr-FR" b="1">
                <a:latin typeface="Consolas" panose="020B0609020204030204" pitchFamily="49" charset="0"/>
              </a:rPr>
              <a:t>Maha – Fatima-Zahra – Eléonore – Noé – Mathilde – Marwa</a:t>
            </a:r>
          </a:p>
          <a:p>
            <a:r>
              <a:rPr lang="fr-FR" b="1">
                <a:latin typeface="Consolas" panose="020B0609020204030204" pitchFamily="49" charset="0"/>
              </a:rPr>
              <a:t>ING2 GMA</a:t>
            </a:r>
          </a:p>
          <a:p>
            <a:endParaRPr lang="fr-FR" b="1"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F0215C-FE8A-4F9F-A66B-45F8A76C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05749A24-9211-4DDF-A188-0EC5D28BAE1B}"/>
              </a:ext>
            </a:extLst>
          </p:cNvPr>
          <p:cNvSpPr txBox="1">
            <a:spLocks/>
          </p:cNvSpPr>
          <p:nvPr/>
        </p:nvSpPr>
        <p:spPr>
          <a:xfrm>
            <a:off x="10269071" y="0"/>
            <a:ext cx="1922929" cy="405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latin typeface="Consolas" panose="020B0609020204030204" pitchFamily="49" charset="0"/>
              </a:rPr>
              <a:t>08/12/2023</a:t>
            </a:r>
          </a:p>
        </p:txBody>
      </p:sp>
    </p:spTree>
    <p:extLst>
      <p:ext uri="{BB962C8B-B14F-4D97-AF65-F5344CB8AC3E}">
        <p14:creationId xmlns:p14="http://schemas.microsoft.com/office/powerpoint/2010/main" val="18862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87FBD-91F1-4269-9335-27D5D9D8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latin typeface="Consolas" panose="020B0609020204030204" pitchFamily="49" charset="0"/>
              </a:rPr>
              <a:t>Conclusion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31296E-0BB1-4C7D-8960-E3804AC3DB0E}"/>
              </a:ext>
            </a:extLst>
          </p:cNvPr>
          <p:cNvSpPr/>
          <p:nvPr/>
        </p:nvSpPr>
        <p:spPr>
          <a:xfrm>
            <a:off x="1075764" y="1792938"/>
            <a:ext cx="10040471" cy="361277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52FCA8-93DF-40CA-9459-0706712B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2303927"/>
            <a:ext cx="9972675" cy="2857501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Consolas" panose="020B0609020204030204" pitchFamily="49" charset="0"/>
              </a:rPr>
              <a:t>Application de la théorie vue en cours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Mise en lien des modules Traitement du signal et Data Mining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Développement de nos hard et soft </a:t>
            </a:r>
            <a:r>
              <a:rPr lang="fr-FR" dirty="0" err="1">
                <a:latin typeface="Consolas" panose="020B0609020204030204" pitchFamily="49" charset="0"/>
              </a:rPr>
              <a:t>skills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DBF8FB-8BCC-4DFE-B22B-89F838AD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B8E332-7B8F-4627-898E-8A08D50800DD}"/>
              </a:ext>
            </a:extLst>
          </p:cNvPr>
          <p:cNvSpPr/>
          <p:nvPr/>
        </p:nvSpPr>
        <p:spPr>
          <a:xfrm>
            <a:off x="1075763" y="1792940"/>
            <a:ext cx="10040471" cy="361277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836128-A55C-4458-8B23-5431E7B93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8825"/>
            <a:ext cx="9144000" cy="1481138"/>
          </a:xfrm>
        </p:spPr>
        <p:txBody>
          <a:bodyPr>
            <a:normAutofit/>
          </a:bodyPr>
          <a:lstStyle/>
          <a:p>
            <a:r>
              <a:rPr lang="fr-FR" sz="4400" b="1">
                <a:latin typeface="Consolas" panose="020B0609020204030204" pitchFamily="49" charset="0"/>
              </a:rPr>
              <a:t>MERCI DE VOTRE ATTENTION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0F695-67B8-4A1E-B706-7D856512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223" y="4027090"/>
            <a:ext cx="9511553" cy="1111625"/>
          </a:xfrm>
        </p:spPr>
        <p:txBody>
          <a:bodyPr>
            <a:normAutofit/>
          </a:bodyPr>
          <a:lstStyle/>
          <a:p>
            <a:r>
              <a:rPr lang="fr-FR" b="1">
                <a:latin typeface="Consolas" panose="020B0609020204030204" pitchFamily="49" charset="0"/>
              </a:rPr>
              <a:t>Maha – Fatima-Zahra – Eléonore – Noé – Mathilde – Marwa</a:t>
            </a:r>
          </a:p>
          <a:p>
            <a:r>
              <a:rPr lang="fr-FR" b="1">
                <a:latin typeface="Consolas" panose="020B0609020204030204" pitchFamily="49" charset="0"/>
              </a:rPr>
              <a:t>ING2 GMA</a:t>
            </a:r>
          </a:p>
          <a:p>
            <a:endParaRPr lang="fr-FR" b="1"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F0215C-FE8A-4F9F-A66B-45F8A76C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05749A24-9211-4DDF-A188-0EC5D28BAE1B}"/>
              </a:ext>
            </a:extLst>
          </p:cNvPr>
          <p:cNvSpPr txBox="1">
            <a:spLocks/>
          </p:cNvSpPr>
          <p:nvPr/>
        </p:nvSpPr>
        <p:spPr>
          <a:xfrm>
            <a:off x="10269071" y="0"/>
            <a:ext cx="1922929" cy="405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latin typeface="Consolas" panose="020B0609020204030204" pitchFamily="49" charset="0"/>
              </a:rPr>
              <a:t>08/12/2023</a:t>
            </a:r>
          </a:p>
        </p:txBody>
      </p:sp>
    </p:spTree>
    <p:extLst>
      <p:ext uri="{BB962C8B-B14F-4D97-AF65-F5344CB8AC3E}">
        <p14:creationId xmlns:p14="http://schemas.microsoft.com/office/powerpoint/2010/main" val="53721709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32B518E-333F-47E1-A874-A805684EC501}"/>
              </a:ext>
            </a:extLst>
          </p:cNvPr>
          <p:cNvSpPr/>
          <p:nvPr/>
        </p:nvSpPr>
        <p:spPr>
          <a:xfrm>
            <a:off x="1075764" y="1792938"/>
            <a:ext cx="10040471" cy="4503565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FF7DFB-24FE-4CF2-937F-7366AF3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latin typeface="Consolas" panose="020B0609020204030204" pitchFamily="49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EC803-D175-487B-973D-2F91838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945" y="2132209"/>
            <a:ext cx="9383203" cy="38341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Consolas"/>
              </a:rPr>
              <a:t>Introduction</a:t>
            </a:r>
          </a:p>
          <a:p>
            <a:pPr marL="0" indent="0">
              <a:buNone/>
            </a:pPr>
            <a:endParaRPr lang="fr-FR" sz="1200" dirty="0">
              <a:latin typeface="Consolas"/>
            </a:endParaRPr>
          </a:p>
          <a:p>
            <a:pPr marL="514350" indent="-514350">
              <a:buFont typeface="+mj-lt"/>
              <a:buAutoNum type="arabicParenR"/>
            </a:pPr>
            <a:r>
              <a:rPr lang="fr-FR" dirty="0">
                <a:latin typeface="Consolas"/>
              </a:rPr>
              <a:t>Choix des données</a:t>
            </a:r>
            <a:endParaRPr lang="fr-FR" dirty="0">
              <a:latin typeface="Consolas" panose="020B0609020204030204" pitchFamily="49" charset="0"/>
            </a:endParaRPr>
          </a:p>
          <a:p>
            <a:pPr marL="514350" indent="-514350">
              <a:buAutoNum type="arabicParenR"/>
            </a:pPr>
            <a:endParaRPr lang="fr-FR" sz="1100" dirty="0">
              <a:latin typeface="Consolas"/>
            </a:endParaRPr>
          </a:p>
          <a:p>
            <a:pPr marL="514350" indent="-514350">
              <a:buFont typeface="+mj-lt"/>
              <a:buAutoNum type="arabicParenR"/>
            </a:pPr>
            <a:r>
              <a:rPr lang="fr-FR" dirty="0">
                <a:latin typeface="Consolas"/>
              </a:rPr>
              <a:t>Démonstration de notre code</a:t>
            </a:r>
            <a:endParaRPr lang="fr-FR" dirty="0">
              <a:latin typeface="Consolas" panose="020B0609020204030204" pitchFamily="49" charset="0"/>
            </a:endParaRPr>
          </a:p>
          <a:p>
            <a:pPr marL="514350" indent="-514350">
              <a:buAutoNum type="arabicParenR"/>
            </a:pPr>
            <a:endParaRPr lang="fr-FR" sz="1100" dirty="0">
              <a:latin typeface="Consolas"/>
            </a:endParaRPr>
          </a:p>
          <a:p>
            <a:pPr marL="514350" indent="-514350">
              <a:buAutoNum type="arabicParenR"/>
            </a:pPr>
            <a:r>
              <a:rPr lang="fr-FR" dirty="0">
                <a:latin typeface="Consolas"/>
              </a:rPr>
              <a:t>Interprétation et commentaires sur les résultats</a:t>
            </a:r>
            <a:endParaRPr lang="fr-FR" dirty="0">
              <a:latin typeface="Consolas" panose="020B0609020204030204" pitchFamily="49" charset="0"/>
            </a:endParaRPr>
          </a:p>
          <a:p>
            <a:pPr marL="514350" indent="-514350">
              <a:buAutoNum type="arabicParenR"/>
            </a:pPr>
            <a:endParaRPr lang="fr-FR" sz="1100" dirty="0">
              <a:latin typeface="Consolas"/>
            </a:endParaRPr>
          </a:p>
          <a:p>
            <a:pPr marL="0" indent="0">
              <a:buNone/>
            </a:pPr>
            <a:r>
              <a:rPr lang="fr-FR" dirty="0">
                <a:latin typeface="Consolas"/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6434AD-63D0-40DA-A763-07CD1458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17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8A967D64-BB14-A04E-BB95-0DFDF364668D}"/>
              </a:ext>
            </a:extLst>
          </p:cNvPr>
          <p:cNvSpPr/>
          <p:nvPr/>
        </p:nvSpPr>
        <p:spPr>
          <a:xfrm>
            <a:off x="1075764" y="1419127"/>
            <a:ext cx="10278036" cy="461435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5A2E-A30A-53B0-E4FA-1F4A1ED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pPr algn="ctr"/>
            <a:r>
              <a:rPr lang="en-US" b="1" dirty="0">
                <a:latin typeface="Perpetua" panose="02020502060401020303" pitchFamily="18" charset="0"/>
              </a:rPr>
              <a:t>Introduction</a:t>
            </a:r>
          </a:p>
        </p:txBody>
      </p:sp>
      <p:pic>
        <p:nvPicPr>
          <p:cNvPr id="14" name="Image 4" descr="A logo of a company&#10;&#10;Description automatically generated">
            <a:extLst>
              <a:ext uri="{FF2B5EF4-FFF2-40B4-BE49-F238E27FC236}">
                <a16:creationId xmlns:a16="http://schemas.microsoft.com/office/drawing/2014/main" id="{5CCA8A7B-E401-CA1A-249A-FD8FBB87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0498081-9B15-4639-8A68-DC3C58D6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99" y="1682146"/>
            <a:ext cx="9991801" cy="4351338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latin typeface="Perpetua" panose="02020502060401020303" pitchFamily="18" charset="0"/>
              </a:rPr>
              <a:t>Projet : Détection de contours et reconnaissance de chiffres manuscrits</a:t>
            </a:r>
          </a:p>
          <a:p>
            <a:endParaRPr lang="fr-FR" sz="1100" dirty="0">
              <a:latin typeface="Perpetua" panose="02020502060401020303" pitchFamily="18" charset="0"/>
            </a:endParaRPr>
          </a:p>
          <a:p>
            <a:r>
              <a:rPr lang="fr-FR" sz="2400" dirty="0">
                <a:latin typeface="Perpetua" panose="02020502060401020303" pitchFamily="18" charset="0"/>
              </a:rPr>
              <a:t>2 étapes principales :</a:t>
            </a:r>
          </a:p>
          <a:p>
            <a:pPr marL="971550" lvl="1" indent="-514350">
              <a:buFont typeface="+mj-lt"/>
              <a:buAutoNum type="arabicParenR"/>
            </a:pPr>
            <a:r>
              <a:rPr lang="fr-FR" dirty="0">
                <a:latin typeface="Perpetua" panose="02020502060401020303" pitchFamily="18" charset="0"/>
              </a:rPr>
              <a:t>Détection de contours avec les méthodes mathématiques choisies :</a:t>
            </a:r>
          </a:p>
          <a:p>
            <a:pPr lvl="2"/>
            <a:r>
              <a:rPr lang="fr-FR" sz="2400" dirty="0">
                <a:latin typeface="Perpetua" panose="02020502060401020303" pitchFamily="18" charset="0"/>
              </a:rPr>
              <a:t>Méthode du gradient avec le filtre de </a:t>
            </a:r>
            <a:r>
              <a:rPr lang="fr-FR" sz="2400" dirty="0" err="1">
                <a:latin typeface="Perpetua" panose="02020502060401020303" pitchFamily="18" charset="0"/>
              </a:rPr>
              <a:t>Sobel</a:t>
            </a:r>
            <a:endParaRPr lang="fr-FR" sz="2400" dirty="0">
              <a:latin typeface="Perpetua" panose="02020502060401020303" pitchFamily="18" charset="0"/>
            </a:endParaRPr>
          </a:p>
          <a:p>
            <a:pPr lvl="2"/>
            <a:r>
              <a:rPr lang="fr-FR" sz="2400" dirty="0">
                <a:latin typeface="Perpetua" panose="02020502060401020303" pitchFamily="18" charset="0"/>
              </a:rPr>
              <a:t>Approche </a:t>
            </a:r>
            <a:r>
              <a:rPr lang="fr-FR" sz="2400" dirty="0" err="1">
                <a:latin typeface="Perpetua" panose="02020502060401020303" pitchFamily="18" charset="0"/>
              </a:rPr>
              <a:t>Laplacien</a:t>
            </a:r>
            <a:endParaRPr lang="fr-FR" sz="2400" dirty="0">
              <a:latin typeface="Perpetua" panose="02020502060401020303" pitchFamily="18" charset="0"/>
            </a:endParaRPr>
          </a:p>
          <a:p>
            <a:pPr lvl="2"/>
            <a:endParaRPr lang="fr-FR" sz="1100" dirty="0">
              <a:latin typeface="Perpetua" panose="02020502060401020303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fr-FR" dirty="0">
                <a:latin typeface="Perpetua" panose="02020502060401020303" pitchFamily="18" charset="0"/>
              </a:rPr>
              <a:t>Reconnaissance des chiffres manuscrits :</a:t>
            </a:r>
          </a:p>
          <a:p>
            <a:pPr lvl="2"/>
            <a:r>
              <a:rPr lang="fr-FR" sz="2400" dirty="0">
                <a:latin typeface="Perpetua" panose="02020502060401020303" pitchFamily="18" charset="0"/>
              </a:rPr>
              <a:t>Entraînement et test du modèle</a:t>
            </a:r>
          </a:p>
          <a:p>
            <a:pPr lvl="2"/>
            <a:r>
              <a:rPr lang="fr-FR" sz="2400" dirty="0">
                <a:latin typeface="Perpetua" panose="02020502060401020303" pitchFamily="18" charset="0"/>
              </a:rPr>
              <a:t>Application du modèle sur notre ensemble de validation</a:t>
            </a:r>
          </a:p>
          <a:p>
            <a:pPr lvl="2"/>
            <a:endParaRPr lang="fr-FR" sz="2400" dirty="0">
              <a:latin typeface="Perpetua" panose="02020502060401020303" pitchFamily="18" charset="0"/>
            </a:endParaRPr>
          </a:p>
          <a:p>
            <a:r>
              <a:rPr lang="fr-FR" sz="2200" b="1" dirty="0">
                <a:latin typeface="Perpetua" panose="02020502060401020303" pitchFamily="18" charset="0"/>
              </a:rPr>
              <a:t>Hypothèse : </a:t>
            </a:r>
            <a:r>
              <a:rPr lang="fr-FR" sz="2400" dirty="0">
                <a:latin typeface="Perpetua" panose="02020502060401020303" pitchFamily="18" charset="0"/>
              </a:rPr>
              <a:t>L’algorithme de reconnaissance de chiffres manuscrits peut nous permettre de départager les méthodes de détections de contours</a:t>
            </a:r>
          </a:p>
          <a:p>
            <a:endParaRPr lang="fr-FR" sz="2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4034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8A967D64-BB14-A04E-BB95-0DFDF364668D}"/>
              </a:ext>
            </a:extLst>
          </p:cNvPr>
          <p:cNvSpPr/>
          <p:nvPr/>
        </p:nvSpPr>
        <p:spPr>
          <a:xfrm>
            <a:off x="1075764" y="1419127"/>
            <a:ext cx="10278036" cy="4877376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5A2E-A30A-53B0-E4FA-1F4A1ED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pPr marL="742950" indent="-742950" algn="ctr">
              <a:buAutoNum type="arabicParenR"/>
            </a:pPr>
            <a:r>
              <a:rPr lang="en-US" b="1">
                <a:latin typeface="Perpetua"/>
                <a:cs typeface="Calibri Light"/>
              </a:rPr>
              <a:t>Choix des données</a:t>
            </a:r>
            <a:endParaRPr lang="en-US"/>
          </a:p>
        </p:txBody>
      </p:sp>
      <p:pic>
        <p:nvPicPr>
          <p:cNvPr id="15" name="Content Placeholder 14" descr="A grid of numbers with blue ink&#10;&#10;Description automatically generated">
            <a:extLst>
              <a:ext uri="{FF2B5EF4-FFF2-40B4-BE49-F238E27FC236}">
                <a16:creationId xmlns:a16="http://schemas.microsoft.com/office/drawing/2014/main" id="{15617E8E-7AB0-FDC5-C396-E36982BF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85" t="-192" r="9511" b="7692"/>
          <a:stretch/>
        </p:blipFill>
        <p:spPr>
          <a:xfrm rot="16200000">
            <a:off x="2314934" y="1590951"/>
            <a:ext cx="2894986" cy="4800857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age 4" descr="A logo of a company&#10;&#10;Description automatically generated">
            <a:extLst>
              <a:ext uri="{FF2B5EF4-FFF2-40B4-BE49-F238E27FC236}">
                <a16:creationId xmlns:a16="http://schemas.microsoft.com/office/drawing/2014/main" id="{5CCA8A7B-E401-CA1A-249A-FD8FBB87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A5EC3F0-B26A-4224-B96A-223DFE96CD52}"/>
              </a:ext>
            </a:extLst>
          </p:cNvPr>
          <p:cNvSpPr txBox="1">
            <a:spLocks/>
          </p:cNvSpPr>
          <p:nvPr/>
        </p:nvSpPr>
        <p:spPr>
          <a:xfrm>
            <a:off x="1361999" y="1682146"/>
            <a:ext cx="9535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fr-FR" dirty="0">
                <a:latin typeface="Perpetua" panose="02020502060401020303" pitchFamily="18" charset="0"/>
              </a:rPr>
              <a:t>Détection de contours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60356D-53B4-4F35-9946-2C2687E7E6B1}"/>
              </a:ext>
            </a:extLst>
          </p:cNvPr>
          <p:cNvSpPr txBox="1"/>
          <p:nvPr/>
        </p:nvSpPr>
        <p:spPr>
          <a:xfrm>
            <a:off x="6324736" y="2211954"/>
            <a:ext cx="48008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Création de notre propre image à traiter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Écriture des chiffres de 0 à 9 par chacun des membres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Choix de 6 chiffres atypiques à traiter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Application de la méthode du Gradient avec le filtre de </a:t>
            </a:r>
            <a:r>
              <a:rPr lang="fr-FR" sz="2400" dirty="0" err="1">
                <a:latin typeface="Perpetua" panose="02020502060401020303" pitchFamily="18" charset="0"/>
              </a:rPr>
              <a:t>Sobel</a:t>
            </a:r>
            <a:endParaRPr lang="fr-FR" sz="24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Application de l’approche </a:t>
            </a:r>
            <a:r>
              <a:rPr lang="fr-FR" sz="2400" dirty="0" err="1">
                <a:latin typeface="Perpetua" panose="02020502060401020303" pitchFamily="18" charset="0"/>
              </a:rPr>
              <a:t>Laplacien</a:t>
            </a:r>
            <a:endParaRPr lang="fr-FR" sz="2400" dirty="0">
              <a:latin typeface="Perpetua" panose="02020502060401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DF963-9308-4A4B-8625-6B68B8455CE4}"/>
              </a:ext>
            </a:extLst>
          </p:cNvPr>
          <p:cNvSpPr/>
          <p:nvPr/>
        </p:nvSpPr>
        <p:spPr>
          <a:xfrm>
            <a:off x="-2514555" y="3525625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C97EC-FC3E-45D8-A9E5-FF18D3C460A7}"/>
              </a:ext>
            </a:extLst>
          </p:cNvPr>
          <p:cNvSpPr/>
          <p:nvPr/>
        </p:nvSpPr>
        <p:spPr>
          <a:xfrm>
            <a:off x="-3370824" y="2659930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097BE-2640-40B5-A58D-EBBEB035162A}"/>
              </a:ext>
            </a:extLst>
          </p:cNvPr>
          <p:cNvSpPr/>
          <p:nvPr/>
        </p:nvSpPr>
        <p:spPr>
          <a:xfrm>
            <a:off x="-1709998" y="4846948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735E3-F37A-4E19-B56E-5A387629668B}"/>
              </a:ext>
            </a:extLst>
          </p:cNvPr>
          <p:cNvSpPr/>
          <p:nvPr/>
        </p:nvSpPr>
        <p:spPr>
          <a:xfrm>
            <a:off x="-1257512" y="3525624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5B959-0A1D-4820-A38B-4FDD27161D95}"/>
              </a:ext>
            </a:extLst>
          </p:cNvPr>
          <p:cNvSpPr/>
          <p:nvPr/>
        </p:nvSpPr>
        <p:spPr>
          <a:xfrm>
            <a:off x="-805026" y="3991379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1FB1C-BF08-4DCE-92EE-3C6A34C1B3C1}"/>
              </a:ext>
            </a:extLst>
          </p:cNvPr>
          <p:cNvSpPr/>
          <p:nvPr/>
        </p:nvSpPr>
        <p:spPr>
          <a:xfrm>
            <a:off x="-2962722" y="3093563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8A967D64-BB14-A04E-BB95-0DFDF364668D}"/>
              </a:ext>
            </a:extLst>
          </p:cNvPr>
          <p:cNvSpPr/>
          <p:nvPr/>
        </p:nvSpPr>
        <p:spPr>
          <a:xfrm>
            <a:off x="1075764" y="1419127"/>
            <a:ext cx="10278036" cy="4877376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5A2E-A30A-53B0-E4FA-1F4A1ED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pPr marL="742950" indent="-742950" algn="ctr">
              <a:buAutoNum type="arabicParenR"/>
            </a:pPr>
            <a:r>
              <a:rPr lang="en-US" b="1">
                <a:latin typeface="Perpetua"/>
                <a:cs typeface="Calibri Light"/>
              </a:rPr>
              <a:t>Choix des données</a:t>
            </a:r>
            <a:endParaRPr lang="en-US"/>
          </a:p>
        </p:txBody>
      </p:sp>
      <p:pic>
        <p:nvPicPr>
          <p:cNvPr id="15" name="Content Placeholder 14" descr="A grid of numbers with blue ink&#10;&#10;Description automatically generated">
            <a:extLst>
              <a:ext uri="{FF2B5EF4-FFF2-40B4-BE49-F238E27FC236}">
                <a16:creationId xmlns:a16="http://schemas.microsoft.com/office/drawing/2014/main" id="{15617E8E-7AB0-FDC5-C396-E36982BF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85" t="-192" r="9511" b="7692"/>
          <a:stretch/>
        </p:blipFill>
        <p:spPr>
          <a:xfrm rot="16200000">
            <a:off x="2314934" y="1590951"/>
            <a:ext cx="2894986" cy="4800857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age 4" descr="A logo of a company&#10;&#10;Description automatically generated">
            <a:extLst>
              <a:ext uri="{FF2B5EF4-FFF2-40B4-BE49-F238E27FC236}">
                <a16:creationId xmlns:a16="http://schemas.microsoft.com/office/drawing/2014/main" id="{5CCA8A7B-E401-CA1A-249A-FD8FBB87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45A77C1D-D962-45FF-AA0C-333B5DAFDAF4}"/>
              </a:ext>
            </a:extLst>
          </p:cNvPr>
          <p:cNvGrpSpPr/>
          <p:nvPr/>
        </p:nvGrpSpPr>
        <p:grpSpPr>
          <a:xfrm>
            <a:off x="12509369" y="6033484"/>
            <a:ext cx="897969" cy="1283747"/>
            <a:chOff x="6862712" y="2718352"/>
            <a:chExt cx="1593611" cy="222846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119F57A-534E-4482-87FE-B7540A6F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712" y="2718352"/>
              <a:ext cx="1593611" cy="1593611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6EFEEEE-A295-44EC-BF47-2814411803FA}"/>
                </a:ext>
              </a:extLst>
            </p:cNvPr>
            <p:cNvSpPr txBox="1"/>
            <p:nvPr/>
          </p:nvSpPr>
          <p:spPr>
            <a:xfrm>
              <a:off x="6971599" y="4519403"/>
              <a:ext cx="1375832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>
                  <a:latin typeface="Perpetua" panose="02020502060401020303" pitchFamily="18" charset="0"/>
                </a:rPr>
                <a:t>MNIST</a:t>
              </a:r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A5EC3F0-B26A-4224-B96A-223DFE96CD52}"/>
              </a:ext>
            </a:extLst>
          </p:cNvPr>
          <p:cNvSpPr txBox="1">
            <a:spLocks/>
          </p:cNvSpPr>
          <p:nvPr/>
        </p:nvSpPr>
        <p:spPr>
          <a:xfrm>
            <a:off x="1361999" y="1682146"/>
            <a:ext cx="9535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fr-FR" dirty="0">
                <a:latin typeface="Perpetua" panose="02020502060401020303" pitchFamily="18" charset="0"/>
              </a:rPr>
              <a:t>Détection de contours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60356D-53B4-4F35-9946-2C2687E7E6B1}"/>
              </a:ext>
            </a:extLst>
          </p:cNvPr>
          <p:cNvSpPr txBox="1"/>
          <p:nvPr/>
        </p:nvSpPr>
        <p:spPr>
          <a:xfrm>
            <a:off x="6324736" y="2211954"/>
            <a:ext cx="48008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Création de notre propre image à traiter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Écriture des chiffres de 0 à 9 par chacun des membres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Choix de 6 chiffres atypiques à traiter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Application de la méthode du Gradient avec le filtre de </a:t>
            </a:r>
            <a:r>
              <a:rPr lang="fr-FR" sz="2400" dirty="0" err="1">
                <a:latin typeface="Perpetua" panose="02020502060401020303" pitchFamily="18" charset="0"/>
              </a:rPr>
              <a:t>Sobel</a:t>
            </a:r>
            <a:endParaRPr lang="fr-FR" sz="24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Application de l’approche </a:t>
            </a:r>
            <a:r>
              <a:rPr lang="fr-FR" sz="2400" dirty="0" err="1">
                <a:latin typeface="Perpetua" panose="02020502060401020303" pitchFamily="18" charset="0"/>
              </a:rPr>
              <a:t>Laplacien</a:t>
            </a:r>
            <a:endParaRPr lang="fr-FR" sz="2400" dirty="0">
              <a:latin typeface="Perpetua" panose="02020502060401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63773-4B6B-4607-B86D-85F977FDB395}"/>
              </a:ext>
            </a:extLst>
          </p:cNvPr>
          <p:cNvSpPr/>
          <p:nvPr/>
        </p:nvSpPr>
        <p:spPr>
          <a:xfrm>
            <a:off x="3912124" y="3525625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45CE2-F84F-4198-9DAC-E0F4CB0A43DC}"/>
              </a:ext>
            </a:extLst>
          </p:cNvPr>
          <p:cNvSpPr/>
          <p:nvPr/>
        </p:nvSpPr>
        <p:spPr>
          <a:xfrm>
            <a:off x="3055855" y="2659930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256D6-364F-49E4-B2E9-36414AA700FA}"/>
              </a:ext>
            </a:extLst>
          </p:cNvPr>
          <p:cNvSpPr/>
          <p:nvPr/>
        </p:nvSpPr>
        <p:spPr>
          <a:xfrm>
            <a:off x="4716681" y="4846948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7A585-4045-4E0B-80DB-F5DD8C44A7F0}"/>
              </a:ext>
            </a:extLst>
          </p:cNvPr>
          <p:cNvSpPr/>
          <p:nvPr/>
        </p:nvSpPr>
        <p:spPr>
          <a:xfrm>
            <a:off x="5169167" y="3525624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C0A4-8081-48D4-8581-C6A7C2D6CDC1}"/>
              </a:ext>
            </a:extLst>
          </p:cNvPr>
          <p:cNvSpPr/>
          <p:nvPr/>
        </p:nvSpPr>
        <p:spPr>
          <a:xfrm>
            <a:off x="5621653" y="3991379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A26B87-F431-4010-9B0B-B3DF4457355D}"/>
              </a:ext>
            </a:extLst>
          </p:cNvPr>
          <p:cNvSpPr/>
          <p:nvPr/>
        </p:nvSpPr>
        <p:spPr>
          <a:xfrm>
            <a:off x="3463957" y="3093563"/>
            <a:ext cx="452486" cy="4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5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8A967D64-BB14-A04E-BB95-0DFDF364668D}"/>
              </a:ext>
            </a:extLst>
          </p:cNvPr>
          <p:cNvSpPr/>
          <p:nvPr/>
        </p:nvSpPr>
        <p:spPr>
          <a:xfrm>
            <a:off x="1075764" y="1419127"/>
            <a:ext cx="10278036" cy="4877376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5A2E-A30A-53B0-E4FA-1F4A1ED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pPr marL="742950" indent="-742950" algn="ctr">
              <a:buAutoNum type="arabicParenR"/>
            </a:pPr>
            <a:r>
              <a:rPr lang="en-US" b="1">
                <a:latin typeface="Perpetua"/>
                <a:cs typeface="Calibri Light"/>
              </a:rPr>
              <a:t>Choix des données</a:t>
            </a:r>
            <a:endParaRPr lang="en-US"/>
          </a:p>
        </p:txBody>
      </p:sp>
      <p:pic>
        <p:nvPicPr>
          <p:cNvPr id="14" name="Image 4" descr="A logo of a company&#10;&#10;Description automatically generated">
            <a:extLst>
              <a:ext uri="{FF2B5EF4-FFF2-40B4-BE49-F238E27FC236}">
                <a16:creationId xmlns:a16="http://schemas.microsoft.com/office/drawing/2014/main" id="{5CCA8A7B-E401-CA1A-249A-FD8FBB87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45A77C1D-D962-45FF-AA0C-333B5DAFDAF4}"/>
              </a:ext>
            </a:extLst>
          </p:cNvPr>
          <p:cNvGrpSpPr/>
          <p:nvPr/>
        </p:nvGrpSpPr>
        <p:grpSpPr>
          <a:xfrm>
            <a:off x="7052226" y="2526207"/>
            <a:ext cx="2009953" cy="2541296"/>
            <a:chOff x="6862712" y="2718352"/>
            <a:chExt cx="1593611" cy="232427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119F57A-534E-4482-87FE-B7540A6F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712" y="2718352"/>
              <a:ext cx="1593611" cy="1593611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6EFEEEE-A295-44EC-BF47-2814411803FA}"/>
                </a:ext>
              </a:extLst>
            </p:cNvPr>
            <p:cNvSpPr txBox="1"/>
            <p:nvPr/>
          </p:nvSpPr>
          <p:spPr>
            <a:xfrm>
              <a:off x="6971600" y="4519403"/>
              <a:ext cx="1375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Perpetua" panose="02020502060401020303" pitchFamily="18" charset="0"/>
                </a:rPr>
                <a:t>MNIST</a:t>
              </a:r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A5EC3F0-B26A-4224-B96A-223DFE96CD52}"/>
              </a:ext>
            </a:extLst>
          </p:cNvPr>
          <p:cNvSpPr txBox="1">
            <a:spLocks/>
          </p:cNvSpPr>
          <p:nvPr/>
        </p:nvSpPr>
        <p:spPr>
          <a:xfrm>
            <a:off x="1361999" y="1682146"/>
            <a:ext cx="9535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Perpetua" panose="02020502060401020303" pitchFamily="18" charset="0"/>
              </a:rPr>
              <a:t>2)   Reconnaissance de chiffres manuscrits</a:t>
            </a:r>
          </a:p>
        </p:txBody>
      </p:sp>
      <p:pic>
        <p:nvPicPr>
          <p:cNvPr id="21" name="Content Placeholder 14" descr="A grid of numbers with blue ink&#10;&#10;Description automatically generated">
            <a:extLst>
              <a:ext uri="{FF2B5EF4-FFF2-40B4-BE49-F238E27FC236}">
                <a16:creationId xmlns:a16="http://schemas.microsoft.com/office/drawing/2014/main" id="{DCEDE622-ADCD-4914-A5FB-C810DC1CB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685" t="-192" r="9511" b="7692"/>
          <a:stretch/>
        </p:blipFill>
        <p:spPr>
          <a:xfrm rot="16200000">
            <a:off x="3276944" y="1874971"/>
            <a:ext cx="1991876" cy="3303198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209C16D-6C96-4C05-B188-86EE71CC636A}"/>
              </a:ext>
            </a:extLst>
          </p:cNvPr>
          <p:cNvSpPr txBox="1"/>
          <p:nvPr/>
        </p:nvSpPr>
        <p:spPr>
          <a:xfrm>
            <a:off x="6071891" y="2637403"/>
            <a:ext cx="1017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0" dirty="0">
                <a:latin typeface="Perpetua" panose="02020502060401020303" pitchFamily="18" charset="0"/>
              </a:rPr>
              <a:t>+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714BE76-7BCA-4466-B277-4879BB135216}"/>
              </a:ext>
            </a:extLst>
          </p:cNvPr>
          <p:cNvSpPr txBox="1"/>
          <p:nvPr/>
        </p:nvSpPr>
        <p:spPr>
          <a:xfrm>
            <a:off x="6411420" y="5023374"/>
            <a:ext cx="451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60 000 exemples d’apprentissage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Perpetua" panose="02020502060401020303" pitchFamily="18" charset="0"/>
              </a:rPr>
              <a:t>10 000 exemples de test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DB7CA5-8E72-4D68-8718-CF743882CA76}"/>
              </a:ext>
            </a:extLst>
          </p:cNvPr>
          <p:cNvSpPr txBox="1"/>
          <p:nvPr/>
        </p:nvSpPr>
        <p:spPr>
          <a:xfrm>
            <a:off x="1779270" y="5047163"/>
            <a:ext cx="299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erpetua" panose="02020502060401020303" pitchFamily="18" charset="0"/>
              </a:rPr>
              <a:t>6 exemples de validation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F4D3743C-964C-4039-9E6E-90C65C94505F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 rot="10800000" flipV="1">
            <a:off x="1779271" y="3526570"/>
            <a:ext cx="842013" cy="1751426"/>
          </a:xfrm>
          <a:prstGeom prst="curvedConnector3">
            <a:avLst>
              <a:gd name="adj1" fmla="val 1552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2894910-ED23-46E3-B0A3-6CEAC98BCFAC}"/>
              </a:ext>
            </a:extLst>
          </p:cNvPr>
          <p:cNvGrpSpPr/>
          <p:nvPr/>
        </p:nvGrpSpPr>
        <p:grpSpPr>
          <a:xfrm>
            <a:off x="9483295" y="1808703"/>
            <a:ext cx="1127745" cy="1004268"/>
            <a:chOff x="9062179" y="1643540"/>
            <a:chExt cx="1437351" cy="1332526"/>
          </a:xfrm>
        </p:grpSpPr>
        <p:pic>
          <p:nvPicPr>
            <p:cNvPr id="30" name="Graphique 29" descr="Images">
              <a:extLst>
                <a:ext uri="{FF2B5EF4-FFF2-40B4-BE49-F238E27FC236}">
                  <a16:creationId xmlns:a16="http://schemas.microsoft.com/office/drawing/2014/main" id="{156E37D0-0570-4F76-A01B-53B6ABFE3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24255" y="1643540"/>
              <a:ext cx="830998" cy="830998"/>
            </a:xfrm>
            <a:prstGeom prst="rect">
              <a:avLst/>
            </a:prstGeom>
          </p:spPr>
        </p:pic>
        <p:pic>
          <p:nvPicPr>
            <p:cNvPr id="31" name="Graphique 30" descr="Images">
              <a:extLst>
                <a:ext uri="{FF2B5EF4-FFF2-40B4-BE49-F238E27FC236}">
                  <a16:creationId xmlns:a16="http://schemas.microsoft.com/office/drawing/2014/main" id="{58BB2166-BCA9-492D-B7E0-441E66BFB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68532" y="1906559"/>
              <a:ext cx="830998" cy="830998"/>
            </a:xfrm>
            <a:prstGeom prst="rect">
              <a:avLst/>
            </a:prstGeom>
          </p:spPr>
        </p:pic>
        <p:pic>
          <p:nvPicPr>
            <p:cNvPr id="32" name="Graphique 31" descr="Images">
              <a:extLst>
                <a:ext uri="{FF2B5EF4-FFF2-40B4-BE49-F238E27FC236}">
                  <a16:creationId xmlns:a16="http://schemas.microsoft.com/office/drawing/2014/main" id="{CE88588C-C3F8-48C6-8DE0-44E4CC6E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62179" y="2145068"/>
              <a:ext cx="830998" cy="83099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3440EAA1-F5E2-4640-A842-24634429D012}"/>
              </a:ext>
            </a:extLst>
          </p:cNvPr>
          <p:cNvSpPr txBox="1"/>
          <p:nvPr/>
        </p:nvSpPr>
        <p:spPr>
          <a:xfrm>
            <a:off x="9292107" y="2936750"/>
            <a:ext cx="160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erpetua" panose="02020502060401020303" pitchFamily="18" charset="0"/>
              </a:rPr>
              <a:t>Images de 28*28 pixels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40FD1B10-C8F8-4089-B7D5-2B4D1087ED3C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8519955" y="1659095"/>
            <a:ext cx="404360" cy="132986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3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8A967D64-BB14-A04E-BB95-0DFDF364668D}"/>
              </a:ext>
            </a:extLst>
          </p:cNvPr>
          <p:cNvSpPr/>
          <p:nvPr/>
        </p:nvSpPr>
        <p:spPr>
          <a:xfrm>
            <a:off x="1075764" y="1419127"/>
            <a:ext cx="10278036" cy="4877376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5A2E-A30A-53B0-E4FA-1F4A1ED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pPr marL="742950" indent="-742950" algn="ctr">
              <a:buAutoNum type="arabicParenR"/>
            </a:pPr>
            <a:r>
              <a:rPr lang="en-US" b="1">
                <a:latin typeface="Perpetua"/>
                <a:cs typeface="Calibri Light"/>
              </a:rPr>
              <a:t>Choix des données</a:t>
            </a:r>
            <a:endParaRPr lang="en-US"/>
          </a:p>
        </p:txBody>
      </p:sp>
      <p:pic>
        <p:nvPicPr>
          <p:cNvPr id="14" name="Image 4" descr="A logo of a company&#10;&#10;Description automatically generated">
            <a:extLst>
              <a:ext uri="{FF2B5EF4-FFF2-40B4-BE49-F238E27FC236}">
                <a16:creationId xmlns:a16="http://schemas.microsoft.com/office/drawing/2014/main" id="{5CCA8A7B-E401-CA1A-249A-FD8FBB87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A5EC3F0-B26A-4224-B96A-223DFE96CD52}"/>
              </a:ext>
            </a:extLst>
          </p:cNvPr>
          <p:cNvSpPr txBox="1">
            <a:spLocks/>
          </p:cNvSpPr>
          <p:nvPr/>
        </p:nvSpPr>
        <p:spPr>
          <a:xfrm>
            <a:off x="1361999" y="1682146"/>
            <a:ext cx="9535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Perpetua" panose="02020502060401020303" pitchFamily="18" charset="0"/>
              </a:rPr>
              <a:t>2)   Reconnaissance de chiffres manuscrits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FBD2C22-E100-4799-86DD-A1371C96700D}"/>
              </a:ext>
            </a:extLst>
          </p:cNvPr>
          <p:cNvGrpSpPr/>
          <p:nvPr/>
        </p:nvGrpSpPr>
        <p:grpSpPr>
          <a:xfrm>
            <a:off x="1504708" y="2228415"/>
            <a:ext cx="3631765" cy="2829722"/>
            <a:chOff x="7052226" y="1808703"/>
            <a:chExt cx="3841860" cy="32588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5A77C1D-D962-45FF-AA0C-333B5DAFDAF4}"/>
                </a:ext>
              </a:extLst>
            </p:cNvPr>
            <p:cNvGrpSpPr/>
            <p:nvPr/>
          </p:nvGrpSpPr>
          <p:grpSpPr>
            <a:xfrm>
              <a:off x="7052226" y="2526207"/>
              <a:ext cx="2009953" cy="2541296"/>
              <a:chOff x="6862712" y="2718352"/>
              <a:chExt cx="1593611" cy="2324271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8119F57A-534E-4482-87FE-B7540A6F8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712" y="2718352"/>
                <a:ext cx="1593611" cy="159361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6EFEEEE-A295-44EC-BF47-2814411803FA}"/>
                  </a:ext>
                </a:extLst>
              </p:cNvPr>
              <p:cNvSpPr txBox="1"/>
              <p:nvPr/>
            </p:nvSpPr>
            <p:spPr>
              <a:xfrm>
                <a:off x="6971600" y="4519403"/>
                <a:ext cx="1375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latin typeface="Perpetua" panose="02020502060401020303" pitchFamily="18" charset="0"/>
                  </a:rPr>
                  <a:t>MNIST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2894910-ED23-46E3-B0A3-6CEAC98BCFAC}"/>
                </a:ext>
              </a:extLst>
            </p:cNvPr>
            <p:cNvGrpSpPr/>
            <p:nvPr/>
          </p:nvGrpSpPr>
          <p:grpSpPr>
            <a:xfrm>
              <a:off x="9483295" y="1808703"/>
              <a:ext cx="1127745" cy="1004268"/>
              <a:chOff x="9062179" y="1643540"/>
              <a:chExt cx="1437351" cy="1332526"/>
            </a:xfrm>
          </p:grpSpPr>
          <p:pic>
            <p:nvPicPr>
              <p:cNvPr id="30" name="Graphique 29" descr="Images">
                <a:extLst>
                  <a:ext uri="{FF2B5EF4-FFF2-40B4-BE49-F238E27FC236}">
                    <a16:creationId xmlns:a16="http://schemas.microsoft.com/office/drawing/2014/main" id="{156E37D0-0570-4F76-A01B-53B6ABFE3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24255" y="1643540"/>
                <a:ext cx="830998" cy="830998"/>
              </a:xfrm>
              <a:prstGeom prst="rect">
                <a:avLst/>
              </a:prstGeom>
            </p:spPr>
          </p:pic>
          <p:pic>
            <p:nvPicPr>
              <p:cNvPr id="31" name="Graphique 30" descr="Images">
                <a:extLst>
                  <a:ext uri="{FF2B5EF4-FFF2-40B4-BE49-F238E27FC236}">
                    <a16:creationId xmlns:a16="http://schemas.microsoft.com/office/drawing/2014/main" id="{58BB2166-BCA9-492D-B7E0-441E66BFB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668532" y="1906559"/>
                <a:ext cx="830998" cy="830998"/>
              </a:xfrm>
              <a:prstGeom prst="rect">
                <a:avLst/>
              </a:prstGeom>
            </p:spPr>
          </p:pic>
          <p:pic>
            <p:nvPicPr>
              <p:cNvPr id="32" name="Graphique 31" descr="Images">
                <a:extLst>
                  <a:ext uri="{FF2B5EF4-FFF2-40B4-BE49-F238E27FC236}">
                    <a16:creationId xmlns:a16="http://schemas.microsoft.com/office/drawing/2014/main" id="{CE88588C-C3F8-48C6-8DE0-44E4CC6E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2179" y="2145068"/>
                <a:ext cx="830998" cy="830998"/>
              </a:xfrm>
              <a:prstGeom prst="rect">
                <a:avLst/>
              </a:prstGeom>
            </p:spPr>
          </p:pic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440EAA1-F5E2-4640-A842-24634429D012}"/>
                </a:ext>
              </a:extLst>
            </p:cNvPr>
            <p:cNvSpPr txBox="1"/>
            <p:nvPr/>
          </p:nvSpPr>
          <p:spPr>
            <a:xfrm>
              <a:off x="9213143" y="2936750"/>
              <a:ext cx="1680943" cy="95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Perpetua" panose="02020502060401020303" pitchFamily="18" charset="0"/>
                </a:rPr>
                <a:t>Images de 28*28 pixels</a:t>
              </a:r>
            </a:p>
          </p:txBody>
        </p:sp>
        <p:cxnSp>
          <p:nvCxnSpPr>
            <p:cNvPr id="36" name="Connecteur : en arc 35">
              <a:extLst>
                <a:ext uri="{FF2B5EF4-FFF2-40B4-BE49-F238E27FC236}">
                  <a16:creationId xmlns:a16="http://schemas.microsoft.com/office/drawing/2014/main" id="{40FD1B10-C8F8-4089-B7D5-2B4D1087ED3C}"/>
                </a:ext>
              </a:extLst>
            </p:cNvPr>
            <p:cNvCxnSpPr>
              <a:stCxn id="4" idx="0"/>
            </p:cNvCxnSpPr>
            <p:nvPr/>
          </p:nvCxnSpPr>
          <p:spPr>
            <a:xfrm rot="5400000" flipH="1" flipV="1">
              <a:off x="8519955" y="1659095"/>
              <a:ext cx="404360" cy="132986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06B0E3F-39D5-4C34-9FDB-BFAAE43964DA}"/>
              </a:ext>
            </a:extLst>
          </p:cNvPr>
          <p:cNvSpPr/>
          <p:nvPr/>
        </p:nvSpPr>
        <p:spPr>
          <a:xfrm>
            <a:off x="5074706" y="2374830"/>
            <a:ext cx="1021294" cy="44653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5DB63F-4A41-4F25-818E-04D6C1B9E624}"/>
              </a:ext>
            </a:extLst>
          </p:cNvPr>
          <p:cNvGrpSpPr/>
          <p:nvPr/>
        </p:nvGrpSpPr>
        <p:grpSpPr>
          <a:xfrm>
            <a:off x="6360395" y="2228415"/>
            <a:ext cx="631293" cy="1315040"/>
            <a:chOff x="6360395" y="2228415"/>
            <a:chExt cx="631293" cy="1315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1BDA87B-AE2C-41B0-B718-F0B11BFA9FE2}"/>
                    </a:ext>
                  </a:extLst>
                </p:cNvPr>
                <p:cNvSpPr txBox="1"/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/>
                              </m:mr>
                              <m:mr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784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1BDA87B-AE2C-41B0-B718-F0B11BFA9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blipFill>
                  <a:blip r:embed="rId6"/>
                  <a:stretch>
                    <a:fillRect r="-397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EC3267E-821A-4D7E-B853-278026123447}"/>
                </a:ext>
              </a:extLst>
            </p:cNvPr>
            <p:cNvSpPr txBox="1"/>
            <p:nvPr/>
          </p:nvSpPr>
          <p:spPr>
            <a:xfrm rot="5400000">
              <a:off x="6587566" y="2809671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.  .</a:t>
              </a:r>
            </a:p>
          </p:txBody>
        </p:sp>
      </p:grpSp>
      <p:pic>
        <p:nvPicPr>
          <p:cNvPr id="51" name="Content Placeholder 14" descr="A grid of numbers with blue ink&#10;&#10;Description automatically generated">
            <a:extLst>
              <a:ext uri="{FF2B5EF4-FFF2-40B4-BE49-F238E27FC236}">
                <a16:creationId xmlns:a16="http://schemas.microsoft.com/office/drawing/2014/main" id="{6A5C1A1F-BBC6-4D91-8ED1-BA0AAD8788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5" t="-192" r="9511" b="7692"/>
          <a:stretch/>
        </p:blipFill>
        <p:spPr>
          <a:xfrm rot="16200000">
            <a:off x="16497669" y="1753241"/>
            <a:ext cx="1724287" cy="2859447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E8E44855-218C-4580-A937-E9B081AEE484}"/>
              </a:ext>
            </a:extLst>
          </p:cNvPr>
          <p:cNvGrpSpPr/>
          <p:nvPr/>
        </p:nvGrpSpPr>
        <p:grpSpPr>
          <a:xfrm>
            <a:off x="17925653" y="4189333"/>
            <a:ext cx="1066073" cy="872039"/>
            <a:chOff x="8124871" y="4348749"/>
            <a:chExt cx="1066073" cy="872039"/>
          </a:xfrm>
        </p:grpSpPr>
        <p:pic>
          <p:nvPicPr>
            <p:cNvPr id="53" name="Graphique 52" descr="Images">
              <a:extLst>
                <a:ext uri="{FF2B5EF4-FFF2-40B4-BE49-F238E27FC236}">
                  <a16:creationId xmlns:a16="http://schemas.microsoft.com/office/drawing/2014/main" id="{03B9C731-BA11-42B0-9711-2BCA3653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0912" y="4348749"/>
              <a:ext cx="616345" cy="543826"/>
            </a:xfrm>
            <a:prstGeom prst="rect">
              <a:avLst/>
            </a:prstGeom>
          </p:spPr>
        </p:pic>
        <p:pic>
          <p:nvPicPr>
            <p:cNvPr id="54" name="Graphique 53" descr="Images">
              <a:extLst>
                <a:ext uri="{FF2B5EF4-FFF2-40B4-BE49-F238E27FC236}">
                  <a16:creationId xmlns:a16="http://schemas.microsoft.com/office/drawing/2014/main" id="{0520D77E-D133-46F1-B2E6-A27A8AB7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599" y="4520875"/>
              <a:ext cx="616345" cy="543826"/>
            </a:xfrm>
            <a:prstGeom prst="rect">
              <a:avLst/>
            </a:prstGeom>
          </p:spPr>
        </p:pic>
        <p:pic>
          <p:nvPicPr>
            <p:cNvPr id="55" name="Graphique 54" descr="Images">
              <a:extLst>
                <a:ext uri="{FF2B5EF4-FFF2-40B4-BE49-F238E27FC236}">
                  <a16:creationId xmlns:a16="http://schemas.microsoft.com/office/drawing/2014/main" id="{259FCF3B-F8BD-4EC9-8A97-28C6E956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871" y="4676962"/>
              <a:ext cx="616345" cy="543826"/>
            </a:xfrm>
            <a:prstGeom prst="rect">
              <a:avLst/>
            </a:prstGeom>
          </p:spPr>
        </p:pic>
      </p:grp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0FB94502-6B73-4BC8-B348-822521647755}"/>
              </a:ext>
            </a:extLst>
          </p:cNvPr>
          <p:cNvCxnSpPr>
            <a:cxnSpLocks/>
            <a:stCxn id="51" idx="2"/>
            <a:endCxn id="54" idx="3"/>
          </p:cNvCxnSpPr>
          <p:nvPr/>
        </p:nvCxnSpPr>
        <p:spPr>
          <a:xfrm>
            <a:off x="18789536" y="3182964"/>
            <a:ext cx="202190" cy="1450408"/>
          </a:xfrm>
          <a:prstGeom prst="curvedConnector3">
            <a:avLst>
              <a:gd name="adj1" fmla="val 21306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4B27AD68-064B-4103-AC3D-1DC58CF66243}"/>
              </a:ext>
            </a:extLst>
          </p:cNvPr>
          <p:cNvSpPr txBox="1"/>
          <p:nvPr/>
        </p:nvSpPr>
        <p:spPr>
          <a:xfrm>
            <a:off x="17309598" y="5036692"/>
            <a:ext cx="200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erpetua" panose="02020502060401020303" pitchFamily="18" charset="0"/>
              </a:rPr>
              <a:t>Images de 128*128 pixels</a:t>
            </a:r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9AC4A155-14E3-44D2-8898-714B4A53B55A}"/>
              </a:ext>
            </a:extLst>
          </p:cNvPr>
          <p:cNvSpPr/>
          <p:nvPr/>
        </p:nvSpPr>
        <p:spPr>
          <a:xfrm flipH="1">
            <a:off x="16394638" y="4472691"/>
            <a:ext cx="1346932" cy="44653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D167A-574C-4EAB-A2B0-425C90D1E8BF}"/>
              </a:ext>
            </a:extLst>
          </p:cNvPr>
          <p:cNvGrpSpPr/>
          <p:nvPr/>
        </p:nvGrpSpPr>
        <p:grpSpPr>
          <a:xfrm>
            <a:off x="15162238" y="4297139"/>
            <a:ext cx="1066073" cy="872039"/>
            <a:chOff x="8124871" y="4348749"/>
            <a:chExt cx="1066073" cy="872039"/>
          </a:xfrm>
        </p:grpSpPr>
        <p:pic>
          <p:nvPicPr>
            <p:cNvPr id="60" name="Graphique 59" descr="Images">
              <a:extLst>
                <a:ext uri="{FF2B5EF4-FFF2-40B4-BE49-F238E27FC236}">
                  <a16:creationId xmlns:a16="http://schemas.microsoft.com/office/drawing/2014/main" id="{CD1390C0-879F-4D06-8F33-1CA69A9DF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0912" y="4348749"/>
              <a:ext cx="616345" cy="543826"/>
            </a:xfrm>
            <a:prstGeom prst="rect">
              <a:avLst/>
            </a:prstGeom>
          </p:spPr>
        </p:pic>
        <p:pic>
          <p:nvPicPr>
            <p:cNvPr id="61" name="Graphique 60" descr="Images">
              <a:extLst>
                <a:ext uri="{FF2B5EF4-FFF2-40B4-BE49-F238E27FC236}">
                  <a16:creationId xmlns:a16="http://schemas.microsoft.com/office/drawing/2014/main" id="{9920EADD-3D3E-463B-8F8B-C029EDF8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599" y="4520875"/>
              <a:ext cx="616345" cy="543826"/>
            </a:xfrm>
            <a:prstGeom prst="rect">
              <a:avLst/>
            </a:prstGeom>
          </p:spPr>
        </p:pic>
        <p:pic>
          <p:nvPicPr>
            <p:cNvPr id="62" name="Graphique 61" descr="Images">
              <a:extLst>
                <a:ext uri="{FF2B5EF4-FFF2-40B4-BE49-F238E27FC236}">
                  <a16:creationId xmlns:a16="http://schemas.microsoft.com/office/drawing/2014/main" id="{859266FC-FEDF-411E-8E1D-9C3C58F3B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871" y="4676962"/>
              <a:ext cx="616345" cy="543826"/>
            </a:xfrm>
            <a:prstGeom prst="rect">
              <a:avLst/>
            </a:prstGeom>
          </p:spPr>
        </p:pic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043B9FB5-00E3-4232-92AE-A2600E97368F}"/>
              </a:ext>
            </a:extLst>
          </p:cNvPr>
          <p:cNvSpPr txBox="1"/>
          <p:nvPr/>
        </p:nvSpPr>
        <p:spPr>
          <a:xfrm>
            <a:off x="14723506" y="5081892"/>
            <a:ext cx="18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erpetua" panose="02020502060401020303" pitchFamily="18" charset="0"/>
              </a:rPr>
              <a:t>Images de 28*28 pixels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B82E484-B8EA-41D7-9DF4-851B59B729A9}"/>
              </a:ext>
            </a:extLst>
          </p:cNvPr>
          <p:cNvSpPr txBox="1"/>
          <p:nvPr/>
        </p:nvSpPr>
        <p:spPr>
          <a:xfrm>
            <a:off x="16390682" y="4508822"/>
            <a:ext cx="144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erpetua" panose="02020502060401020303" pitchFamily="18" charset="0"/>
              </a:rPr>
              <a:t>Redimension</a:t>
            </a:r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013FAF70-EA60-4B6E-889D-CC77346CE062}"/>
              </a:ext>
            </a:extLst>
          </p:cNvPr>
          <p:cNvSpPr/>
          <p:nvPr/>
        </p:nvSpPr>
        <p:spPr>
          <a:xfrm flipH="1">
            <a:off x="13868583" y="4535675"/>
            <a:ext cx="1092158" cy="44653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4BC438A6-21EE-4FAE-9819-5BBC92DBE333}"/>
              </a:ext>
            </a:extLst>
          </p:cNvPr>
          <p:cNvGrpSpPr/>
          <p:nvPr/>
        </p:nvGrpSpPr>
        <p:grpSpPr>
          <a:xfrm>
            <a:off x="12989752" y="4403852"/>
            <a:ext cx="631293" cy="1315040"/>
            <a:chOff x="6360395" y="2228415"/>
            <a:chExt cx="631293" cy="1315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36CD10ED-3ECE-4151-8563-5499A28E0993}"/>
                    </a:ext>
                  </a:extLst>
                </p:cNvPr>
                <p:cNvSpPr txBox="1"/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/>
                              </m:mr>
                              <m:mr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784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36CD10ED-3ECE-4151-8563-5499A28E0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blipFill>
                  <a:blip r:embed="rId8"/>
                  <a:stretch>
                    <a:fillRect r="-413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3122AA2-263A-4E66-8F3F-50188921773A}"/>
                </a:ext>
              </a:extLst>
            </p:cNvPr>
            <p:cNvSpPr txBox="1"/>
            <p:nvPr/>
          </p:nvSpPr>
          <p:spPr>
            <a:xfrm rot="5400000">
              <a:off x="6587566" y="2809671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. 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61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8A967D64-BB14-A04E-BB95-0DFDF364668D}"/>
              </a:ext>
            </a:extLst>
          </p:cNvPr>
          <p:cNvSpPr/>
          <p:nvPr/>
        </p:nvSpPr>
        <p:spPr>
          <a:xfrm>
            <a:off x="1075764" y="1419127"/>
            <a:ext cx="10278036" cy="4877376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5A2E-A30A-53B0-E4FA-1F4A1ED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pPr marL="742950" indent="-742950" algn="ctr">
              <a:buAutoNum type="arabicParenR"/>
            </a:pPr>
            <a:r>
              <a:rPr lang="en-US" b="1">
                <a:latin typeface="Perpetua"/>
                <a:cs typeface="Calibri Light"/>
              </a:rPr>
              <a:t>Choix des données</a:t>
            </a:r>
            <a:endParaRPr lang="en-US"/>
          </a:p>
        </p:txBody>
      </p:sp>
      <p:pic>
        <p:nvPicPr>
          <p:cNvPr id="14" name="Image 4" descr="A logo of a company&#10;&#10;Description automatically generated">
            <a:extLst>
              <a:ext uri="{FF2B5EF4-FFF2-40B4-BE49-F238E27FC236}">
                <a16:creationId xmlns:a16="http://schemas.microsoft.com/office/drawing/2014/main" id="{5CCA8A7B-E401-CA1A-249A-FD8FBB87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A5EC3F0-B26A-4224-B96A-223DFE96CD52}"/>
              </a:ext>
            </a:extLst>
          </p:cNvPr>
          <p:cNvSpPr txBox="1">
            <a:spLocks/>
          </p:cNvSpPr>
          <p:nvPr/>
        </p:nvSpPr>
        <p:spPr>
          <a:xfrm>
            <a:off x="1361999" y="1682146"/>
            <a:ext cx="9535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Perpetua" panose="02020502060401020303" pitchFamily="18" charset="0"/>
              </a:rPr>
              <a:t>2)   Reconnaissance de chiffres manuscrits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FBD2C22-E100-4799-86DD-A1371C96700D}"/>
              </a:ext>
            </a:extLst>
          </p:cNvPr>
          <p:cNvGrpSpPr/>
          <p:nvPr/>
        </p:nvGrpSpPr>
        <p:grpSpPr>
          <a:xfrm>
            <a:off x="1504708" y="2228415"/>
            <a:ext cx="3631765" cy="2829722"/>
            <a:chOff x="7052226" y="1808703"/>
            <a:chExt cx="3841860" cy="32588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5A77C1D-D962-45FF-AA0C-333B5DAFDAF4}"/>
                </a:ext>
              </a:extLst>
            </p:cNvPr>
            <p:cNvGrpSpPr/>
            <p:nvPr/>
          </p:nvGrpSpPr>
          <p:grpSpPr>
            <a:xfrm>
              <a:off x="7052226" y="2526207"/>
              <a:ext cx="2009953" cy="2541296"/>
              <a:chOff x="6862712" y="2718352"/>
              <a:chExt cx="1593611" cy="2324271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8119F57A-534E-4482-87FE-B7540A6F8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712" y="2718352"/>
                <a:ext cx="1593611" cy="159361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6EFEEEE-A295-44EC-BF47-2814411803FA}"/>
                  </a:ext>
                </a:extLst>
              </p:cNvPr>
              <p:cNvSpPr txBox="1"/>
              <p:nvPr/>
            </p:nvSpPr>
            <p:spPr>
              <a:xfrm>
                <a:off x="6971600" y="4519403"/>
                <a:ext cx="1375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latin typeface="Perpetua" panose="02020502060401020303" pitchFamily="18" charset="0"/>
                  </a:rPr>
                  <a:t>MNIST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2894910-ED23-46E3-B0A3-6CEAC98BCFAC}"/>
                </a:ext>
              </a:extLst>
            </p:cNvPr>
            <p:cNvGrpSpPr/>
            <p:nvPr/>
          </p:nvGrpSpPr>
          <p:grpSpPr>
            <a:xfrm>
              <a:off x="9483295" y="1808703"/>
              <a:ext cx="1127745" cy="1004268"/>
              <a:chOff x="9062179" y="1643540"/>
              <a:chExt cx="1437351" cy="1332526"/>
            </a:xfrm>
          </p:grpSpPr>
          <p:pic>
            <p:nvPicPr>
              <p:cNvPr id="30" name="Graphique 29" descr="Images">
                <a:extLst>
                  <a:ext uri="{FF2B5EF4-FFF2-40B4-BE49-F238E27FC236}">
                    <a16:creationId xmlns:a16="http://schemas.microsoft.com/office/drawing/2014/main" id="{156E37D0-0570-4F76-A01B-53B6ABFE3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24255" y="1643540"/>
                <a:ext cx="830998" cy="830998"/>
              </a:xfrm>
              <a:prstGeom prst="rect">
                <a:avLst/>
              </a:prstGeom>
            </p:spPr>
          </p:pic>
          <p:pic>
            <p:nvPicPr>
              <p:cNvPr id="31" name="Graphique 30" descr="Images">
                <a:extLst>
                  <a:ext uri="{FF2B5EF4-FFF2-40B4-BE49-F238E27FC236}">
                    <a16:creationId xmlns:a16="http://schemas.microsoft.com/office/drawing/2014/main" id="{58BB2166-BCA9-492D-B7E0-441E66BFB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668532" y="1906559"/>
                <a:ext cx="830998" cy="830998"/>
              </a:xfrm>
              <a:prstGeom prst="rect">
                <a:avLst/>
              </a:prstGeom>
            </p:spPr>
          </p:pic>
          <p:pic>
            <p:nvPicPr>
              <p:cNvPr id="32" name="Graphique 31" descr="Images">
                <a:extLst>
                  <a:ext uri="{FF2B5EF4-FFF2-40B4-BE49-F238E27FC236}">
                    <a16:creationId xmlns:a16="http://schemas.microsoft.com/office/drawing/2014/main" id="{CE88588C-C3F8-48C6-8DE0-44E4CC6E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2179" y="2145068"/>
                <a:ext cx="830998" cy="830998"/>
              </a:xfrm>
              <a:prstGeom prst="rect">
                <a:avLst/>
              </a:prstGeom>
            </p:spPr>
          </p:pic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440EAA1-F5E2-4640-A842-24634429D012}"/>
                </a:ext>
              </a:extLst>
            </p:cNvPr>
            <p:cNvSpPr txBox="1"/>
            <p:nvPr/>
          </p:nvSpPr>
          <p:spPr>
            <a:xfrm>
              <a:off x="9213143" y="2936750"/>
              <a:ext cx="1680943" cy="95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Perpetua" panose="02020502060401020303" pitchFamily="18" charset="0"/>
                </a:rPr>
                <a:t>Images de 28*28 pixels</a:t>
              </a:r>
            </a:p>
          </p:txBody>
        </p:sp>
        <p:cxnSp>
          <p:nvCxnSpPr>
            <p:cNvPr id="36" name="Connecteur : en arc 35">
              <a:extLst>
                <a:ext uri="{FF2B5EF4-FFF2-40B4-BE49-F238E27FC236}">
                  <a16:creationId xmlns:a16="http://schemas.microsoft.com/office/drawing/2014/main" id="{40FD1B10-C8F8-4089-B7D5-2B4D1087ED3C}"/>
                </a:ext>
              </a:extLst>
            </p:cNvPr>
            <p:cNvCxnSpPr>
              <a:stCxn id="4" idx="0"/>
            </p:cNvCxnSpPr>
            <p:nvPr/>
          </p:nvCxnSpPr>
          <p:spPr>
            <a:xfrm rot="5400000" flipH="1" flipV="1">
              <a:off x="8519955" y="1659095"/>
              <a:ext cx="404360" cy="132986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06B0E3F-39D5-4C34-9FDB-BFAAE43964DA}"/>
              </a:ext>
            </a:extLst>
          </p:cNvPr>
          <p:cNvSpPr/>
          <p:nvPr/>
        </p:nvSpPr>
        <p:spPr>
          <a:xfrm>
            <a:off x="5074706" y="2374830"/>
            <a:ext cx="1021294" cy="44653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5DB63F-4A41-4F25-818E-04D6C1B9E624}"/>
              </a:ext>
            </a:extLst>
          </p:cNvPr>
          <p:cNvGrpSpPr/>
          <p:nvPr/>
        </p:nvGrpSpPr>
        <p:grpSpPr>
          <a:xfrm>
            <a:off x="6360395" y="2228415"/>
            <a:ext cx="631293" cy="1315040"/>
            <a:chOff x="6360395" y="2228415"/>
            <a:chExt cx="631293" cy="1315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1BDA87B-AE2C-41B0-B718-F0B11BFA9FE2}"/>
                    </a:ext>
                  </a:extLst>
                </p:cNvPr>
                <p:cNvSpPr txBox="1"/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/>
                              </m:mr>
                              <m:mr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784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1BDA87B-AE2C-41B0-B718-F0B11BFA9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blipFill>
                  <a:blip r:embed="rId6"/>
                  <a:stretch>
                    <a:fillRect r="-397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EC3267E-821A-4D7E-B853-278026123447}"/>
                </a:ext>
              </a:extLst>
            </p:cNvPr>
            <p:cNvSpPr txBox="1"/>
            <p:nvPr/>
          </p:nvSpPr>
          <p:spPr>
            <a:xfrm rot="5400000">
              <a:off x="6587566" y="2809671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.  .</a:t>
              </a:r>
            </a:p>
          </p:txBody>
        </p:sp>
      </p:grpSp>
      <p:pic>
        <p:nvPicPr>
          <p:cNvPr id="28" name="Content Placeholder 14" descr="A grid of numbers with blue ink&#10;&#10;Description automatically generated">
            <a:extLst>
              <a:ext uri="{FF2B5EF4-FFF2-40B4-BE49-F238E27FC236}">
                <a16:creationId xmlns:a16="http://schemas.microsoft.com/office/drawing/2014/main" id="{CD36C67A-5088-4EDD-8D51-F8EB6E6FE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1685" t="-192" r="9511" b="7692"/>
          <a:stretch/>
        </p:blipFill>
        <p:spPr>
          <a:xfrm rot="16200000">
            <a:off x="8294364" y="1751668"/>
            <a:ext cx="1724287" cy="2859447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8C33C32-B82D-470D-BB86-43CE183BC6F9}"/>
              </a:ext>
            </a:extLst>
          </p:cNvPr>
          <p:cNvGrpSpPr/>
          <p:nvPr/>
        </p:nvGrpSpPr>
        <p:grpSpPr>
          <a:xfrm>
            <a:off x="9722348" y="4187760"/>
            <a:ext cx="1066073" cy="872039"/>
            <a:chOff x="8124871" y="4348749"/>
            <a:chExt cx="1066073" cy="872039"/>
          </a:xfrm>
        </p:grpSpPr>
        <p:pic>
          <p:nvPicPr>
            <p:cNvPr id="29" name="Graphique 28" descr="Images">
              <a:extLst>
                <a:ext uri="{FF2B5EF4-FFF2-40B4-BE49-F238E27FC236}">
                  <a16:creationId xmlns:a16="http://schemas.microsoft.com/office/drawing/2014/main" id="{28887DB0-3546-4416-9AC9-382B9936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0912" y="4348749"/>
              <a:ext cx="616345" cy="543826"/>
            </a:xfrm>
            <a:prstGeom prst="rect">
              <a:avLst/>
            </a:prstGeom>
          </p:spPr>
        </p:pic>
        <p:pic>
          <p:nvPicPr>
            <p:cNvPr id="35" name="Graphique 34" descr="Images">
              <a:extLst>
                <a:ext uri="{FF2B5EF4-FFF2-40B4-BE49-F238E27FC236}">
                  <a16:creationId xmlns:a16="http://schemas.microsoft.com/office/drawing/2014/main" id="{3D42739E-BE85-4783-A001-63225E16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599" y="4520875"/>
              <a:ext cx="616345" cy="543826"/>
            </a:xfrm>
            <a:prstGeom prst="rect">
              <a:avLst/>
            </a:prstGeom>
          </p:spPr>
        </p:pic>
        <p:pic>
          <p:nvPicPr>
            <p:cNvPr id="37" name="Graphique 36" descr="Images">
              <a:extLst>
                <a:ext uri="{FF2B5EF4-FFF2-40B4-BE49-F238E27FC236}">
                  <a16:creationId xmlns:a16="http://schemas.microsoft.com/office/drawing/2014/main" id="{9622640F-DA95-443D-817A-566C39E2E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871" y="4676962"/>
              <a:ext cx="616345" cy="543826"/>
            </a:xfrm>
            <a:prstGeom prst="rect">
              <a:avLst/>
            </a:prstGeom>
          </p:spPr>
        </p:pic>
      </p:grpSp>
      <p:cxnSp>
        <p:nvCxnSpPr>
          <p:cNvPr id="38" name="Connecteur : en arc 37">
            <a:extLst>
              <a:ext uri="{FF2B5EF4-FFF2-40B4-BE49-F238E27FC236}">
                <a16:creationId xmlns:a16="http://schemas.microsoft.com/office/drawing/2014/main" id="{DE6CA687-D93D-4409-9D41-9CB6BC00065E}"/>
              </a:ext>
            </a:extLst>
          </p:cNvPr>
          <p:cNvCxnSpPr>
            <a:cxnSpLocks/>
            <a:stCxn id="28" idx="2"/>
            <a:endCxn id="35" idx="3"/>
          </p:cNvCxnSpPr>
          <p:nvPr/>
        </p:nvCxnSpPr>
        <p:spPr>
          <a:xfrm>
            <a:off x="10586231" y="3181391"/>
            <a:ext cx="202190" cy="1450408"/>
          </a:xfrm>
          <a:prstGeom prst="curvedConnector3">
            <a:avLst>
              <a:gd name="adj1" fmla="val 21306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CDAEFA8D-5E33-4418-B193-98BDC1B59BCC}"/>
              </a:ext>
            </a:extLst>
          </p:cNvPr>
          <p:cNvSpPr txBox="1"/>
          <p:nvPr/>
        </p:nvSpPr>
        <p:spPr>
          <a:xfrm>
            <a:off x="9106293" y="5035119"/>
            <a:ext cx="200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erpetua" panose="02020502060401020303" pitchFamily="18" charset="0"/>
              </a:rPr>
              <a:t>Images de 128*128 pixels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1D8F0BC6-89CE-475C-81A5-A60B07B76DBD}"/>
              </a:ext>
            </a:extLst>
          </p:cNvPr>
          <p:cNvSpPr/>
          <p:nvPr/>
        </p:nvSpPr>
        <p:spPr>
          <a:xfrm flipH="1">
            <a:off x="8191333" y="4471118"/>
            <a:ext cx="1346932" cy="44653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50A4A4F-7B40-4E96-A33A-54F1E99C7C34}"/>
              </a:ext>
            </a:extLst>
          </p:cNvPr>
          <p:cNvGrpSpPr/>
          <p:nvPr/>
        </p:nvGrpSpPr>
        <p:grpSpPr>
          <a:xfrm>
            <a:off x="6958933" y="4295566"/>
            <a:ext cx="1066073" cy="872039"/>
            <a:chOff x="8124871" y="4348749"/>
            <a:chExt cx="1066073" cy="872039"/>
          </a:xfrm>
        </p:grpSpPr>
        <p:pic>
          <p:nvPicPr>
            <p:cNvPr id="42" name="Graphique 41" descr="Images">
              <a:extLst>
                <a:ext uri="{FF2B5EF4-FFF2-40B4-BE49-F238E27FC236}">
                  <a16:creationId xmlns:a16="http://schemas.microsoft.com/office/drawing/2014/main" id="{A028EE75-6930-426E-A05A-B2A186DC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0912" y="4348749"/>
              <a:ext cx="616345" cy="543826"/>
            </a:xfrm>
            <a:prstGeom prst="rect">
              <a:avLst/>
            </a:prstGeom>
          </p:spPr>
        </p:pic>
        <p:pic>
          <p:nvPicPr>
            <p:cNvPr id="43" name="Graphique 42" descr="Images">
              <a:extLst>
                <a:ext uri="{FF2B5EF4-FFF2-40B4-BE49-F238E27FC236}">
                  <a16:creationId xmlns:a16="http://schemas.microsoft.com/office/drawing/2014/main" id="{7991B1EA-7E0D-4A49-8C78-529841E8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599" y="4520875"/>
              <a:ext cx="616345" cy="543826"/>
            </a:xfrm>
            <a:prstGeom prst="rect">
              <a:avLst/>
            </a:prstGeom>
          </p:spPr>
        </p:pic>
        <p:pic>
          <p:nvPicPr>
            <p:cNvPr id="44" name="Graphique 43" descr="Images">
              <a:extLst>
                <a:ext uri="{FF2B5EF4-FFF2-40B4-BE49-F238E27FC236}">
                  <a16:creationId xmlns:a16="http://schemas.microsoft.com/office/drawing/2014/main" id="{DE34841D-A33E-44A1-8E79-E93A5E2ED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871" y="4676962"/>
              <a:ext cx="616345" cy="543826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787CD-0E0D-474A-ABDB-940A5D311DC9}"/>
              </a:ext>
            </a:extLst>
          </p:cNvPr>
          <p:cNvSpPr txBox="1"/>
          <p:nvPr/>
        </p:nvSpPr>
        <p:spPr>
          <a:xfrm>
            <a:off x="6520201" y="5080319"/>
            <a:ext cx="18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erpetua" panose="02020502060401020303" pitchFamily="18" charset="0"/>
              </a:rPr>
              <a:t>Images de 28*28 pixels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EE0A637-E347-4D4A-B5A8-472EB78FA579}"/>
              </a:ext>
            </a:extLst>
          </p:cNvPr>
          <p:cNvSpPr txBox="1"/>
          <p:nvPr/>
        </p:nvSpPr>
        <p:spPr>
          <a:xfrm>
            <a:off x="8187377" y="4507249"/>
            <a:ext cx="144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erpetua" panose="02020502060401020303" pitchFamily="18" charset="0"/>
              </a:rPr>
              <a:t>Redimension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DC4847B-0DDA-47F1-A48C-AB288DA7D732}"/>
              </a:ext>
            </a:extLst>
          </p:cNvPr>
          <p:cNvSpPr/>
          <p:nvPr/>
        </p:nvSpPr>
        <p:spPr>
          <a:xfrm flipH="1">
            <a:off x="5665278" y="4534102"/>
            <a:ext cx="1092158" cy="44653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6AD4DB8-290B-4E83-8087-3AC4AED86479}"/>
              </a:ext>
            </a:extLst>
          </p:cNvPr>
          <p:cNvGrpSpPr/>
          <p:nvPr/>
        </p:nvGrpSpPr>
        <p:grpSpPr>
          <a:xfrm>
            <a:off x="4786447" y="4402279"/>
            <a:ext cx="631293" cy="1315040"/>
            <a:chOff x="6360395" y="2228415"/>
            <a:chExt cx="631293" cy="1315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925A5D71-7A3A-41CD-B07E-5A1FBB7567F7}"/>
                    </a:ext>
                  </a:extLst>
                </p:cNvPr>
                <p:cNvSpPr txBox="1"/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/>
                              </m:mr>
                              <m:mr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784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925A5D71-7A3A-41CD-B07E-5A1FBB756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395" y="2228415"/>
                  <a:ext cx="531235" cy="1315040"/>
                </a:xfrm>
                <a:prstGeom prst="rect">
                  <a:avLst/>
                </a:prstGeom>
                <a:blipFill>
                  <a:blip r:embed="rId8"/>
                  <a:stretch>
                    <a:fillRect r="-413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4CD0DB9-DEE1-4696-AD24-59C6A0939E13}"/>
                </a:ext>
              </a:extLst>
            </p:cNvPr>
            <p:cNvSpPr txBox="1"/>
            <p:nvPr/>
          </p:nvSpPr>
          <p:spPr>
            <a:xfrm rot="5400000">
              <a:off x="6587566" y="2809671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. 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7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87FBD-91F1-4269-9335-27D5D9D8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nsolas" panose="020B0609020204030204" pitchFamily="49" charset="0"/>
              </a:rPr>
              <a:t>2) Démonstration de notre code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31296E-0BB1-4C7D-8960-E3804AC3DB0E}"/>
              </a:ext>
            </a:extLst>
          </p:cNvPr>
          <p:cNvSpPr/>
          <p:nvPr/>
        </p:nvSpPr>
        <p:spPr>
          <a:xfrm>
            <a:off x="1075764" y="1792938"/>
            <a:ext cx="10040471" cy="361277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52FCA8-93DF-40CA-9459-0706712B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2303927"/>
            <a:ext cx="9972675" cy="2857501"/>
          </a:xfrm>
        </p:spPr>
        <p:txBody>
          <a:bodyPr>
            <a:norm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Lancer la démonstration du code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DBF8FB-8BCC-4DFE-B22B-89F838AD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19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9667EDF28804A90DBA70A71B670B2" ma:contentTypeVersion="9" ma:contentTypeDescription="Crée un document." ma:contentTypeScope="" ma:versionID="3a15a0e16290f4286ec7007329ced4d4">
  <xsd:schema xmlns:xsd="http://www.w3.org/2001/XMLSchema" xmlns:xs="http://www.w3.org/2001/XMLSchema" xmlns:p="http://schemas.microsoft.com/office/2006/metadata/properties" xmlns:ns2="0f470484-4f74-4e78-b313-d4db099f04db" xmlns:ns3="71732d72-ee91-4855-8472-4581ebf8a861" targetNamespace="http://schemas.microsoft.com/office/2006/metadata/properties" ma:root="true" ma:fieldsID="49f7143c8ad8663445d7c78f7e312710" ns2:_="" ns3:_="">
    <xsd:import namespace="0f470484-4f74-4e78-b313-d4db099f04db"/>
    <xsd:import namespace="71732d72-ee91-4855-8472-4581ebf8a8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70484-4f74-4e78-b313-d4db099f04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b819c43c-553b-4eee-b3d0-595c921e12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32d72-ee91-4855-8472-4581ebf8a861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a97d259-9b2d-474c-a7c0-5ff9b74cb6c6}" ma:internalName="TaxCatchAll" ma:showField="CatchAllData" ma:web="71732d72-ee91-4855-8472-4581ebf8a8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732d72-ee91-4855-8472-4581ebf8a861" xsi:nil="true"/>
    <lcf76f155ced4ddcb4097134ff3c332f xmlns="0f470484-4f74-4e78-b313-d4db099f04d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01C1BA-BB3F-4CDC-B5B8-F9CCF3CA7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470484-4f74-4e78-b313-d4db099f04db"/>
    <ds:schemaRef ds:uri="71732d72-ee91-4855-8472-4581ebf8a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270D7D-10F3-49CE-83BC-99E68B0E259B}">
  <ds:schemaRefs>
    <ds:schemaRef ds:uri="http://schemas.microsoft.com/office/2006/documentManagement/types"/>
    <ds:schemaRef ds:uri="http://www.w3.org/XML/1998/namespace"/>
    <ds:schemaRef ds:uri="http://purl.org/dc/dcmitype/"/>
    <ds:schemaRef ds:uri="0f470484-4f74-4e78-b313-d4db099f04db"/>
    <ds:schemaRef ds:uri="http://schemas.microsoft.com/office/2006/metadata/properties"/>
    <ds:schemaRef ds:uri="http://purl.org/dc/terms/"/>
    <ds:schemaRef ds:uri="71732d72-ee91-4855-8472-4581ebf8a861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F0BCB28-2006-4DCF-9A1F-897AD3A58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Perpetua</vt:lpstr>
      <vt:lpstr>Thème Office</vt:lpstr>
      <vt:lpstr>Détection et reconnaissance de chiffres manuscrits</vt:lpstr>
      <vt:lpstr>Sommaire</vt:lpstr>
      <vt:lpstr>Introduction</vt:lpstr>
      <vt:lpstr>Choix des données</vt:lpstr>
      <vt:lpstr>Choix des données</vt:lpstr>
      <vt:lpstr>Choix des données</vt:lpstr>
      <vt:lpstr>Choix des données</vt:lpstr>
      <vt:lpstr>Choix des données</vt:lpstr>
      <vt:lpstr>2) Démonstration de notre code</vt:lpstr>
      <vt:lpstr>Conclusion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et reconnaissance de chiffres manuscrits</dc:title>
  <dc:creator>Marwa TOURABI</dc:creator>
  <cp:lastModifiedBy>Marwa TOURABI</cp:lastModifiedBy>
  <cp:revision>1</cp:revision>
  <dcterms:created xsi:type="dcterms:W3CDTF">2023-11-22T19:09:06Z</dcterms:created>
  <dcterms:modified xsi:type="dcterms:W3CDTF">2023-12-01T21:12:57Z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0x0101003B29667EDF28804A90DBA70A71B670B2</vt:lpwstr>
  </property>
  <property fmtid="{D5CDD505-2E9C-101B-9397-08002B2CF9AE}" pid="3" name="MediaServiceImageTags">
    <vt:lpwstr/>
  </property>
</Properties>
</file>