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8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41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3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733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2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5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3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6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8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9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ECFE-8372-4553-BCF0-5D1E48036E9B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E8BE20-9D3E-4ABD-8832-2E44E166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Exercise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40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" y="0"/>
            <a:ext cx="12089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9"/>
            <a:ext cx="12192000" cy="2436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746"/>
            <a:ext cx="12192000" cy="39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2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71"/>
            <a:ext cx="12192000" cy="66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9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921"/>
            <a:ext cx="12192000" cy="46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971"/>
            <a:ext cx="12192000" cy="43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46188" y="945291"/>
                <a:ext cx="8612661" cy="236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(4.12.) </a:t>
                </a:r>
                <a:r>
                  <a:rPr lang="en-US" altLang="zh-CN" dirty="0" smtClean="0"/>
                  <a:t>By symmetry, if we could weigh x pounds of flour, we can also weigh -x. The range is -40 to 40.</a:t>
                </a:r>
              </a:p>
              <a:p>
                <a:r>
                  <a:rPr lang="en-US" altLang="zh-CN" dirty="0" smtClean="0"/>
                  <a:t>For x pound,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 are the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−1, 0, 1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≥81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88" y="945291"/>
                <a:ext cx="8612661" cy="2361031"/>
              </a:xfrm>
              <a:prstGeom prst="rect">
                <a:avLst/>
              </a:prstGeom>
              <a:blipFill>
                <a:blip r:embed="rId2"/>
                <a:stretch>
                  <a:fillRect l="-566" t="-1292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971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44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幼圆</vt:lpstr>
      <vt:lpstr>Arial</vt:lpstr>
      <vt:lpstr>Cambria Math</vt:lpstr>
      <vt:lpstr>Century Gothic</vt:lpstr>
      <vt:lpstr>Wingdings 3</vt:lpstr>
      <vt:lpstr>Wisp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Cheng</dc:creator>
  <cp:lastModifiedBy>Fan Cheng</cp:lastModifiedBy>
  <cp:revision>30</cp:revision>
  <dcterms:created xsi:type="dcterms:W3CDTF">2018-05-17T23:13:30Z</dcterms:created>
  <dcterms:modified xsi:type="dcterms:W3CDTF">2018-05-20T14:26:45Z</dcterms:modified>
</cp:coreProperties>
</file>