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8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41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3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2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5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3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8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40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5" y="5520965"/>
            <a:ext cx="12192000" cy="137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8907"/>
            <a:ext cx="12192000" cy="55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2" y="0"/>
            <a:ext cx="8285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7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6946" y="296563"/>
                <a:ext cx="112313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BEC, the alphabet of output y is {0, 1, ?}.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distribution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6" y="296563"/>
                <a:ext cx="11231344" cy="1200329"/>
              </a:xfrm>
              <a:prstGeom prst="rect">
                <a:avLst/>
              </a:prstGeom>
              <a:blipFill>
                <a:blip r:embed="rId2"/>
                <a:stretch>
                  <a:fillRect l="-434" t="-3046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1979" y="1865870"/>
            <a:ext cx="11154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design the following code for Z-Channel. For two uses of z-channel, {01, 10}, we have a BEC</a:t>
            </a:r>
          </a:p>
          <a:p>
            <a:r>
              <a:rPr lang="en-US" altLang="zh-CN" dirty="0" smtClean="0"/>
              <a:t>with output alphabet {01, 00, 10} and  erasure probability q. Hence the channel of BEC is (1-q)/2.</a:t>
            </a:r>
          </a:p>
          <a:p>
            <a:r>
              <a:rPr lang="en-US" altLang="zh-CN" dirty="0" smtClean="0"/>
              <a:t>The channel capacity of Z-Channel is at least (1-q)/2.</a:t>
            </a:r>
          </a:p>
          <a:p>
            <a:endParaRPr lang="en-US" altLang="zh-CN" dirty="0"/>
          </a:p>
          <a:p>
            <a:r>
              <a:rPr lang="en-US" altLang="zh-CN" dirty="0" smtClean="0"/>
              <a:t>In the code above, we discard several channels with input like 00, 11. That’s why the lower bound </a:t>
            </a:r>
          </a:p>
          <a:p>
            <a:r>
              <a:rPr lang="en-US" altLang="zh-CN" smtClean="0"/>
              <a:t>is hardly possible </a:t>
            </a:r>
            <a:r>
              <a:rPr lang="en-US" altLang="zh-CN" dirty="0" smtClean="0"/>
              <a:t>to attain.</a:t>
            </a:r>
          </a:p>
        </p:txBody>
      </p:sp>
    </p:spTree>
    <p:extLst>
      <p:ext uri="{BB962C8B-B14F-4D97-AF65-F5344CB8AC3E}">
        <p14:creationId xmlns:p14="http://schemas.microsoft.com/office/powerpoint/2010/main" val="11400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926"/>
            <a:ext cx="12192000" cy="39921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47984" y="6054811"/>
            <a:ext cx="47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Prove it by information diagram.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0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280"/>
            <a:ext cx="12192000" cy="4075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4984" y="5616146"/>
            <a:ext cx="780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(a). By definition, compute the distribution of P(Z).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(b). I(Z;X)  = H(Z)-H(Z|X) = H(Z) – H(X+Y|X) = H(Z) –H(Y|X) = H(Z) – H(Y)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2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747"/>
            <a:ext cx="12192000" cy="1137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259"/>
            <a:ext cx="12192000" cy="975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0459" y="5307227"/>
            <a:ext cx="662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By definition, it is trivial to compute these two probabilities.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5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877"/>
            <a:ext cx="12192000" cy="58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42" y="1135285"/>
            <a:ext cx="9582849" cy="5722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2249" y="698157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How to compute the capacity of Z-channel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1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89" y="0"/>
            <a:ext cx="7036117" cy="51779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5119" y="5177988"/>
                <a:ext cx="102821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The intuition why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because x= 0 and x = 1 can be treated as two channels, where</a:t>
                </a:r>
              </a:p>
              <a:p>
                <a:r>
                  <a:rPr lang="en-US" altLang="zh-CN" dirty="0" smtClean="0"/>
                  <a:t> x = 0 is zero error and x = 1 is noisy.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19" y="5177988"/>
                <a:ext cx="10282174" cy="646331"/>
              </a:xfrm>
              <a:prstGeom prst="rect">
                <a:avLst/>
              </a:prstGeom>
              <a:blipFill>
                <a:blip r:embed="rId3"/>
                <a:stretch>
                  <a:fillRect l="-53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328"/>
            <a:ext cx="12192000" cy="5139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56205" y="35834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Symmetric Channel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554"/>
            <a:ext cx="12192000" cy="970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9223" y="5347091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proof is not required for the level of our course.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However, one should know this result.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310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197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幼圆</vt:lpstr>
      <vt:lpstr>Arial</vt:lpstr>
      <vt:lpstr>Cambria Math</vt:lpstr>
      <vt:lpstr>Century Gothic</vt:lpstr>
      <vt:lpstr>Times New Roman</vt:lpstr>
      <vt:lpstr>Wingdings 3</vt:lpstr>
      <vt:lpstr>Wisp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Cheng</dc:creator>
  <cp:lastModifiedBy>Fan Cheng</cp:lastModifiedBy>
  <cp:revision>61</cp:revision>
  <dcterms:created xsi:type="dcterms:W3CDTF">2018-05-17T23:13:30Z</dcterms:created>
  <dcterms:modified xsi:type="dcterms:W3CDTF">2018-05-20T14:14:32Z</dcterms:modified>
</cp:coreProperties>
</file>