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8"/>
  </p:notesMasterIdLst>
  <p:handoutMasterIdLst>
    <p:handoutMasterId r:id="rId9"/>
  </p:handoutMasterIdLst>
  <p:sldIdLst>
    <p:sldId id="274" r:id="rId3"/>
    <p:sldId id="279" r:id="rId4"/>
    <p:sldId id="280" r:id="rId5"/>
    <p:sldId id="281" r:id="rId6"/>
    <p:sldId id="272" r:id="rId7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立志" initials="郑立志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3745"/>
    <a:srgbClr val="C91623"/>
    <a:srgbClr val="5F5F5F"/>
    <a:srgbClr val="E74E3E"/>
    <a:srgbClr val="EE5460"/>
    <a:srgbClr val="F5DDDA"/>
    <a:srgbClr val="D5D5DD"/>
    <a:srgbClr val="9F9F9F"/>
    <a:srgbClr val="E33535"/>
    <a:srgbClr val="B9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5256" autoAdjust="0"/>
  </p:normalViewPr>
  <p:slideViewPr>
    <p:cSldViewPr>
      <p:cViewPr varScale="1">
        <p:scale>
          <a:sx n="82" d="100"/>
          <a:sy n="82" d="100"/>
        </p:scale>
        <p:origin x="466" y="67"/>
      </p:cViewPr>
      <p:guideLst>
        <p:guide orient="horz" pos="2160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5FFB-5906-4EE3-8FEA-98A55148ED4A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15FAF-CF63-4606-97CE-80B71A828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EC516-EEDA-FB47-987E-1A2D5893C2EB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43F0F-3090-AF47-B141-CB9153FCC1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68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3F0F-3090-AF47-B141-CB9153FCC1E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0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3F0F-3090-AF47-B141-CB9153FCC1E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68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7803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638" y="1046790"/>
            <a:ext cx="8456700" cy="7620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32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638" y="1828665"/>
            <a:ext cx="7769751" cy="5331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62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638" y="2992204"/>
            <a:ext cx="3350767" cy="305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93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72" y="5792869"/>
            <a:ext cx="1703270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2D36-7AC9-4B5A-B2E0-703A5F65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E73F5-D974-4D44-AB9D-F2F64E00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2EC887-8B60-4745-AAE6-482C47162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A9C7E9-37AD-4C66-A951-708BD072B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5C2CE-64BF-4E3F-BB9A-156F9D18F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8EE2C-7605-4E28-B6F1-9A0AE41D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08657-FA6F-43E9-869C-D8CCB91E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45B6D2-FDAD-4AB1-BCDB-693A53B6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8482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2E3D-2D1A-45B9-AFC0-37477805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C7546-ED0A-42EC-A699-F9BF9BA6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FDD50A-A47C-426A-AB58-6D8B5F36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3814E-3139-4EAD-855D-FDFE88F5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516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6E458-A536-4DB8-9115-1443A8D2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A501A7-C985-40CF-9F37-CBE4CA9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9993F-59A8-4A06-A6AF-AEE045A8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157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8CE7A-1677-4DFE-BAF5-36158E84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A1C6-19E9-4807-8B93-3DAB570C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2FE3D-29BC-451E-8B92-3CA47ABD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1F2AF-8041-4630-974E-2B136F0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634E9-7724-4F70-B0AC-A98B8E06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2E08B-6275-49FA-8BD0-9B44CDA5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0805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C7EA-A1FD-4CD8-94BD-27A2C64D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3E4746-F9DD-4B8A-8BEE-DBEEB2200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0F26C-4B58-4A02-9802-196620A36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02C72-6145-4DEE-BC1C-3303C146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0BEB1-C6A4-4F12-99B1-F9143585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3B947-C3A7-4C35-B466-AEDC6A5E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64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AACC7-B069-4158-BED8-D50F2C6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B0C8C-3BBC-4124-9219-4BC4C8A4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E1FC3-4656-4E12-8C41-0CB9D553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C8763-550F-416E-B349-B0DFBC12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C2DE6-9FDE-44C5-BC68-9350DC6A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2014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7ED51-ABB2-4CB1-8C8D-7488D749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E4450-D0BB-4321-AA40-1197DAEA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31AE-3122-4783-B753-4717502D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D30A6-FC54-45AA-A264-609E00B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E799C-BC9A-4A32-8EA8-7E92FD3C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683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7803" cy="6858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638" y="1046790"/>
            <a:ext cx="8456700" cy="7620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32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638" y="1828665"/>
            <a:ext cx="7769751" cy="53312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962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638" y="2992204"/>
            <a:ext cx="3350767" cy="30516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93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801" marR="0" lvl="0" indent="-407801" algn="l" defTabSz="10876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72" y="5792869"/>
            <a:ext cx="1703270" cy="5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276886" y="4228204"/>
            <a:ext cx="5746765" cy="7921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F03745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1395" y="2323424"/>
            <a:ext cx="3911622" cy="57606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方正颜宋简体" panose="02000000000000000000" pitchFamily="2" charset="-122"/>
                <a:ea typeface="方正颜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264396" y="3290514"/>
            <a:ext cx="5759255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4038073" y="6267235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51"/>
            <a:ext cx="12192000" cy="40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33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C91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8471470" y="116631"/>
            <a:ext cx="3704357" cy="655747"/>
          </a:xfrm>
          <a:prstGeom prst="rect">
            <a:avLst/>
          </a:prstGeom>
          <a:solidFill>
            <a:srgbClr val="C91623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648" y="340057"/>
            <a:ext cx="1495952" cy="208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48" y="2100851"/>
            <a:ext cx="3703704" cy="1684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34" y="4233765"/>
            <a:ext cx="1834493" cy="196834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934966" y="5756433"/>
            <a:ext cx="4392488" cy="984935"/>
          </a:xfrm>
          <a:prstGeom prst="rect">
            <a:avLst/>
          </a:prstGeom>
          <a:solidFill>
            <a:srgbClr val="C9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5303118" y="3659455"/>
            <a:ext cx="4450216" cy="505490"/>
          </a:xfrm>
          <a:prstGeom prst="rect">
            <a:avLst/>
          </a:prstGeom>
          <a:solidFill>
            <a:srgbClr val="C91623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2" name="KSO_FT"/>
          <p:cNvSpPr>
            <a:spLocks noGrp="1"/>
          </p:cNvSpPr>
          <p:nvPr>
            <p:ph type="ftr" sz="quarter" idx="3"/>
          </p:nvPr>
        </p:nvSpPr>
        <p:spPr>
          <a:xfrm>
            <a:off x="3943548" y="6205916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51"/>
            <a:ext cx="12192000" cy="40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276886" y="4228204"/>
            <a:ext cx="5746765" cy="7921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F03745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1395" y="2323424"/>
            <a:ext cx="3911622" cy="57606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方正颜宋简体" panose="02000000000000000000" pitchFamily="2" charset="-122"/>
                <a:ea typeface="方正颜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3264396" y="3290514"/>
            <a:ext cx="5759255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4038073" y="6267235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51"/>
            <a:ext cx="12192000" cy="40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4520" y="1377033"/>
            <a:ext cx="4176909" cy="20166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文 本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22975" y="2204864"/>
            <a:ext cx="9525" cy="112395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5204408" y="3825478"/>
            <a:ext cx="1656183" cy="792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（ 文本 ）</a:t>
            </a:r>
          </a:p>
        </p:txBody>
      </p:sp>
    </p:spTree>
    <p:extLst>
      <p:ext uri="{BB962C8B-B14F-4D97-AF65-F5344CB8AC3E}">
        <p14:creationId xmlns:p14="http://schemas.microsoft.com/office/powerpoint/2010/main" val="399361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直接连接符 227"/>
          <p:cNvCxnSpPr/>
          <p:nvPr userDrawn="1"/>
        </p:nvCxnSpPr>
        <p:spPr>
          <a:xfrm>
            <a:off x="291386" y="481034"/>
            <a:ext cx="497876" cy="0"/>
          </a:xfrm>
          <a:prstGeom prst="line">
            <a:avLst/>
          </a:prstGeom>
          <a:ln w="12700">
            <a:solidFill>
              <a:srgbClr val="C91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>
            <a:off x="5237290" y="481034"/>
            <a:ext cx="497876" cy="0"/>
          </a:xfrm>
          <a:prstGeom prst="line">
            <a:avLst/>
          </a:prstGeom>
          <a:ln w="12700">
            <a:solidFill>
              <a:srgbClr val="C91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89329" y="265134"/>
            <a:ext cx="4197765" cy="431800"/>
          </a:xfrm>
          <a:prstGeom prst="rect">
            <a:avLst/>
          </a:prstGeom>
          <a:ln>
            <a:solidFill>
              <a:srgbClr val="C91623"/>
            </a:solidFill>
          </a:ln>
        </p:spPr>
        <p:txBody>
          <a:bodyPr/>
          <a:lstStyle>
            <a:lvl1pPr marL="0" indent="0">
              <a:buNone/>
              <a:defRPr>
                <a:solidFill>
                  <a:srgbClr val="C91623"/>
                </a:solidFill>
                <a:latin typeface="+mj-ea"/>
                <a:ea typeface="+mj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C91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8471470" y="116631"/>
            <a:ext cx="3704357" cy="655747"/>
          </a:xfrm>
          <a:prstGeom prst="rect">
            <a:avLst/>
          </a:prstGeom>
          <a:solidFill>
            <a:srgbClr val="C91623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648" y="340057"/>
            <a:ext cx="1495952" cy="208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48" y="2100851"/>
            <a:ext cx="3703704" cy="1684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34" y="4233765"/>
            <a:ext cx="1834493" cy="196834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934966" y="5756433"/>
            <a:ext cx="4392488" cy="984935"/>
          </a:xfrm>
          <a:prstGeom prst="rect">
            <a:avLst/>
          </a:prstGeom>
          <a:solidFill>
            <a:srgbClr val="C9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5303118" y="3659455"/>
            <a:ext cx="4450216" cy="505490"/>
          </a:xfrm>
          <a:prstGeom prst="rect">
            <a:avLst/>
          </a:prstGeom>
          <a:solidFill>
            <a:srgbClr val="C91623"/>
          </a:solidFill>
          <a:ln>
            <a:noFill/>
          </a:ln>
          <a:effectLst/>
        </p:spPr>
        <p:txBody>
          <a:bodyPr wrap="none" lIns="60927" tIns="30463" rIns="60927" bIns="30463" rtlCol="0" anchor="ctr"/>
          <a:lstStyle/>
          <a:p>
            <a:pPr marL="0" marR="0" indent="0" algn="ctr" defTabSz="9142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2" name="KSO_FT"/>
          <p:cNvSpPr>
            <a:spLocks noGrp="1"/>
          </p:cNvSpPr>
          <p:nvPr>
            <p:ph type="ftr" sz="quarter" idx="3"/>
          </p:nvPr>
        </p:nvSpPr>
        <p:spPr>
          <a:xfrm>
            <a:off x="3943548" y="6205916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方正颜宋简体_中" panose="02000000000000000000" pitchFamily="2" charset="-122"/>
                <a:ea typeface="方正颜宋简体_中" panose="02000000000000000000" pitchFamily="2" charset="-122"/>
              </a:defRPr>
            </a:lvl1pPr>
          </a:lstStyle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51"/>
            <a:ext cx="12192000" cy="40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0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8E0B2-9493-4C15-B566-F318DB0C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6820FA-4E43-4227-9026-C8AADD129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89478-D1FC-46CE-8FE4-0B0CCF00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6146D-9D62-4782-98A9-27C429E0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86DDF-3B43-4094-96F7-14F4E988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0309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211ED-613B-46B4-81AA-8215575D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D36D5-002E-4697-8C40-1AC61243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0CD9D-CF3F-4C0C-A2A7-EF2D310A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695D2-53D2-4A50-A219-3DB23AA1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CC815-F046-4D5F-A852-3ED4ADD1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564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6E4ED-DE7A-4A99-8D4C-C2B75115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5CDE5-8095-44BE-8D6D-4B1DFF68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E5D25-2122-43AE-856E-798D94A4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FF162-94E7-42F3-AA21-E2C966E4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615C5-A5E1-454D-8C03-38F8C814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9592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2459C-0AEA-4F51-901F-F5CFA2B1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89936-2E70-4E2E-8EAF-34B3E3A8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E5EE9-7D08-48C7-B24B-EA43CDD33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20823-BE88-4B4F-9E69-44188645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B122D-35E9-4A17-8476-C8646C58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C5EF1-F7E2-4F44-B3B8-A33CD4B8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2688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38200" y="319405"/>
            <a:ext cx="156146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3930"/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735166" y="3789040"/>
            <a:ext cx="3293723" cy="343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b="0" spc="100" baseline="0" dirty="0">
              <a:effectLst/>
              <a:latin typeface="Ebrima" panose="02000000000000000000" pitchFamily="2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7" r:id="rId2"/>
    <p:sldLayoutId id="2147483669" r:id="rId3"/>
    <p:sldLayoutId id="2147483656" r:id="rId4"/>
    <p:sldLayoutId id="2147483676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000000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158E9B-540F-48F2-A7C2-08008ADA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72D4E-F59F-4179-A6D0-2F3EB4B5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E3298-34B4-4BBF-9BF9-33BF07D2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2A61-61A2-43DE-BD32-5607E5B9B27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F09F0-9911-458F-8DD6-318FB6DC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71E6C-8B04-4CBA-BAE0-9B3C0AB3E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53C4F-E908-4BCC-B609-6FE4B67792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436E66-2C7B-45CA-9A57-AD2D3D9A1EFA}"/>
              </a:ext>
            </a:extLst>
          </p:cNvPr>
          <p:cNvSpPr txBox="1"/>
          <p:nvPr userDrawn="1"/>
        </p:nvSpPr>
        <p:spPr>
          <a:xfrm>
            <a:off x="838200" y="319405"/>
            <a:ext cx="156146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defTabSz="963930"/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3D7232-E1CC-48B5-A7AB-CD70B8E5B88F}"/>
              </a:ext>
            </a:extLst>
          </p:cNvPr>
          <p:cNvSpPr txBox="1"/>
          <p:nvPr userDrawn="1"/>
        </p:nvSpPr>
        <p:spPr>
          <a:xfrm>
            <a:off x="5735166" y="3789040"/>
            <a:ext cx="3293723" cy="343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b="0" spc="100" baseline="0" dirty="0">
              <a:effectLst/>
              <a:latin typeface="Ebrima" panose="02000000000000000000" pitchFamily="2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6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6" r:id="rId14"/>
  </p:sldLayoutIdLst>
  <p:hf hdr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42678" y="1700808"/>
            <a:ext cx="8456700" cy="762064"/>
          </a:xfrm>
        </p:spPr>
        <p:txBody>
          <a:bodyPr/>
          <a:lstStyle/>
          <a:p>
            <a:r>
              <a:rPr lang="zh-CN" altLang="en-US" dirty="0"/>
              <a:t>       满月汇报分享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231110" y="3113231"/>
            <a:ext cx="3350767" cy="305166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zh-CN" altLang="en-US" dirty="0"/>
              <a:t>钱宇    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8551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DDD572-80AB-4667-8324-A5184D13B302}"/>
              </a:ext>
            </a:extLst>
          </p:cNvPr>
          <p:cNvSpPr txBox="1"/>
          <p:nvPr/>
        </p:nvSpPr>
        <p:spPr>
          <a:xfrm>
            <a:off x="838622" y="764704"/>
            <a:ext cx="100811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</a:t>
            </a:r>
            <a:endParaRPr lang="en-US" altLang="zh-CN" sz="1600" dirty="0"/>
          </a:p>
          <a:p>
            <a:r>
              <a:rPr lang="en-US" altLang="zh-CN" b="1" dirty="0"/>
              <a:t>    </a:t>
            </a:r>
            <a:r>
              <a:rPr lang="zh-CN" altLang="en-US" b="1" dirty="0"/>
              <a:t>自我介绍：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大家好，我叫钱宇</a:t>
            </a:r>
            <a:r>
              <a:rPr lang="en-US" altLang="zh-CN" sz="1600" dirty="0"/>
              <a:t>     </a:t>
            </a:r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年龄：</a:t>
            </a:r>
            <a:r>
              <a:rPr lang="en-US" altLang="zh-CN" sz="1600" dirty="0"/>
              <a:t>28</a:t>
            </a:r>
            <a:r>
              <a:rPr lang="zh-CN" altLang="en-US" sz="1600" dirty="0"/>
              <a:t>岁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籍贯：河北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爱好：打篮球，跑步💪，旅游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dirty="0"/>
              <a:t>     </a:t>
            </a:r>
            <a:r>
              <a:rPr lang="zh-CN" altLang="en-US" sz="1600" dirty="0"/>
              <a:t>很高兴来到京东，加入这么富有战斗力的团队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b="1" dirty="0"/>
              <a:t>     </a:t>
            </a:r>
            <a:r>
              <a:rPr lang="zh-CN" altLang="en-US" b="1" dirty="0"/>
              <a:t>主要负责项目：</a:t>
            </a:r>
            <a:endParaRPr lang="en-US" altLang="zh-CN" b="1" dirty="0"/>
          </a:p>
          <a:p>
            <a:pPr lvl="1"/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易售地勤</a:t>
            </a:r>
            <a:r>
              <a:rPr lang="en-US" altLang="zh-CN" sz="1400" dirty="0"/>
              <a:t>APP</a:t>
            </a:r>
            <a:r>
              <a:rPr lang="zh-CN" altLang="en-US" sz="1400" dirty="0"/>
              <a:t>开发</a:t>
            </a:r>
            <a:endParaRPr lang="en-US" altLang="zh-CN" sz="1400" dirty="0"/>
          </a:p>
          <a:p>
            <a:pPr lvl="2"/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慧眼智能监控小程序开发</a:t>
            </a:r>
            <a:endParaRPr lang="en-US" altLang="zh-CN" sz="1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2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93239-F8C2-47C4-B24A-C5D477E6A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pc="100">
                <a:cs typeface="Ebrima" panose="02000000000000000000" pitchFamily="2" charset="0"/>
              </a:rPr>
              <a:t>COPYRIGHT</a:t>
            </a:r>
            <a:r>
              <a:rPr lang="en-US" altLang="zh-CN"/>
              <a:t>© </a:t>
            </a:r>
            <a:r>
              <a:rPr lang="zh-CN" altLang="en-US"/>
              <a:t>大快消事业群</a:t>
            </a:r>
            <a:r>
              <a:rPr lang="en-US" altLang="zh-CN"/>
              <a:t>-</a:t>
            </a:r>
            <a:r>
              <a:rPr lang="zh-CN" altLang="en-US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82B240-BEB5-4024-B8B8-868089571B14}"/>
              </a:ext>
            </a:extLst>
          </p:cNvPr>
          <p:cNvSpPr txBox="1"/>
          <p:nvPr/>
        </p:nvSpPr>
        <p:spPr>
          <a:xfrm>
            <a:off x="910630" y="476672"/>
            <a:ext cx="6538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心得分享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，积极沟通，可划分为四个象限（一直在努力做到第一象限）</a:t>
            </a:r>
            <a:endParaRPr lang="en-US" altLang="zh-CN" b="1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6B5EFC4-F792-486F-8235-8F7300D67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28317"/>
              </p:ext>
            </p:extLst>
          </p:nvPr>
        </p:nvGraphicFramePr>
        <p:xfrm>
          <a:off x="1397001" y="1628800"/>
          <a:ext cx="9396408" cy="4464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98204">
                  <a:extLst>
                    <a:ext uri="{9D8B030D-6E8A-4147-A177-3AD203B41FA5}">
                      <a16:colId xmlns:a16="http://schemas.microsoft.com/office/drawing/2014/main" val="936346698"/>
                    </a:ext>
                  </a:extLst>
                </a:gridCol>
                <a:gridCol w="4698204">
                  <a:extLst>
                    <a:ext uri="{9D8B030D-6E8A-4147-A177-3AD203B41FA5}">
                      <a16:colId xmlns:a16="http://schemas.microsoft.com/office/drawing/2014/main" val="319122324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r>
                        <a:rPr lang="zh-CN" altLang="en-US" dirty="0"/>
                        <a:t>我不知道的，其他人知道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我知道的，其他人也知道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33379"/>
                  </a:ext>
                </a:extLst>
              </a:tr>
              <a:tr h="2232248">
                <a:tc>
                  <a:txBody>
                    <a:bodyPr/>
                    <a:lstStyle/>
                    <a:p>
                      <a:r>
                        <a:rPr lang="zh-CN" altLang="en-US" dirty="0"/>
                        <a:t>我不知道的，其他人也不知道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我知道的，其他人不知道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3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8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D9488-D58F-40D4-9C67-CF8A35530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8445" y="692696"/>
            <a:ext cx="5759255" cy="3888432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latin typeface="方正颜宋简体"/>
              </a:rPr>
              <a:t>2</a:t>
            </a:r>
            <a:r>
              <a:rPr lang="zh-CN" altLang="en-US" sz="1600" dirty="0">
                <a:latin typeface="方正颜宋简体"/>
              </a:rPr>
              <a:t>，勤于思考，列出计划，每天对自己的工作做总结</a:t>
            </a:r>
            <a:endParaRPr lang="en-US" altLang="zh-CN" sz="1600" dirty="0">
              <a:latin typeface="方正颜宋简体"/>
            </a:endParaRPr>
          </a:p>
          <a:p>
            <a:pPr algn="l"/>
            <a:r>
              <a:rPr lang="en-US" altLang="zh-CN" sz="1600" dirty="0">
                <a:latin typeface="方正颜宋简体"/>
              </a:rPr>
              <a:t>3</a:t>
            </a:r>
            <a:r>
              <a:rPr lang="zh-CN" altLang="en-US" sz="1600" dirty="0">
                <a:latin typeface="方正颜宋简体"/>
              </a:rPr>
              <a:t>，积极乐观，充满正能量</a:t>
            </a:r>
            <a:endParaRPr lang="en-US" altLang="zh-CN" sz="1600" dirty="0">
              <a:latin typeface="方正颜宋简体"/>
            </a:endParaRPr>
          </a:p>
          <a:p>
            <a:pPr algn="l"/>
            <a:r>
              <a:rPr lang="en-US" altLang="zh-CN" sz="1600" dirty="0">
                <a:latin typeface="方正颜宋简体"/>
              </a:rPr>
              <a:t>4</a:t>
            </a:r>
            <a:r>
              <a:rPr lang="zh-CN" altLang="en-US" sz="1600" dirty="0">
                <a:latin typeface="方正颜宋简体"/>
              </a:rPr>
              <a:t>，拥抱变化</a:t>
            </a:r>
            <a:endParaRPr lang="en-US" altLang="zh-CN" sz="1600" dirty="0">
              <a:latin typeface="方正颜宋简体"/>
            </a:endParaRPr>
          </a:p>
          <a:p>
            <a:pPr algn="l"/>
            <a:r>
              <a:rPr lang="en-US" altLang="zh-CN" sz="1600" dirty="0">
                <a:latin typeface="方正颜宋简体"/>
              </a:rPr>
              <a:t>5</a:t>
            </a:r>
            <a:r>
              <a:rPr lang="zh-CN" altLang="en-US" sz="1600" dirty="0">
                <a:latin typeface="方正颜宋简体"/>
              </a:rPr>
              <a:t>，每一天的自己都要比昨天有进步</a:t>
            </a:r>
            <a:endParaRPr lang="en-US" altLang="zh-CN" sz="1600" dirty="0">
              <a:latin typeface="方正颜宋简体"/>
            </a:endParaRPr>
          </a:p>
          <a:p>
            <a:pPr algn="l"/>
            <a:r>
              <a:rPr lang="en-US" altLang="zh-CN" sz="1600" dirty="0">
                <a:latin typeface="方正颜宋简体"/>
              </a:rPr>
              <a:t>6</a:t>
            </a:r>
            <a:r>
              <a:rPr lang="zh-CN" altLang="en-US" sz="1600" dirty="0">
                <a:latin typeface="方正颜宋简体"/>
              </a:rPr>
              <a:t>，相信自己，相信团队，相信，相信的力量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541D-B495-47CE-901B-737BF973A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pc="100">
                <a:cs typeface="Ebrima" panose="02000000000000000000" pitchFamily="2" charset="0"/>
              </a:rPr>
              <a:t>COPYRIGHT</a:t>
            </a:r>
            <a:r>
              <a:rPr lang="en-US" altLang="zh-CN"/>
              <a:t>© </a:t>
            </a:r>
            <a:r>
              <a:rPr lang="zh-CN" altLang="en-US"/>
              <a:t>大快消事业群</a:t>
            </a:r>
            <a:r>
              <a:rPr lang="en-US" altLang="zh-CN"/>
              <a:t>-</a:t>
            </a:r>
            <a:r>
              <a:rPr lang="zh-CN" altLang="en-US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6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pc="100" dirty="0">
                <a:cs typeface="Ebrima" panose="02000000000000000000" pitchFamily="2" charset="0"/>
              </a:rPr>
              <a:t>COPYRIGHT</a:t>
            </a:r>
            <a:r>
              <a:rPr lang="en-US" altLang="zh-CN" dirty="0"/>
              <a:t>© </a:t>
            </a:r>
            <a:r>
              <a:rPr lang="zh-CN" altLang="en-US" dirty="0"/>
              <a:t>大快消事业群</a:t>
            </a:r>
            <a:r>
              <a:rPr lang="en-US" altLang="zh-CN" dirty="0"/>
              <a:t>-</a:t>
            </a:r>
            <a:r>
              <a:rPr lang="zh-CN" altLang="en-US" dirty="0"/>
              <a:t>技术研发部</a:t>
            </a:r>
            <a:endParaRPr lang="zh-CN" altLang="en-US" spc="100" dirty="0"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43722"/>
      </p:ext>
    </p:extLst>
  </p:cSld>
  <p:clrMapOvr>
    <a:masterClrMapping/>
  </p:clrMapOvr>
</p:sld>
</file>

<file path=ppt/theme/theme1.xml><?xml version="1.0" encoding="utf-8"?>
<a:theme xmlns:a="http://schemas.openxmlformats.org/drawingml/2006/main" name="2_A000120140530A99PPBG">
  <a:themeElements>
    <a:clrScheme name="自定义 563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E74E3E"/>
      </a:accent1>
      <a:accent2>
        <a:srgbClr val="E0642C"/>
      </a:accent2>
      <a:accent3>
        <a:srgbClr val="E042A3"/>
      </a:accent3>
      <a:accent4>
        <a:srgbClr val="7866C0"/>
      </a:accent4>
      <a:accent5>
        <a:srgbClr val="00C0F0"/>
      </a:accent5>
      <a:accent6>
        <a:srgbClr val="00B050"/>
      </a:accent6>
      <a:hlink>
        <a:srgbClr val="00B0F0"/>
      </a:hlink>
      <a:folHlink>
        <a:srgbClr val="7F7F7F"/>
      </a:folHlink>
    </a:clrScheme>
    <a:fontScheme name="自定义 2">
      <a:majorFont>
        <a:latin typeface="Times New Roman"/>
        <a:ea typeface="华文中宋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03745"/>
        </a:solidFill>
        <a:ln>
          <a:noFill/>
        </a:ln>
        <a:effectLst/>
      </a:spPr>
      <a:bodyPr wrap="none" lIns="60927" tIns="30463" rIns="60927" bIns="30463" anchor="ctr"/>
      <a:lstStyle>
        <a:defPPr marL="0" marR="0" indent="0" defTabSz="914217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445469"/>
            </a:solidFill>
            <a:effectLst/>
            <a:uLnTx/>
            <a:uFillTx/>
            <a:latin typeface="微软雅黑"/>
            <a:ea typeface="微软雅黑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</TotalTime>
  <Words>219</Words>
  <Application>Microsoft Office PowerPoint</Application>
  <PresentationFormat>自定义</PresentationFormat>
  <Paragraphs>36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DengXian</vt:lpstr>
      <vt:lpstr>DengXian</vt:lpstr>
      <vt:lpstr>等线 Light</vt:lpstr>
      <vt:lpstr>方正颜宋简体</vt:lpstr>
      <vt:lpstr>方正颜宋简体_中</vt:lpstr>
      <vt:lpstr>华文中宋</vt:lpstr>
      <vt:lpstr>宋体</vt:lpstr>
      <vt:lpstr>微软雅黑</vt:lpstr>
      <vt:lpstr>幼圆</vt:lpstr>
      <vt:lpstr>Arial</vt:lpstr>
      <vt:lpstr>Calibri</vt:lpstr>
      <vt:lpstr>Ebrima</vt:lpstr>
      <vt:lpstr>Times New Roman</vt:lpstr>
      <vt:lpstr>Wingdings</vt:lpstr>
      <vt:lpstr>2_A000120140530A99PPBG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2016年终战略会总结</dc:title>
  <dc:creator>A</dc:creator>
  <cp:lastModifiedBy>xiaoyu123 xiaoyu123</cp:lastModifiedBy>
  <cp:revision>444</cp:revision>
  <dcterms:created xsi:type="dcterms:W3CDTF">2016-11-17T13:17:00Z</dcterms:created>
  <dcterms:modified xsi:type="dcterms:W3CDTF">2018-09-13T17:18:41Z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