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unity3d.com/cn/current/Manual/JobSystem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C# Job System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Unity</a:t>
            </a:r>
            <a:r>
              <a:rPr lang="zh-CN" altLang="en-US"/>
              <a:t>一套复杂计算多线程解决方案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Burs</a:t>
            </a:r>
            <a:r>
              <a:rPr lang="en-US" altLang="zh-CN"/>
              <a:t>t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一个编译器，配合job使用，可以是job代码执行更加高效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安全检查，只有在编辑器或运行状态才生效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2419350"/>
            <a:ext cx="62579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Job System</a:t>
            </a:r>
            <a:r>
              <a:rPr lang="zh-CN" altLang="en-US"/>
              <a:t>带来的性能飞跃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100</a:t>
            </a:r>
            <a:r>
              <a:rPr lang="zh-CN" altLang="en-US"/>
              <a:t>万次计算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这个是基于</a:t>
            </a:r>
            <a:r>
              <a:rPr lang="en-US" altLang="zh-CN" sz="2000"/>
              <a:t>4</a:t>
            </a:r>
            <a:r>
              <a:rPr lang="zh-CN" altLang="en-US" sz="2000"/>
              <a:t>核心</a:t>
            </a:r>
            <a:r>
              <a:rPr lang="en-US" altLang="zh-CN" sz="2000"/>
              <a:t>cpu</a:t>
            </a:r>
            <a:r>
              <a:rPr lang="zh-CN" altLang="en-US" sz="2000"/>
              <a:t>的计算结果，如果是更多核心的效率会更加明显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3655" y="3183255"/>
            <a:ext cx="2160000" cy="16416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2245" y="24485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主线程单核心计算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22850" y="2448560"/>
            <a:ext cx="161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JobSystem</a:t>
            </a:r>
            <a:r>
              <a:rPr lang="zh-CN" altLang="en-US"/>
              <a:t>计算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735" y="3186430"/>
            <a:ext cx="2160000" cy="16380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68335" y="2448560"/>
            <a:ext cx="221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JobSystem+Burst</a:t>
            </a:r>
            <a:r>
              <a:rPr lang="zh-CN" altLang="en-US"/>
              <a:t>计算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880" y="3177540"/>
            <a:ext cx="2160000" cy="1647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C# Job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、多线程代码，可以带来高性能，提高帧率，降低电池消耗。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、编写简单。在</a:t>
            </a:r>
            <a:r>
              <a:rPr lang="en-US" altLang="zh-CN"/>
              <a:t>unity</a:t>
            </a:r>
            <a:r>
              <a:rPr lang="zh-CN" altLang="en-US"/>
              <a:t>中可以非常简单的使用上C# Job System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局限</a:t>
            </a:r>
            <a:endParaRPr lang="zh-CN" altLang="en-US"/>
          </a:p>
          <a:p>
            <a:pPr lvl="1"/>
            <a:r>
              <a:rPr lang="en-US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C# Job System 能处理数据类相关的东西，或者是Transform的东西。如果在子线程中干涉到主线程，非常容易导致Crash。主线程必须等待Job System返回，非异步。</a:t>
            </a:r>
            <a:endParaRPr lang="zh-CN" altLang="en-US"/>
          </a:p>
          <a:p>
            <a:pPr lvl="1"/>
            <a:r>
              <a:rPr lang="en-US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多线程编程必须要对数据安全格外小心，造成bug会非常难调试，需要使用Unity新的数据类型（NativeContainer）以保证安全问题。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、性能提升多少取决于</a:t>
            </a:r>
            <a:r>
              <a:rPr lang="en-US" altLang="zh-CN">
                <a:sym typeface="+mn-ea"/>
              </a:rPr>
              <a:t>Job</a:t>
            </a:r>
            <a:r>
              <a:rPr lang="zh-CN" altLang="en-US">
                <a:sym typeface="+mn-ea"/>
              </a:rPr>
              <a:t>单元计算是否复杂并且重复，并非用了就能质的飞跃</a:t>
            </a:r>
            <a:endParaRPr lang="zh-CN" altLang="en-US"/>
          </a:p>
          <a:p>
            <a:pPr marL="0" lvl="0" indent="0">
              <a:buNone/>
            </a:pPr>
            <a:r>
              <a:rPr lang="zh-CN" altLang="en-US"/>
              <a:t>官方文档</a:t>
            </a:r>
            <a:endParaRPr lang="zh-CN" altLang="en-US"/>
          </a:p>
          <a:p>
            <a:pPr lvl="0"/>
            <a:r>
              <a:rPr lang="zh-CN" altLang="en-US" sz="2000">
                <a:hlinkClick r:id="rId1" action="ppaction://hlinkfile"/>
              </a:rPr>
              <a:t>https://docs.unity3d.com/cn/current/Manual/JobSystemOverview.html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打开</a:t>
            </a:r>
            <a:r>
              <a:rPr lang="en-US" altLang="zh-CN"/>
              <a:t>PackgeManager</a:t>
            </a:r>
            <a:r>
              <a:rPr lang="zh-CN" altLang="en-US"/>
              <a:t>导入如下包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C# Job System</a:t>
            </a:r>
            <a:r>
              <a:rPr lang="zh-CN" altLang="en-US"/>
              <a:t>已经集成进来所有不需要导入也可以。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265" y="2471420"/>
            <a:ext cx="305752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最简单的</a:t>
            </a:r>
            <a:r>
              <a:rPr lang="en-US" altLang="zh-CN"/>
              <a:t>IJob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最简单的</a:t>
            </a:r>
            <a:r>
              <a:rPr lang="en-US" altLang="zh-CN"/>
              <a:t>IJob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IJob</a:t>
            </a:r>
            <a:endParaRPr lang="en-US" altLang="zh-CN"/>
          </a:p>
          <a:p>
            <a:r>
              <a:rPr lang="zh-CN" altLang="en-US"/>
              <a:t>调度</a:t>
            </a:r>
            <a:r>
              <a:rPr lang="en-US" altLang="zh-CN"/>
              <a:t>IJob Schedule</a:t>
            </a:r>
            <a:endParaRPr lang="en-US" altLang="zh-CN"/>
          </a:p>
          <a:p>
            <a:r>
              <a:rPr lang="zh-CN" altLang="en-US"/>
              <a:t>返回</a:t>
            </a:r>
            <a:r>
              <a:rPr lang="en-US" altLang="zh-CN"/>
              <a:t>JobHandle</a:t>
            </a:r>
            <a:r>
              <a:rPr lang="zh-CN" altLang="en-US"/>
              <a:t>，执行Complete，完成</a:t>
            </a:r>
            <a:r>
              <a:rPr lang="en-US" altLang="zh-CN"/>
              <a:t>Job</a:t>
            </a:r>
            <a:r>
              <a:rPr lang="zh-CN" altLang="en-US"/>
              <a:t>工作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3130" y="1493520"/>
            <a:ext cx="3705225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999865"/>
            <a:ext cx="391477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Job</a:t>
            </a:r>
            <a:r>
              <a:rPr lang="zh-CN" altLang="en-US"/>
              <a:t>与主线程数据交互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945" y="1833880"/>
            <a:ext cx="10515600" cy="4351338"/>
          </a:xfrm>
        </p:spPr>
        <p:txBody>
          <a:bodyPr/>
          <a:p>
            <a:r>
              <a:rPr lang="zh-CN" altLang="en-US">
                <a:sym typeface="+mn-ea"/>
              </a:rPr>
              <a:t>出于多线程安全考虑，</a:t>
            </a:r>
            <a:r>
              <a:rPr lang="zh-CN" altLang="en-US"/>
              <a:t>仅支持值类型（</a:t>
            </a:r>
            <a:r>
              <a:rPr lang="en-US" altLang="zh-CN"/>
              <a:t>int float bool </a:t>
            </a:r>
            <a:r>
              <a:rPr lang="zh-CN" altLang="en-US"/>
              <a:t>等等）</a:t>
            </a:r>
            <a:endParaRPr lang="zh-CN" altLang="en-US"/>
          </a:p>
          <a:p>
            <a:r>
              <a:rPr lang="zh-CN" altLang="en-US"/>
              <a:t>不支持引用类型，比如</a:t>
            </a:r>
            <a:r>
              <a:rPr lang="en-US" altLang="zh-CN"/>
              <a:t>List&lt;&gt;</a:t>
            </a:r>
            <a:endParaRPr lang="en-US" altLang="zh-CN"/>
          </a:p>
          <a:p>
            <a:r>
              <a:rPr lang="zh-CN" altLang="en-US">
                <a:sym typeface="+mn-ea"/>
              </a:rPr>
              <a:t>NativeContainer</a:t>
            </a:r>
            <a:r>
              <a:rPr lang="en-US" altLang="zh-CN">
                <a:sym typeface="+mn-ea"/>
              </a:rPr>
              <a:t>()</a:t>
            </a:r>
            <a:endParaRPr lang="zh-CN" altLang="en-US"/>
          </a:p>
          <a:p>
            <a:pPr lvl="1"/>
            <a:r>
              <a:rPr lang="en-US" altLang="zh-CN" sz="2000"/>
              <a:t>NativeArray  		</a:t>
            </a:r>
            <a:r>
              <a:rPr lang="zh-CN" altLang="en-US" sz="2000"/>
              <a:t>数组类型</a:t>
            </a:r>
            <a:endParaRPr lang="en-US" altLang="zh-CN" sz="2000"/>
          </a:p>
          <a:p>
            <a:pPr lvl="1"/>
            <a:r>
              <a:rPr lang="en-US" altLang="zh-CN" sz="2000"/>
              <a:t>NativeList  			</a:t>
            </a:r>
            <a:r>
              <a:rPr lang="zh-CN" altLang="en-US" sz="2000"/>
              <a:t>可变数组类型</a:t>
            </a:r>
            <a:endParaRPr lang="en-US" altLang="zh-CN" sz="2000"/>
          </a:p>
          <a:p>
            <a:pPr lvl="1"/>
            <a:r>
              <a:rPr lang="en-US" altLang="zh-CN" sz="2000"/>
              <a:t>NativeHashMap  		键/值对</a:t>
            </a:r>
            <a:endParaRPr lang="en-US" altLang="zh-CN" sz="2000"/>
          </a:p>
          <a:p>
            <a:pPr lvl="1"/>
            <a:r>
              <a:rPr lang="en-US" altLang="zh-CN" sz="2000"/>
              <a:t>NativeMultiHashMap  	每个键有多个值。</a:t>
            </a:r>
            <a:endParaRPr lang="en-US" altLang="zh-CN" sz="2000"/>
          </a:p>
          <a:p>
            <a:pPr lvl="1"/>
            <a:r>
              <a:rPr lang="en-US" altLang="zh-CN" sz="2000"/>
              <a:t>NativeQueue</a:t>
            </a:r>
            <a:r>
              <a:rPr lang="en-US" altLang="zh-CN"/>
              <a:t> 		先进先出 (FIFO) 队列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多个</a:t>
            </a:r>
            <a:r>
              <a:rPr lang="en-US" altLang="zh-CN"/>
              <a:t>Job</a:t>
            </a:r>
            <a:r>
              <a:rPr lang="zh-CN" altLang="en-US"/>
              <a:t>协同工作的依赖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IJobExtensions.Schedule</a:t>
            </a:r>
            <a:r>
              <a:rPr lang="en-US" altLang="zh-CN"/>
              <a:t>(jobHandle)</a:t>
            </a:r>
            <a:endParaRPr lang="zh-CN" altLang="en-US"/>
          </a:p>
          <a:p>
            <a:r>
              <a:rPr lang="zh-CN" altLang="en-US"/>
              <a:t>JobHandle.CombineDependencies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jobHandleA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jobHandleB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IJobParallelFor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处理重复计算的</a:t>
            </a:r>
            <a:r>
              <a:rPr lang="en-US" altLang="zh-CN"/>
              <a:t>Job</a:t>
            </a:r>
            <a:r>
              <a:rPr lang="zh-CN" altLang="en-US"/>
              <a:t>，一次调度，多次执行</a:t>
            </a:r>
            <a:endParaRPr lang="zh-CN" altLang="en-US"/>
          </a:p>
          <a:p>
            <a:r>
              <a:rPr lang="zh-CN" altLang="en-US"/>
              <a:t>类似于 IJob，但其并非调用单个 Execute 方法，而是对数据源中的每一项都调用一次 Execute 方法。Execute 方法中有一个整数参数。该索引用于访问和操作作业实现中的数据源的单个元素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IJobParallelForTransform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ParallelForTransform 作业是另一种 ParallelFor 作业；专为操作变换组件而设计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因为官方没有示例，也暂时没有找到示例，后面有需要再研究研究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420,&quot;width&quot;:45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WPS 演示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微软雅黑</vt:lpstr>
      <vt:lpstr>宋体</vt:lpstr>
      <vt:lpstr>Arial Unicode MS</vt:lpstr>
      <vt:lpstr>汉仪书宋二KW</vt:lpstr>
      <vt:lpstr>Office 主题</vt:lpstr>
      <vt:lpstr>C# Job System</vt:lpstr>
      <vt:lpstr>Job System带来的性能飞跃</vt:lpstr>
      <vt:lpstr>C# Job System</vt:lpstr>
      <vt:lpstr>准备工作</vt:lpstr>
      <vt:lpstr>最简单的IJob</vt:lpstr>
      <vt:lpstr>Job与主线程数据交互</vt:lpstr>
      <vt:lpstr>多个Job协同工作的依赖</vt:lpstr>
      <vt:lpstr>IJobParallelFor </vt:lpstr>
      <vt:lpstr>IJobParallelForTransform</vt:lpstr>
      <vt:lpstr>Burst 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huanyu</cp:lastModifiedBy>
  <cp:revision>41</cp:revision>
  <dcterms:created xsi:type="dcterms:W3CDTF">2022-03-17T06:32:34Z</dcterms:created>
  <dcterms:modified xsi:type="dcterms:W3CDTF">2022-03-17T06:32:34Z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4350139AE7164AC79CAA93364F76E56D</vt:lpwstr>
  </property>
  <property fmtid="{D5CDD505-2E9C-101B-9397-08002B2CF9AE}" pid="3" name="KSOProductBuildVer">
    <vt:lpwstr>2052-3.3.1.5149</vt:lpwstr>
  </property>
</Properties>
</file>