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70" r:id="rId11"/>
    <p:sldId id="269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906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3. Initialize </a:t>
            </a:r>
            <a:r>
              <a:rPr lang="en-US" dirty="0"/>
              <a:t>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3. 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350</TotalTime>
  <Words>661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114</cp:revision>
  <dcterms:created xsi:type="dcterms:W3CDTF">2018-12-10T17:20:29Z</dcterms:created>
  <dcterms:modified xsi:type="dcterms:W3CDTF">2021-02-02T18:42:04Z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