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92EBC-6096-4BF1-AD08-8120B645D9F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F4283B-8CD1-4E54-AC4C-921C57783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Video Storing</a:t>
          </a:r>
        </a:p>
      </dgm:t>
    </dgm:pt>
    <dgm:pt modelId="{79D90BB4-0804-486D-B663-045B84B8730D}" type="parTrans" cxnId="{B3DE5230-6E4F-49BA-8343-6D6C2691C112}">
      <dgm:prSet/>
      <dgm:spPr/>
      <dgm:t>
        <a:bodyPr/>
        <a:lstStyle/>
        <a:p>
          <a:endParaRPr lang="en-US"/>
        </a:p>
      </dgm:t>
    </dgm:pt>
    <dgm:pt modelId="{86C7EFE5-BDC3-43AF-83AA-65E8792A5545}" type="sibTrans" cxnId="{B3DE5230-6E4F-49BA-8343-6D6C2691C1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3300EE-BF16-4851-87A8-AD1671D81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Video Info Displaying.</a:t>
          </a:r>
        </a:p>
      </dgm:t>
    </dgm:pt>
    <dgm:pt modelId="{1171AC8E-190A-4F8D-914A-F6FFC17845FC}" type="parTrans" cxnId="{AA2B16E9-64C3-4746-8811-77C5DAFE5E1A}">
      <dgm:prSet/>
      <dgm:spPr/>
      <dgm:t>
        <a:bodyPr/>
        <a:lstStyle/>
        <a:p>
          <a:endParaRPr lang="en-US"/>
        </a:p>
      </dgm:t>
    </dgm:pt>
    <dgm:pt modelId="{E97675FF-1EA0-4B2B-AC41-A3ACA9590A48}" type="sibTrans" cxnId="{AA2B16E9-64C3-4746-8811-77C5DAFE5E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17768-092F-4B83-9F0A-1A212F48D1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Video Question Answering.</a:t>
          </a:r>
        </a:p>
      </dgm:t>
    </dgm:pt>
    <dgm:pt modelId="{0FA4E395-628D-4318-825A-5A75F03B8F9E}" type="parTrans" cxnId="{260C23D7-E875-4229-BF4F-F6ECCFDAEEE9}">
      <dgm:prSet/>
      <dgm:spPr/>
      <dgm:t>
        <a:bodyPr/>
        <a:lstStyle/>
        <a:p>
          <a:endParaRPr lang="en-US"/>
        </a:p>
      </dgm:t>
    </dgm:pt>
    <dgm:pt modelId="{C90D1F8C-5081-4CA8-BB32-F2781549C878}" type="sibTrans" cxnId="{260C23D7-E875-4229-BF4F-F6ECCFDAEE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4D28F9-157F-4DE4-9EC1-FA1DDD66C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Video Searching.</a:t>
          </a:r>
        </a:p>
      </dgm:t>
    </dgm:pt>
    <dgm:pt modelId="{EBF2FFF4-4BA4-4392-9B13-06A89183B5D9}" type="parTrans" cxnId="{41F805BA-A3A4-441E-B063-E4D925E706AD}">
      <dgm:prSet/>
      <dgm:spPr/>
      <dgm:t>
        <a:bodyPr/>
        <a:lstStyle/>
        <a:p>
          <a:endParaRPr lang="en-US"/>
        </a:p>
      </dgm:t>
    </dgm:pt>
    <dgm:pt modelId="{DC451AEB-892F-417B-919F-F1A05780F300}" type="sibTrans" cxnId="{41F805BA-A3A4-441E-B063-E4D925E706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621E9-F293-4730-A8AD-02C9DFB3D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Video Editing.</a:t>
          </a:r>
        </a:p>
      </dgm:t>
    </dgm:pt>
    <dgm:pt modelId="{4408413D-00EC-42E9-B7C1-7855DCF3AD2D}" type="parTrans" cxnId="{766A0BC6-B64C-4C5F-AB8E-0B4250A4BDB0}">
      <dgm:prSet/>
      <dgm:spPr/>
      <dgm:t>
        <a:bodyPr/>
        <a:lstStyle/>
        <a:p>
          <a:endParaRPr lang="en-US"/>
        </a:p>
      </dgm:t>
    </dgm:pt>
    <dgm:pt modelId="{020B878C-6DF1-4256-95E6-6D0A9FD5A4A2}" type="sibTrans" cxnId="{766A0BC6-B64C-4C5F-AB8E-0B4250A4BD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9A35BF-AB4F-42C7-9099-8916B3BC2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Video Clip generating.</a:t>
          </a:r>
        </a:p>
      </dgm:t>
    </dgm:pt>
    <dgm:pt modelId="{A5A1F53D-5404-49F6-8E2C-073CB937FF67}" type="parTrans" cxnId="{A8BF7128-184F-4953-B4F1-A6FAAC91D9B7}">
      <dgm:prSet/>
      <dgm:spPr/>
      <dgm:t>
        <a:bodyPr/>
        <a:lstStyle/>
        <a:p>
          <a:endParaRPr lang="en-US"/>
        </a:p>
      </dgm:t>
    </dgm:pt>
    <dgm:pt modelId="{AD338D95-0231-46C4-ACC1-FD6179FC1A51}" type="sibTrans" cxnId="{A8BF7128-184F-4953-B4F1-A6FAAC91D9B7}">
      <dgm:prSet/>
      <dgm:spPr/>
      <dgm:t>
        <a:bodyPr/>
        <a:lstStyle/>
        <a:p>
          <a:endParaRPr lang="en-US"/>
        </a:p>
      </dgm:t>
    </dgm:pt>
    <dgm:pt modelId="{30FF0DD6-7BF4-4DC1-A952-A6D0D2750AB5}" type="pres">
      <dgm:prSet presAssocID="{9F292EBC-6096-4BF1-AD08-8120B645D9F7}" presName="root" presStyleCnt="0">
        <dgm:presLayoutVars>
          <dgm:dir/>
          <dgm:resizeHandles val="exact"/>
        </dgm:presLayoutVars>
      </dgm:prSet>
      <dgm:spPr/>
    </dgm:pt>
    <dgm:pt modelId="{D4D4C0D2-EE4C-4846-800E-FB5510085830}" type="pres">
      <dgm:prSet presAssocID="{9F292EBC-6096-4BF1-AD08-8120B645D9F7}" presName="container" presStyleCnt="0">
        <dgm:presLayoutVars>
          <dgm:dir/>
          <dgm:resizeHandles val="exact"/>
        </dgm:presLayoutVars>
      </dgm:prSet>
      <dgm:spPr/>
    </dgm:pt>
    <dgm:pt modelId="{CD26F695-43FC-4D66-9ADB-36B7281F5665}" type="pres">
      <dgm:prSet presAssocID="{9CF4283B-8CD1-4E54-AC4C-921C57783F78}" presName="compNode" presStyleCnt="0"/>
      <dgm:spPr/>
    </dgm:pt>
    <dgm:pt modelId="{0CF09DD2-3D59-464A-BF0C-DE269DD36379}" type="pres">
      <dgm:prSet presAssocID="{9CF4283B-8CD1-4E54-AC4C-921C57783F78}" presName="iconBgRect" presStyleLbl="bgShp" presStyleIdx="0" presStyleCnt="6"/>
      <dgm:spPr/>
    </dgm:pt>
    <dgm:pt modelId="{40F24724-1617-4BCF-9CA3-300E24EA8F48}" type="pres">
      <dgm:prSet presAssocID="{9CF4283B-8CD1-4E54-AC4C-921C57783F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407129C-4B07-4139-87C3-EA683ED37797}" type="pres">
      <dgm:prSet presAssocID="{9CF4283B-8CD1-4E54-AC4C-921C57783F78}" presName="spaceRect" presStyleCnt="0"/>
      <dgm:spPr/>
    </dgm:pt>
    <dgm:pt modelId="{05388E55-012F-481E-BED7-73062CFE8477}" type="pres">
      <dgm:prSet presAssocID="{9CF4283B-8CD1-4E54-AC4C-921C57783F78}" presName="textRect" presStyleLbl="revTx" presStyleIdx="0" presStyleCnt="6">
        <dgm:presLayoutVars>
          <dgm:chMax val="1"/>
          <dgm:chPref val="1"/>
        </dgm:presLayoutVars>
      </dgm:prSet>
      <dgm:spPr/>
    </dgm:pt>
    <dgm:pt modelId="{D1802EBE-D93D-4523-B61E-3B70B8F60FC2}" type="pres">
      <dgm:prSet presAssocID="{86C7EFE5-BDC3-43AF-83AA-65E8792A5545}" presName="sibTrans" presStyleLbl="sibTrans2D1" presStyleIdx="0" presStyleCnt="0"/>
      <dgm:spPr/>
    </dgm:pt>
    <dgm:pt modelId="{3CE37252-5A86-4E5A-B7ED-B81AD4DFCA29}" type="pres">
      <dgm:prSet presAssocID="{D53300EE-BF16-4851-87A8-AD1671D8146D}" presName="compNode" presStyleCnt="0"/>
      <dgm:spPr/>
    </dgm:pt>
    <dgm:pt modelId="{34609350-EFFD-45F7-BA5F-FA613AF488F9}" type="pres">
      <dgm:prSet presAssocID="{D53300EE-BF16-4851-87A8-AD1671D8146D}" presName="iconBgRect" presStyleLbl="bgShp" presStyleIdx="1" presStyleCnt="6"/>
      <dgm:spPr/>
    </dgm:pt>
    <dgm:pt modelId="{891E36CE-2F05-46C1-98A4-A9DEB2D214B0}" type="pres">
      <dgm:prSet presAssocID="{D53300EE-BF16-4851-87A8-AD1671D8146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91A0C72-DC48-4B24-9011-66210952B171}" type="pres">
      <dgm:prSet presAssocID="{D53300EE-BF16-4851-87A8-AD1671D8146D}" presName="spaceRect" presStyleCnt="0"/>
      <dgm:spPr/>
    </dgm:pt>
    <dgm:pt modelId="{F432A1EE-F220-45C4-8897-248A89839351}" type="pres">
      <dgm:prSet presAssocID="{D53300EE-BF16-4851-87A8-AD1671D8146D}" presName="textRect" presStyleLbl="revTx" presStyleIdx="1" presStyleCnt="6">
        <dgm:presLayoutVars>
          <dgm:chMax val="1"/>
          <dgm:chPref val="1"/>
        </dgm:presLayoutVars>
      </dgm:prSet>
      <dgm:spPr/>
    </dgm:pt>
    <dgm:pt modelId="{39A28256-EACC-4097-8113-133B3606E727}" type="pres">
      <dgm:prSet presAssocID="{E97675FF-1EA0-4B2B-AC41-A3ACA9590A48}" presName="sibTrans" presStyleLbl="sibTrans2D1" presStyleIdx="0" presStyleCnt="0"/>
      <dgm:spPr/>
    </dgm:pt>
    <dgm:pt modelId="{1E9E7EC1-E387-40C1-BB45-187BD1B10E76}" type="pres">
      <dgm:prSet presAssocID="{C1517768-092F-4B83-9F0A-1A212F48D17D}" presName="compNode" presStyleCnt="0"/>
      <dgm:spPr/>
    </dgm:pt>
    <dgm:pt modelId="{ED42CC31-3AAB-4F7E-B2B6-043596927765}" type="pres">
      <dgm:prSet presAssocID="{C1517768-092F-4B83-9F0A-1A212F48D17D}" presName="iconBgRect" presStyleLbl="bgShp" presStyleIdx="2" presStyleCnt="6"/>
      <dgm:spPr/>
    </dgm:pt>
    <dgm:pt modelId="{D63AAE88-1AA3-42B2-813D-3EB974EB61F1}" type="pres">
      <dgm:prSet presAssocID="{C1517768-092F-4B83-9F0A-1A212F48D1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FFA4309-3ADD-41F9-A3D6-F25A88CB0F0E}" type="pres">
      <dgm:prSet presAssocID="{C1517768-092F-4B83-9F0A-1A212F48D17D}" presName="spaceRect" presStyleCnt="0"/>
      <dgm:spPr/>
    </dgm:pt>
    <dgm:pt modelId="{416F3422-6069-456A-B8C1-3B27C5DC3C41}" type="pres">
      <dgm:prSet presAssocID="{C1517768-092F-4B83-9F0A-1A212F48D17D}" presName="textRect" presStyleLbl="revTx" presStyleIdx="2" presStyleCnt="6">
        <dgm:presLayoutVars>
          <dgm:chMax val="1"/>
          <dgm:chPref val="1"/>
        </dgm:presLayoutVars>
      </dgm:prSet>
      <dgm:spPr/>
    </dgm:pt>
    <dgm:pt modelId="{7727F1D5-4C91-4FB1-90D9-1BFE23F132C0}" type="pres">
      <dgm:prSet presAssocID="{C90D1F8C-5081-4CA8-BB32-F2781549C878}" presName="sibTrans" presStyleLbl="sibTrans2D1" presStyleIdx="0" presStyleCnt="0"/>
      <dgm:spPr/>
    </dgm:pt>
    <dgm:pt modelId="{BB305A10-B42C-4E36-A483-78BD9347E717}" type="pres">
      <dgm:prSet presAssocID="{6F4D28F9-157F-4DE4-9EC1-FA1DDD66CE20}" presName="compNode" presStyleCnt="0"/>
      <dgm:spPr/>
    </dgm:pt>
    <dgm:pt modelId="{E2C61197-8F3B-44D4-B382-D402250360CF}" type="pres">
      <dgm:prSet presAssocID="{6F4D28F9-157F-4DE4-9EC1-FA1DDD66CE20}" presName="iconBgRect" presStyleLbl="bgShp" presStyleIdx="3" presStyleCnt="6"/>
      <dgm:spPr/>
    </dgm:pt>
    <dgm:pt modelId="{96D3846C-FFA8-46F3-9C13-F289E1C18F35}" type="pres">
      <dgm:prSet presAssocID="{6F4D28F9-157F-4DE4-9EC1-FA1DDD66CE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AB4CBD-AB9C-498D-B566-B7129C419308}" type="pres">
      <dgm:prSet presAssocID="{6F4D28F9-157F-4DE4-9EC1-FA1DDD66CE20}" presName="spaceRect" presStyleCnt="0"/>
      <dgm:spPr/>
    </dgm:pt>
    <dgm:pt modelId="{7F3DDAD9-06BE-429A-A983-4DDC44BDDB60}" type="pres">
      <dgm:prSet presAssocID="{6F4D28F9-157F-4DE4-9EC1-FA1DDD66CE20}" presName="textRect" presStyleLbl="revTx" presStyleIdx="3" presStyleCnt="6">
        <dgm:presLayoutVars>
          <dgm:chMax val="1"/>
          <dgm:chPref val="1"/>
        </dgm:presLayoutVars>
      </dgm:prSet>
      <dgm:spPr/>
    </dgm:pt>
    <dgm:pt modelId="{F410CB5A-056C-4538-960A-16FBB7B08CBE}" type="pres">
      <dgm:prSet presAssocID="{DC451AEB-892F-417B-919F-F1A05780F300}" presName="sibTrans" presStyleLbl="sibTrans2D1" presStyleIdx="0" presStyleCnt="0"/>
      <dgm:spPr/>
    </dgm:pt>
    <dgm:pt modelId="{9D9AB6DE-AB2F-4D22-8B3D-E6921177BB2F}" type="pres">
      <dgm:prSet presAssocID="{57E621E9-F293-4730-A8AD-02C9DFB3D204}" presName="compNode" presStyleCnt="0"/>
      <dgm:spPr/>
    </dgm:pt>
    <dgm:pt modelId="{2653C5AA-34C4-46C7-A398-0F8F3454338A}" type="pres">
      <dgm:prSet presAssocID="{57E621E9-F293-4730-A8AD-02C9DFB3D204}" presName="iconBgRect" presStyleLbl="bgShp" presStyleIdx="4" presStyleCnt="6"/>
      <dgm:spPr/>
    </dgm:pt>
    <dgm:pt modelId="{F9619DD5-7B5D-4FAD-BD55-5A945E8FA432}" type="pres">
      <dgm:prSet presAssocID="{57E621E9-F293-4730-A8AD-02C9DFB3D2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DCCED189-8529-4F25-86B7-840E19081BA1}" type="pres">
      <dgm:prSet presAssocID="{57E621E9-F293-4730-A8AD-02C9DFB3D204}" presName="spaceRect" presStyleCnt="0"/>
      <dgm:spPr/>
    </dgm:pt>
    <dgm:pt modelId="{26B46C62-EFE5-4DA1-8DBF-2981BDB5C786}" type="pres">
      <dgm:prSet presAssocID="{57E621E9-F293-4730-A8AD-02C9DFB3D204}" presName="textRect" presStyleLbl="revTx" presStyleIdx="4" presStyleCnt="6">
        <dgm:presLayoutVars>
          <dgm:chMax val="1"/>
          <dgm:chPref val="1"/>
        </dgm:presLayoutVars>
      </dgm:prSet>
      <dgm:spPr/>
    </dgm:pt>
    <dgm:pt modelId="{14914AFA-B97C-47B7-81EB-6840047F158F}" type="pres">
      <dgm:prSet presAssocID="{020B878C-6DF1-4256-95E6-6D0A9FD5A4A2}" presName="sibTrans" presStyleLbl="sibTrans2D1" presStyleIdx="0" presStyleCnt="0"/>
      <dgm:spPr/>
    </dgm:pt>
    <dgm:pt modelId="{7FBC5691-9AC0-418F-9149-92382116A037}" type="pres">
      <dgm:prSet presAssocID="{AB9A35BF-AB4F-42C7-9099-8916B3BC2AC5}" presName="compNode" presStyleCnt="0"/>
      <dgm:spPr/>
    </dgm:pt>
    <dgm:pt modelId="{07F7383E-E42D-4FD3-B7FA-0AB8675A1E68}" type="pres">
      <dgm:prSet presAssocID="{AB9A35BF-AB4F-42C7-9099-8916B3BC2AC5}" presName="iconBgRect" presStyleLbl="bgShp" presStyleIdx="5" presStyleCnt="6"/>
      <dgm:spPr/>
    </dgm:pt>
    <dgm:pt modelId="{BC3F245E-A92C-47C0-B8AD-8D01E5C39E00}" type="pres">
      <dgm:prSet presAssocID="{AB9A35BF-AB4F-42C7-9099-8916B3BC2A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87DF66E-2019-438A-8EC5-E56575D16722}" type="pres">
      <dgm:prSet presAssocID="{AB9A35BF-AB4F-42C7-9099-8916B3BC2AC5}" presName="spaceRect" presStyleCnt="0"/>
      <dgm:spPr/>
    </dgm:pt>
    <dgm:pt modelId="{D7AB8619-ABE2-4010-A782-F626CBEAED3D}" type="pres">
      <dgm:prSet presAssocID="{AB9A35BF-AB4F-42C7-9099-8916B3BC2AC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E96109-30D7-44AA-8B15-656F4569CF95}" type="presOf" srcId="{6F4D28F9-157F-4DE4-9EC1-FA1DDD66CE20}" destId="{7F3DDAD9-06BE-429A-A983-4DDC44BDDB60}" srcOrd="0" destOrd="0" presId="urn:microsoft.com/office/officeart/2018/2/layout/IconCircleList"/>
    <dgm:cxn modelId="{07767725-21CC-41B9-B3DC-30C535BB8FF4}" type="presOf" srcId="{E97675FF-1EA0-4B2B-AC41-A3ACA9590A48}" destId="{39A28256-EACC-4097-8113-133B3606E727}" srcOrd="0" destOrd="0" presId="urn:microsoft.com/office/officeart/2018/2/layout/IconCircleList"/>
    <dgm:cxn modelId="{A8BF7128-184F-4953-B4F1-A6FAAC91D9B7}" srcId="{9F292EBC-6096-4BF1-AD08-8120B645D9F7}" destId="{AB9A35BF-AB4F-42C7-9099-8916B3BC2AC5}" srcOrd="5" destOrd="0" parTransId="{A5A1F53D-5404-49F6-8E2C-073CB937FF67}" sibTransId="{AD338D95-0231-46C4-ACC1-FD6179FC1A51}"/>
    <dgm:cxn modelId="{1330B62D-E169-4911-B0C1-A919AFB9319E}" type="presOf" srcId="{9CF4283B-8CD1-4E54-AC4C-921C57783F78}" destId="{05388E55-012F-481E-BED7-73062CFE8477}" srcOrd="0" destOrd="0" presId="urn:microsoft.com/office/officeart/2018/2/layout/IconCircleList"/>
    <dgm:cxn modelId="{B3DE5230-6E4F-49BA-8343-6D6C2691C112}" srcId="{9F292EBC-6096-4BF1-AD08-8120B645D9F7}" destId="{9CF4283B-8CD1-4E54-AC4C-921C57783F78}" srcOrd="0" destOrd="0" parTransId="{79D90BB4-0804-486D-B663-045B84B8730D}" sibTransId="{86C7EFE5-BDC3-43AF-83AA-65E8792A5545}"/>
    <dgm:cxn modelId="{72C5A44B-F631-4B5E-855D-E49FBE1281E1}" type="presOf" srcId="{57E621E9-F293-4730-A8AD-02C9DFB3D204}" destId="{26B46C62-EFE5-4DA1-8DBF-2981BDB5C786}" srcOrd="0" destOrd="0" presId="urn:microsoft.com/office/officeart/2018/2/layout/IconCircleList"/>
    <dgm:cxn modelId="{11D1B44B-1844-4E08-BDD8-4089F99F89C8}" type="presOf" srcId="{C90D1F8C-5081-4CA8-BB32-F2781549C878}" destId="{7727F1D5-4C91-4FB1-90D9-1BFE23F132C0}" srcOrd="0" destOrd="0" presId="urn:microsoft.com/office/officeart/2018/2/layout/IconCircleList"/>
    <dgm:cxn modelId="{ABAA1E62-AF13-4A0D-94F0-7533BD0E578B}" type="presOf" srcId="{C1517768-092F-4B83-9F0A-1A212F48D17D}" destId="{416F3422-6069-456A-B8C1-3B27C5DC3C41}" srcOrd="0" destOrd="0" presId="urn:microsoft.com/office/officeart/2018/2/layout/IconCircleList"/>
    <dgm:cxn modelId="{267E1364-CD81-41A1-AB6E-0304F6D627C0}" type="presOf" srcId="{DC451AEB-892F-417B-919F-F1A05780F300}" destId="{F410CB5A-056C-4538-960A-16FBB7B08CBE}" srcOrd="0" destOrd="0" presId="urn:microsoft.com/office/officeart/2018/2/layout/IconCircleList"/>
    <dgm:cxn modelId="{DE61B469-053E-426F-AC5D-FEA044BF468E}" type="presOf" srcId="{D53300EE-BF16-4851-87A8-AD1671D8146D}" destId="{F432A1EE-F220-45C4-8897-248A89839351}" srcOrd="0" destOrd="0" presId="urn:microsoft.com/office/officeart/2018/2/layout/IconCircleList"/>
    <dgm:cxn modelId="{2C962A96-409B-4458-B8B2-E36AF6FF934F}" type="presOf" srcId="{9F292EBC-6096-4BF1-AD08-8120B645D9F7}" destId="{30FF0DD6-7BF4-4DC1-A952-A6D0D2750AB5}" srcOrd="0" destOrd="0" presId="urn:microsoft.com/office/officeart/2018/2/layout/IconCircleList"/>
    <dgm:cxn modelId="{5FDCF4AA-E564-4356-BB90-75E5376C3AC6}" type="presOf" srcId="{86C7EFE5-BDC3-43AF-83AA-65E8792A5545}" destId="{D1802EBE-D93D-4523-B61E-3B70B8F60FC2}" srcOrd="0" destOrd="0" presId="urn:microsoft.com/office/officeart/2018/2/layout/IconCircleList"/>
    <dgm:cxn modelId="{41F805BA-A3A4-441E-B063-E4D925E706AD}" srcId="{9F292EBC-6096-4BF1-AD08-8120B645D9F7}" destId="{6F4D28F9-157F-4DE4-9EC1-FA1DDD66CE20}" srcOrd="3" destOrd="0" parTransId="{EBF2FFF4-4BA4-4392-9B13-06A89183B5D9}" sibTransId="{DC451AEB-892F-417B-919F-F1A05780F300}"/>
    <dgm:cxn modelId="{766A0BC6-B64C-4C5F-AB8E-0B4250A4BDB0}" srcId="{9F292EBC-6096-4BF1-AD08-8120B645D9F7}" destId="{57E621E9-F293-4730-A8AD-02C9DFB3D204}" srcOrd="4" destOrd="0" parTransId="{4408413D-00EC-42E9-B7C1-7855DCF3AD2D}" sibTransId="{020B878C-6DF1-4256-95E6-6D0A9FD5A4A2}"/>
    <dgm:cxn modelId="{AF026CCA-0C06-4D7C-BDE5-746804B0E163}" type="presOf" srcId="{AB9A35BF-AB4F-42C7-9099-8916B3BC2AC5}" destId="{D7AB8619-ABE2-4010-A782-F626CBEAED3D}" srcOrd="0" destOrd="0" presId="urn:microsoft.com/office/officeart/2018/2/layout/IconCircleList"/>
    <dgm:cxn modelId="{260C23D7-E875-4229-BF4F-F6ECCFDAEEE9}" srcId="{9F292EBC-6096-4BF1-AD08-8120B645D9F7}" destId="{C1517768-092F-4B83-9F0A-1A212F48D17D}" srcOrd="2" destOrd="0" parTransId="{0FA4E395-628D-4318-825A-5A75F03B8F9E}" sibTransId="{C90D1F8C-5081-4CA8-BB32-F2781549C878}"/>
    <dgm:cxn modelId="{AA2B16E9-64C3-4746-8811-77C5DAFE5E1A}" srcId="{9F292EBC-6096-4BF1-AD08-8120B645D9F7}" destId="{D53300EE-BF16-4851-87A8-AD1671D8146D}" srcOrd="1" destOrd="0" parTransId="{1171AC8E-190A-4F8D-914A-F6FFC17845FC}" sibTransId="{E97675FF-1EA0-4B2B-AC41-A3ACA9590A48}"/>
    <dgm:cxn modelId="{6A64BAF0-45EB-4565-9E98-988E0035A558}" type="presOf" srcId="{020B878C-6DF1-4256-95E6-6D0A9FD5A4A2}" destId="{14914AFA-B97C-47B7-81EB-6840047F158F}" srcOrd="0" destOrd="0" presId="urn:microsoft.com/office/officeart/2018/2/layout/IconCircleList"/>
    <dgm:cxn modelId="{009C294C-BE9C-49DA-AA30-101EEB1BE4FB}" type="presParOf" srcId="{30FF0DD6-7BF4-4DC1-A952-A6D0D2750AB5}" destId="{D4D4C0D2-EE4C-4846-800E-FB5510085830}" srcOrd="0" destOrd="0" presId="urn:microsoft.com/office/officeart/2018/2/layout/IconCircleList"/>
    <dgm:cxn modelId="{5760F934-F5C7-4D2D-99E9-0165065D7BF0}" type="presParOf" srcId="{D4D4C0D2-EE4C-4846-800E-FB5510085830}" destId="{CD26F695-43FC-4D66-9ADB-36B7281F5665}" srcOrd="0" destOrd="0" presId="urn:microsoft.com/office/officeart/2018/2/layout/IconCircleList"/>
    <dgm:cxn modelId="{1D41C367-CCC1-42AD-A4CF-77980367F80E}" type="presParOf" srcId="{CD26F695-43FC-4D66-9ADB-36B7281F5665}" destId="{0CF09DD2-3D59-464A-BF0C-DE269DD36379}" srcOrd="0" destOrd="0" presId="urn:microsoft.com/office/officeart/2018/2/layout/IconCircleList"/>
    <dgm:cxn modelId="{DC4FCE6C-BFEA-4099-86AE-9740F08EA588}" type="presParOf" srcId="{CD26F695-43FC-4D66-9ADB-36B7281F5665}" destId="{40F24724-1617-4BCF-9CA3-300E24EA8F48}" srcOrd="1" destOrd="0" presId="urn:microsoft.com/office/officeart/2018/2/layout/IconCircleList"/>
    <dgm:cxn modelId="{F25E1EEB-52FA-4803-8E79-5FDCA029E472}" type="presParOf" srcId="{CD26F695-43FC-4D66-9ADB-36B7281F5665}" destId="{F407129C-4B07-4139-87C3-EA683ED37797}" srcOrd="2" destOrd="0" presId="urn:microsoft.com/office/officeart/2018/2/layout/IconCircleList"/>
    <dgm:cxn modelId="{49FEA6A1-5C01-4529-9C3F-C2AFC06970B8}" type="presParOf" srcId="{CD26F695-43FC-4D66-9ADB-36B7281F5665}" destId="{05388E55-012F-481E-BED7-73062CFE8477}" srcOrd="3" destOrd="0" presId="urn:microsoft.com/office/officeart/2018/2/layout/IconCircleList"/>
    <dgm:cxn modelId="{8BFBDA5C-B59B-4377-A93E-71A1ACA34D7D}" type="presParOf" srcId="{D4D4C0D2-EE4C-4846-800E-FB5510085830}" destId="{D1802EBE-D93D-4523-B61E-3B70B8F60FC2}" srcOrd="1" destOrd="0" presId="urn:microsoft.com/office/officeart/2018/2/layout/IconCircleList"/>
    <dgm:cxn modelId="{28C0CA97-6447-4DF8-A5D7-DFE7D0C78258}" type="presParOf" srcId="{D4D4C0D2-EE4C-4846-800E-FB5510085830}" destId="{3CE37252-5A86-4E5A-B7ED-B81AD4DFCA29}" srcOrd="2" destOrd="0" presId="urn:microsoft.com/office/officeart/2018/2/layout/IconCircleList"/>
    <dgm:cxn modelId="{C87E2BD7-7592-4729-A123-1937F10A5AEB}" type="presParOf" srcId="{3CE37252-5A86-4E5A-B7ED-B81AD4DFCA29}" destId="{34609350-EFFD-45F7-BA5F-FA613AF488F9}" srcOrd="0" destOrd="0" presId="urn:microsoft.com/office/officeart/2018/2/layout/IconCircleList"/>
    <dgm:cxn modelId="{2570D9D2-11F9-44DA-986F-47DE92CA8440}" type="presParOf" srcId="{3CE37252-5A86-4E5A-B7ED-B81AD4DFCA29}" destId="{891E36CE-2F05-46C1-98A4-A9DEB2D214B0}" srcOrd="1" destOrd="0" presId="urn:microsoft.com/office/officeart/2018/2/layout/IconCircleList"/>
    <dgm:cxn modelId="{66FCB1EC-8026-4057-80DA-E20102DF8B47}" type="presParOf" srcId="{3CE37252-5A86-4E5A-B7ED-B81AD4DFCA29}" destId="{D91A0C72-DC48-4B24-9011-66210952B171}" srcOrd="2" destOrd="0" presId="urn:microsoft.com/office/officeart/2018/2/layout/IconCircleList"/>
    <dgm:cxn modelId="{A4DE2A47-116A-4CF4-A914-F9260C9705F4}" type="presParOf" srcId="{3CE37252-5A86-4E5A-B7ED-B81AD4DFCA29}" destId="{F432A1EE-F220-45C4-8897-248A89839351}" srcOrd="3" destOrd="0" presId="urn:microsoft.com/office/officeart/2018/2/layout/IconCircleList"/>
    <dgm:cxn modelId="{DA537FD4-0BD3-4ECA-8CE4-B90F3DD69317}" type="presParOf" srcId="{D4D4C0D2-EE4C-4846-800E-FB5510085830}" destId="{39A28256-EACC-4097-8113-133B3606E727}" srcOrd="3" destOrd="0" presId="urn:microsoft.com/office/officeart/2018/2/layout/IconCircleList"/>
    <dgm:cxn modelId="{4630A64A-206B-484B-9D61-7ABB00ECF04A}" type="presParOf" srcId="{D4D4C0D2-EE4C-4846-800E-FB5510085830}" destId="{1E9E7EC1-E387-40C1-BB45-187BD1B10E76}" srcOrd="4" destOrd="0" presId="urn:microsoft.com/office/officeart/2018/2/layout/IconCircleList"/>
    <dgm:cxn modelId="{57A081FF-866D-4B2A-8AB9-AFC09B4F2B80}" type="presParOf" srcId="{1E9E7EC1-E387-40C1-BB45-187BD1B10E76}" destId="{ED42CC31-3AAB-4F7E-B2B6-043596927765}" srcOrd="0" destOrd="0" presId="urn:microsoft.com/office/officeart/2018/2/layout/IconCircleList"/>
    <dgm:cxn modelId="{2AB021B4-DB0C-4B30-9782-A58AD390D166}" type="presParOf" srcId="{1E9E7EC1-E387-40C1-BB45-187BD1B10E76}" destId="{D63AAE88-1AA3-42B2-813D-3EB974EB61F1}" srcOrd="1" destOrd="0" presId="urn:microsoft.com/office/officeart/2018/2/layout/IconCircleList"/>
    <dgm:cxn modelId="{8D13C815-1C59-4C45-9BD7-D4E0F58EB2DF}" type="presParOf" srcId="{1E9E7EC1-E387-40C1-BB45-187BD1B10E76}" destId="{0FFA4309-3ADD-41F9-A3D6-F25A88CB0F0E}" srcOrd="2" destOrd="0" presId="urn:microsoft.com/office/officeart/2018/2/layout/IconCircleList"/>
    <dgm:cxn modelId="{44E8DC9B-4556-4BA4-B5C5-C20E3E47006A}" type="presParOf" srcId="{1E9E7EC1-E387-40C1-BB45-187BD1B10E76}" destId="{416F3422-6069-456A-B8C1-3B27C5DC3C41}" srcOrd="3" destOrd="0" presId="urn:microsoft.com/office/officeart/2018/2/layout/IconCircleList"/>
    <dgm:cxn modelId="{B50244EE-6235-45B2-B1A7-0BAA7BDAEC10}" type="presParOf" srcId="{D4D4C0D2-EE4C-4846-800E-FB5510085830}" destId="{7727F1D5-4C91-4FB1-90D9-1BFE23F132C0}" srcOrd="5" destOrd="0" presId="urn:microsoft.com/office/officeart/2018/2/layout/IconCircleList"/>
    <dgm:cxn modelId="{E8A8CB5C-387E-4F94-935C-35466ECEA15D}" type="presParOf" srcId="{D4D4C0D2-EE4C-4846-800E-FB5510085830}" destId="{BB305A10-B42C-4E36-A483-78BD9347E717}" srcOrd="6" destOrd="0" presId="urn:microsoft.com/office/officeart/2018/2/layout/IconCircleList"/>
    <dgm:cxn modelId="{36E569FB-66CE-4B2C-B3A9-CCF0566D6134}" type="presParOf" srcId="{BB305A10-B42C-4E36-A483-78BD9347E717}" destId="{E2C61197-8F3B-44D4-B382-D402250360CF}" srcOrd="0" destOrd="0" presId="urn:microsoft.com/office/officeart/2018/2/layout/IconCircleList"/>
    <dgm:cxn modelId="{90F439C5-32D7-4DE3-B794-DA872214AAD1}" type="presParOf" srcId="{BB305A10-B42C-4E36-A483-78BD9347E717}" destId="{96D3846C-FFA8-46F3-9C13-F289E1C18F35}" srcOrd="1" destOrd="0" presId="urn:microsoft.com/office/officeart/2018/2/layout/IconCircleList"/>
    <dgm:cxn modelId="{ABDCB7DC-5384-4ED9-8F80-F6EA7BDC4566}" type="presParOf" srcId="{BB305A10-B42C-4E36-A483-78BD9347E717}" destId="{9BAB4CBD-AB9C-498D-B566-B7129C419308}" srcOrd="2" destOrd="0" presId="urn:microsoft.com/office/officeart/2018/2/layout/IconCircleList"/>
    <dgm:cxn modelId="{712501C3-34FD-4D15-BEFC-50FED8497003}" type="presParOf" srcId="{BB305A10-B42C-4E36-A483-78BD9347E717}" destId="{7F3DDAD9-06BE-429A-A983-4DDC44BDDB60}" srcOrd="3" destOrd="0" presId="urn:microsoft.com/office/officeart/2018/2/layout/IconCircleList"/>
    <dgm:cxn modelId="{13EF9016-592F-474D-AED3-6E09C5995F40}" type="presParOf" srcId="{D4D4C0D2-EE4C-4846-800E-FB5510085830}" destId="{F410CB5A-056C-4538-960A-16FBB7B08CBE}" srcOrd="7" destOrd="0" presId="urn:microsoft.com/office/officeart/2018/2/layout/IconCircleList"/>
    <dgm:cxn modelId="{DB258EB1-A44C-43D8-9E81-B20DB7B047E5}" type="presParOf" srcId="{D4D4C0D2-EE4C-4846-800E-FB5510085830}" destId="{9D9AB6DE-AB2F-4D22-8B3D-E6921177BB2F}" srcOrd="8" destOrd="0" presId="urn:microsoft.com/office/officeart/2018/2/layout/IconCircleList"/>
    <dgm:cxn modelId="{674149C1-FF2B-47FE-9472-37839491F243}" type="presParOf" srcId="{9D9AB6DE-AB2F-4D22-8B3D-E6921177BB2F}" destId="{2653C5AA-34C4-46C7-A398-0F8F3454338A}" srcOrd="0" destOrd="0" presId="urn:microsoft.com/office/officeart/2018/2/layout/IconCircleList"/>
    <dgm:cxn modelId="{61ED06F2-9931-47B9-B828-E62438A70844}" type="presParOf" srcId="{9D9AB6DE-AB2F-4D22-8B3D-E6921177BB2F}" destId="{F9619DD5-7B5D-4FAD-BD55-5A945E8FA432}" srcOrd="1" destOrd="0" presId="urn:microsoft.com/office/officeart/2018/2/layout/IconCircleList"/>
    <dgm:cxn modelId="{89D6E356-7DEC-43DC-9F68-078F82FDC6A0}" type="presParOf" srcId="{9D9AB6DE-AB2F-4D22-8B3D-E6921177BB2F}" destId="{DCCED189-8529-4F25-86B7-840E19081BA1}" srcOrd="2" destOrd="0" presId="urn:microsoft.com/office/officeart/2018/2/layout/IconCircleList"/>
    <dgm:cxn modelId="{0088B230-8BE5-4E74-B3E5-1831749B1717}" type="presParOf" srcId="{9D9AB6DE-AB2F-4D22-8B3D-E6921177BB2F}" destId="{26B46C62-EFE5-4DA1-8DBF-2981BDB5C786}" srcOrd="3" destOrd="0" presId="urn:microsoft.com/office/officeart/2018/2/layout/IconCircleList"/>
    <dgm:cxn modelId="{AE64017C-6401-46A5-A9BF-10AEE322F36B}" type="presParOf" srcId="{D4D4C0D2-EE4C-4846-800E-FB5510085830}" destId="{14914AFA-B97C-47B7-81EB-6840047F158F}" srcOrd="9" destOrd="0" presId="urn:microsoft.com/office/officeart/2018/2/layout/IconCircleList"/>
    <dgm:cxn modelId="{9ED1F03A-012B-4661-A3C5-B896381C55F9}" type="presParOf" srcId="{D4D4C0D2-EE4C-4846-800E-FB5510085830}" destId="{7FBC5691-9AC0-418F-9149-92382116A037}" srcOrd="10" destOrd="0" presId="urn:microsoft.com/office/officeart/2018/2/layout/IconCircleList"/>
    <dgm:cxn modelId="{198A0EDA-F8C8-4273-8A94-165179D5D4C8}" type="presParOf" srcId="{7FBC5691-9AC0-418F-9149-92382116A037}" destId="{07F7383E-E42D-4FD3-B7FA-0AB8675A1E68}" srcOrd="0" destOrd="0" presId="urn:microsoft.com/office/officeart/2018/2/layout/IconCircleList"/>
    <dgm:cxn modelId="{D7E905B4-9B4B-4799-B830-704B438F62E1}" type="presParOf" srcId="{7FBC5691-9AC0-418F-9149-92382116A037}" destId="{BC3F245E-A92C-47C0-B8AD-8D01E5C39E00}" srcOrd="1" destOrd="0" presId="urn:microsoft.com/office/officeart/2018/2/layout/IconCircleList"/>
    <dgm:cxn modelId="{8B6E9B70-87FB-4208-B164-0BAC25B6B6FC}" type="presParOf" srcId="{7FBC5691-9AC0-418F-9149-92382116A037}" destId="{587DF66E-2019-438A-8EC5-E56575D16722}" srcOrd="2" destOrd="0" presId="urn:microsoft.com/office/officeart/2018/2/layout/IconCircleList"/>
    <dgm:cxn modelId="{9FE636EB-3687-45B2-BBC6-F7A5CAE212DA}" type="presParOf" srcId="{7FBC5691-9AC0-418F-9149-92382116A037}" destId="{D7AB8619-ABE2-4010-A782-F626CBEAED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09DD2-3D59-464A-BF0C-DE269DD363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24724-1617-4BCF-9CA3-300E24EA8F4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88E55-012F-481E-BED7-73062CFE847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Video Storing</a:t>
          </a:r>
        </a:p>
      </dsp:txBody>
      <dsp:txXfrm>
        <a:off x="1172126" y="908559"/>
        <a:ext cx="2114937" cy="897246"/>
      </dsp:txXfrm>
    </dsp:sp>
    <dsp:sp modelId="{34609350-EFFD-45F7-BA5F-FA613AF488F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E36CE-2F05-46C1-98A4-A9DEB2D214B0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2A1EE-F220-45C4-8897-248A89839351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Video Info Displaying.</a:t>
          </a:r>
        </a:p>
      </dsp:txBody>
      <dsp:txXfrm>
        <a:off x="4745088" y="908559"/>
        <a:ext cx="2114937" cy="897246"/>
      </dsp:txXfrm>
    </dsp:sp>
    <dsp:sp modelId="{ED42CC31-3AAB-4F7E-B2B6-043596927765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AAE88-1AA3-42B2-813D-3EB974EB61F1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F3422-6069-456A-B8C1-3B27C5DC3C41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Video Question Answering.</a:t>
          </a:r>
        </a:p>
      </dsp:txBody>
      <dsp:txXfrm>
        <a:off x="8318049" y="908559"/>
        <a:ext cx="2114937" cy="897246"/>
      </dsp:txXfrm>
    </dsp:sp>
    <dsp:sp modelId="{E2C61197-8F3B-44D4-B382-D402250360CF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3846C-FFA8-46F3-9C13-F289E1C18F35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DDAD9-06BE-429A-A983-4DDC44BDDB6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Video Searching.</a:t>
          </a:r>
        </a:p>
      </dsp:txBody>
      <dsp:txXfrm>
        <a:off x="1172126" y="2545532"/>
        <a:ext cx="2114937" cy="897246"/>
      </dsp:txXfrm>
    </dsp:sp>
    <dsp:sp modelId="{2653C5AA-34C4-46C7-A398-0F8F3454338A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19DD5-7B5D-4FAD-BD55-5A945E8FA432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46C62-EFE5-4DA1-8DBF-2981BDB5C786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Video Editing.</a:t>
          </a:r>
        </a:p>
      </dsp:txBody>
      <dsp:txXfrm>
        <a:off x="4745088" y="2545532"/>
        <a:ext cx="2114937" cy="897246"/>
      </dsp:txXfrm>
    </dsp:sp>
    <dsp:sp modelId="{07F7383E-E42D-4FD3-B7FA-0AB8675A1E68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F245E-A92C-47C0-B8AD-8D01E5C39E00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8619-ABE2-4010-A782-F626CBEAED3D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Video Clip generating.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90BF-3C07-FD4D-97F5-DEE459CD4930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4114-8968-0F44-B63E-D5FB8ED52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75ED6-D221-76D8-4B4A-DA731947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X-Video Understanding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C1E88-FB21-49ED-1342-BE91B1D6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 Hina Amano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E07B0-D770-8DDC-95AB-21026881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4303-CCB5-13DB-F950-90B34527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is an Open-Source AI System for Video Understanding.</a:t>
            </a:r>
          </a:p>
          <a:p>
            <a:r>
              <a:rPr lang="en-US" dirty="0"/>
              <a:t>Frontend: </a:t>
            </a:r>
            <a:r>
              <a:rPr lang="en-US" dirty="0" err="1"/>
              <a:t>React.js</a:t>
            </a:r>
            <a:endParaRPr lang="en-US" dirty="0"/>
          </a:p>
          <a:p>
            <a:r>
              <a:rPr lang="en-US" dirty="0"/>
              <a:t>Backend: Node.js</a:t>
            </a:r>
          </a:p>
          <a:p>
            <a:r>
              <a:rPr lang="en-US" dirty="0"/>
              <a:t>Database: AWS based MongoDB</a:t>
            </a:r>
          </a:p>
          <a:p>
            <a:r>
              <a:rPr lang="en-US" dirty="0"/>
              <a:t>Video Understanding AI: Twelve Labs (As </a:t>
            </a:r>
            <a:r>
              <a:rPr lang="en-US" dirty="0" err="1"/>
              <a:t>OpenInterX</a:t>
            </a:r>
            <a:r>
              <a:rPr lang="en-US" dirty="0"/>
              <a:t> only supports Python API).</a:t>
            </a:r>
          </a:p>
        </p:txBody>
      </p:sp>
    </p:spTree>
    <p:extLst>
      <p:ext uri="{BB962C8B-B14F-4D97-AF65-F5344CB8AC3E}">
        <p14:creationId xmlns:p14="http://schemas.microsoft.com/office/powerpoint/2010/main" val="426684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42DB-EAA6-F3E5-7A4F-53844468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D6BEE-7A31-C569-2C3E-92F8D88F1C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57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FCB5A-3F0F-A086-CD9C-1D78AC66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5079EC-2BEC-84A9-0945-5E21AFAE9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83" y="1825625"/>
            <a:ext cx="8621633" cy="4351338"/>
          </a:xfrm>
        </p:spPr>
      </p:pic>
    </p:spTree>
    <p:extLst>
      <p:ext uri="{BB962C8B-B14F-4D97-AF65-F5344CB8AC3E}">
        <p14:creationId xmlns:p14="http://schemas.microsoft.com/office/powerpoint/2010/main" val="317015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0028-6EE6-B2D5-E14B-E696457AC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93C-B04F-BCD2-88AA-A0017723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929C3-A212-D95B-4E71-B942E78AB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445" y="1825625"/>
            <a:ext cx="9761109" cy="4351338"/>
          </a:xfrm>
        </p:spPr>
      </p:pic>
    </p:spTree>
    <p:extLst>
      <p:ext uri="{BB962C8B-B14F-4D97-AF65-F5344CB8AC3E}">
        <p14:creationId xmlns:p14="http://schemas.microsoft.com/office/powerpoint/2010/main" val="134386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B665-BEBA-DFBD-EC25-42C41CA1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2C8-6F39-24B7-BBC3-26ACE347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16" name="Content Placeholder 15" descr="A screenshot of a video chat&#10;&#10;AI-generated content may be incorrect.">
            <a:extLst>
              <a:ext uri="{FF2B5EF4-FFF2-40B4-BE49-F238E27FC236}">
                <a16:creationId xmlns:a16="http://schemas.microsoft.com/office/drawing/2014/main" id="{8CDEE664-B758-3F7C-AD24-E7DD2CFD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100" y="1825625"/>
            <a:ext cx="5851799" cy="4351338"/>
          </a:xfrm>
        </p:spPr>
      </p:pic>
    </p:spTree>
    <p:extLst>
      <p:ext uri="{BB962C8B-B14F-4D97-AF65-F5344CB8AC3E}">
        <p14:creationId xmlns:p14="http://schemas.microsoft.com/office/powerpoint/2010/main" val="279369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6F0D-2455-FAE0-B130-A1D12630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Thanks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370523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86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X-Video Understanding</vt:lpstr>
      <vt:lpstr>Introduction</vt:lpstr>
      <vt:lpstr>Function</vt:lpstr>
      <vt:lpstr>Demo</vt:lpstr>
      <vt:lpstr>Demo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Tianqi Zhao</dc:creator>
  <cp:lastModifiedBy>Tianqi Zhao</cp:lastModifiedBy>
  <cp:revision>9</cp:revision>
  <dcterms:created xsi:type="dcterms:W3CDTF">2025-05-17T23:34:05Z</dcterms:created>
  <dcterms:modified xsi:type="dcterms:W3CDTF">2025-05-17T23:52:22Z</dcterms:modified>
</cp:coreProperties>
</file>