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2431-9AC5-26E9-1B44-69766FC63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1512D-7ED5-A961-8718-DFFE000E7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FAFF3-E8BA-C12B-091E-1AA1A55B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2C0-388E-4E80-8BBF-DE7A9AE5C4E6}" type="datetimeFigureOut">
              <a:rPr lang="en-IL" smtClean="0"/>
              <a:t>06/05/2022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0764F-8ECD-0797-7278-42C128BA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DCCB6-4112-57E4-C45D-A234ACAC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DD79-F304-4DF7-8F5C-470F3F83AC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621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6749-2910-C3B5-7141-4FC1E871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3932-0AD3-4CE8-2928-F252F9452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9218-4987-757D-6AB0-5B9B8CEC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2C0-388E-4E80-8BBF-DE7A9AE5C4E6}" type="datetimeFigureOut">
              <a:rPr lang="en-IL" smtClean="0"/>
              <a:t>06/05/2022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201E9-DAD8-6534-4697-34888F5D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E33B-9B2B-A172-516A-2A33B38C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DD79-F304-4DF7-8F5C-470F3F83AC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04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1BEBD-C627-0BEB-2D6F-D593093C9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C2DD1-E8E1-358B-02F6-62AC0DE6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88F78-D098-74B2-215B-D48E773F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2C0-388E-4E80-8BBF-DE7A9AE5C4E6}" type="datetimeFigureOut">
              <a:rPr lang="en-IL" smtClean="0"/>
              <a:t>06/05/2022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FEF1-64C0-3E1D-6C34-995AE384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03FB5-6BC4-A387-5565-56216E1A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DD79-F304-4DF7-8F5C-470F3F83AC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632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5C3F-E096-E3EA-5511-96C009E2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8B1FE-E570-DE4B-7CED-BCAF21785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761AB-BDF5-CC9B-F51D-358F402E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2C0-388E-4E80-8BBF-DE7A9AE5C4E6}" type="datetimeFigureOut">
              <a:rPr lang="en-IL" smtClean="0"/>
              <a:t>06/05/2022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802D-8F0A-0528-A3B4-67FFCB1C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EE565-495B-C9F7-DD20-617C2168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DD79-F304-4DF7-8F5C-470F3F83AC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949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EA05-1784-BBF4-0BB7-81D4CAFD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8123E-442B-61C8-7341-12F4406E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A0FAB-C4AE-39E8-5670-EDE7977E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2C0-388E-4E80-8BBF-DE7A9AE5C4E6}" type="datetimeFigureOut">
              <a:rPr lang="en-IL" smtClean="0"/>
              <a:t>06/05/2022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A314-3001-E5B9-36E1-D68B44D4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D573B-EBD3-7C85-DB6C-7CD6DA7E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DD79-F304-4DF7-8F5C-470F3F83AC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335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132A-8634-0D00-D009-D9E6EEE5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2481-78F9-E83F-502E-235961B2D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D59E5-0DAE-3C9B-C58F-5F751A6D0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9E6FA-81C3-3FD6-FBA4-0B69CAD4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2C0-388E-4E80-8BBF-DE7A9AE5C4E6}" type="datetimeFigureOut">
              <a:rPr lang="en-IL" smtClean="0"/>
              <a:t>06/05/2022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27D2F-CE21-3B9A-6706-8F46781A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D8878-D6EA-0997-0ACB-C2544702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DD79-F304-4DF7-8F5C-470F3F83AC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168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2B3F-5216-F362-0AF4-837AAD85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A872F-3FFE-C569-6E61-E14026A0A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E777A-FFED-229E-CA99-19C8CB936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BA54-48DD-A2E7-5837-416BD0993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860C2-7D10-A61C-430B-CB773A334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487B3-8584-B1BE-3335-DB1A1F5F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2C0-388E-4E80-8BBF-DE7A9AE5C4E6}" type="datetimeFigureOut">
              <a:rPr lang="en-IL" smtClean="0"/>
              <a:t>06/05/2022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E4773-2BD8-F9C6-4A9D-1F1A8875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C0C9E-430F-B544-DB1A-8C77F591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DD79-F304-4DF7-8F5C-470F3F83AC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714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4F35-49B2-9EAF-3458-E492C26E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FC300-15CD-2D07-69CF-21C9D39A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2C0-388E-4E80-8BBF-DE7A9AE5C4E6}" type="datetimeFigureOut">
              <a:rPr lang="en-IL" smtClean="0"/>
              <a:t>06/05/2022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22AA2-4D74-E712-6CAA-287F2E6E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63AE9-0159-5FD2-2920-A37C311D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DD79-F304-4DF7-8F5C-470F3F83AC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414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22564-33AA-30C1-8FF4-515F4DFD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2C0-388E-4E80-8BBF-DE7A9AE5C4E6}" type="datetimeFigureOut">
              <a:rPr lang="en-IL" smtClean="0"/>
              <a:t>06/05/2022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161A5-FB25-7EC2-D5D7-7364A02B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85715-D716-9C40-D3BD-E7D4F5D4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DD79-F304-4DF7-8F5C-470F3F83AC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177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0B81-AA16-A685-625B-17E5E02C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5FE5-865D-3393-92DA-8544DE2C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C001F-6725-B2F3-7894-4ABC414CD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4C6C1-C24A-95E3-A4AE-B9C6122B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2C0-388E-4E80-8BBF-DE7A9AE5C4E6}" type="datetimeFigureOut">
              <a:rPr lang="en-IL" smtClean="0"/>
              <a:t>06/05/2022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DEBDE-9FA3-733D-1B0B-F62ED140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1B4B4-EFE0-C227-D11D-3DC04E18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DD79-F304-4DF7-8F5C-470F3F83AC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464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81E3-AF7A-2EC1-A7A0-EFB4CF42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65957-3C99-C123-018C-2702D2EE3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9D8ED-9D63-B4CA-C966-93D743967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7100E-FC27-0041-34A3-B54103DC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2C0-388E-4E80-8BBF-DE7A9AE5C4E6}" type="datetimeFigureOut">
              <a:rPr lang="en-IL" smtClean="0"/>
              <a:t>06/05/2022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2FE2C-19E0-6151-C249-8E67CFCA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FEB79-84EA-FA3C-601E-F1BCADF6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DD79-F304-4DF7-8F5C-470F3F83AC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123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C9AEB-D153-C34D-5ED5-253B037A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4B939-1387-D153-0F99-D2DC33742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39F81-4621-CB50-B8D6-8EFF91FBF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242C0-388E-4E80-8BBF-DE7A9AE5C4E6}" type="datetimeFigureOut">
              <a:rPr lang="en-IL" smtClean="0"/>
              <a:t>06/05/2022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881C8-5013-8ABB-8FA3-BFDA60EFE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75270-B48A-F995-7690-6BF72B894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1DD79-F304-4DF7-8F5C-470F3F83AC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883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8690E0-5B1F-F236-73A2-B288EEEA17AC}"/>
              </a:ext>
            </a:extLst>
          </p:cNvPr>
          <p:cNvSpPr/>
          <p:nvPr/>
        </p:nvSpPr>
        <p:spPr>
          <a:xfrm>
            <a:off x="1241778" y="3228622"/>
            <a:ext cx="5881513" cy="6886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BERT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B0178-82DB-3937-F6E7-CD56BCE177EF}"/>
              </a:ext>
            </a:extLst>
          </p:cNvPr>
          <p:cNvSpPr txBox="1"/>
          <p:nvPr/>
        </p:nvSpPr>
        <p:spPr>
          <a:xfrm>
            <a:off x="1241778" y="3917244"/>
            <a:ext cx="598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[CLS]  Who can figure out the meaning of “</a:t>
            </a:r>
            <a:r>
              <a:rPr lang="en-US" dirty="0" err="1"/>
              <a:t>covfefe</a:t>
            </a:r>
            <a:r>
              <a:rPr lang="en-US" dirty="0"/>
              <a:t>”??? [SEP]</a:t>
            </a:r>
            <a:endParaRPr lang="en-I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0FAB47-16AD-96C4-42DF-EE045D8573E4}"/>
              </a:ext>
            </a:extLst>
          </p:cNvPr>
          <p:cNvCxnSpPr/>
          <p:nvPr/>
        </p:nvCxnSpPr>
        <p:spPr>
          <a:xfrm flipV="1">
            <a:off x="2596444" y="2957688"/>
            <a:ext cx="0" cy="270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F14F84-5829-BFFE-63D0-D42857251793}"/>
              </a:ext>
            </a:extLst>
          </p:cNvPr>
          <p:cNvCxnSpPr/>
          <p:nvPr/>
        </p:nvCxnSpPr>
        <p:spPr>
          <a:xfrm flipV="1">
            <a:off x="2111022" y="2957688"/>
            <a:ext cx="0" cy="270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78914F-5A5A-8DE2-25EC-76A5348EBB80}"/>
              </a:ext>
            </a:extLst>
          </p:cNvPr>
          <p:cNvCxnSpPr/>
          <p:nvPr/>
        </p:nvCxnSpPr>
        <p:spPr>
          <a:xfrm flipV="1">
            <a:off x="3081866" y="2957688"/>
            <a:ext cx="0" cy="270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29D164-6D02-59AC-E0C8-72692F7A47CE}"/>
              </a:ext>
            </a:extLst>
          </p:cNvPr>
          <p:cNvCxnSpPr/>
          <p:nvPr/>
        </p:nvCxnSpPr>
        <p:spPr>
          <a:xfrm flipV="1">
            <a:off x="3623732" y="2957688"/>
            <a:ext cx="0" cy="270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053B17-317F-9D97-4EEF-3B11C658EABF}"/>
              </a:ext>
            </a:extLst>
          </p:cNvPr>
          <p:cNvCxnSpPr/>
          <p:nvPr/>
        </p:nvCxnSpPr>
        <p:spPr>
          <a:xfrm flipV="1">
            <a:off x="3917243" y="2957688"/>
            <a:ext cx="0" cy="270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224006-D3D6-D7B9-7B3A-3E0F4CCF0DDD}"/>
              </a:ext>
            </a:extLst>
          </p:cNvPr>
          <p:cNvCxnSpPr>
            <a:cxnSpLocks/>
          </p:cNvCxnSpPr>
          <p:nvPr/>
        </p:nvCxnSpPr>
        <p:spPr>
          <a:xfrm flipV="1">
            <a:off x="4492977" y="2957688"/>
            <a:ext cx="0" cy="270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F5BE5D-BA78-5F3B-D83B-67E8B8619289}"/>
              </a:ext>
            </a:extLst>
          </p:cNvPr>
          <p:cNvCxnSpPr/>
          <p:nvPr/>
        </p:nvCxnSpPr>
        <p:spPr>
          <a:xfrm flipV="1">
            <a:off x="5068710" y="2957688"/>
            <a:ext cx="0" cy="270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A06998-5D02-B7C6-0F1D-030D6FED0D48}"/>
              </a:ext>
            </a:extLst>
          </p:cNvPr>
          <p:cNvCxnSpPr>
            <a:cxnSpLocks/>
          </p:cNvCxnSpPr>
          <p:nvPr/>
        </p:nvCxnSpPr>
        <p:spPr>
          <a:xfrm flipV="1">
            <a:off x="5610577" y="2957688"/>
            <a:ext cx="0" cy="270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B8DDCD-7663-5048-B94F-052EE7DF01FC}"/>
              </a:ext>
            </a:extLst>
          </p:cNvPr>
          <p:cNvCxnSpPr/>
          <p:nvPr/>
        </p:nvCxnSpPr>
        <p:spPr>
          <a:xfrm flipV="1">
            <a:off x="6186310" y="2957688"/>
            <a:ext cx="0" cy="270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0AC9E0-091D-A030-7C56-03C65C298BBE}"/>
              </a:ext>
            </a:extLst>
          </p:cNvPr>
          <p:cNvCxnSpPr/>
          <p:nvPr/>
        </p:nvCxnSpPr>
        <p:spPr>
          <a:xfrm flipV="1">
            <a:off x="1546578" y="2957688"/>
            <a:ext cx="0" cy="270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856377-B23A-5204-B00C-89A7741ECF05}"/>
              </a:ext>
            </a:extLst>
          </p:cNvPr>
          <p:cNvCxnSpPr/>
          <p:nvPr/>
        </p:nvCxnSpPr>
        <p:spPr>
          <a:xfrm flipV="1">
            <a:off x="6637866" y="2957688"/>
            <a:ext cx="0" cy="270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A406A05-D4FB-9F4B-3209-E018A601EF84}"/>
              </a:ext>
            </a:extLst>
          </p:cNvPr>
          <p:cNvSpPr/>
          <p:nvPr/>
        </p:nvSpPr>
        <p:spPr>
          <a:xfrm>
            <a:off x="1343379" y="2752047"/>
            <a:ext cx="395107" cy="18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CD69BCF-511F-14F6-6915-D5205240388D}"/>
              </a:ext>
            </a:extLst>
          </p:cNvPr>
          <p:cNvSpPr/>
          <p:nvPr/>
        </p:nvSpPr>
        <p:spPr>
          <a:xfrm>
            <a:off x="1913468" y="2743201"/>
            <a:ext cx="395107" cy="18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B14DEC-2ECD-CB37-140E-CA2DE76EB991}"/>
              </a:ext>
            </a:extLst>
          </p:cNvPr>
          <p:cNvSpPr/>
          <p:nvPr/>
        </p:nvSpPr>
        <p:spPr>
          <a:xfrm>
            <a:off x="2398890" y="2743201"/>
            <a:ext cx="395107" cy="18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C1E3AA2-869F-F542-4F71-CE12E3C5E06A}"/>
              </a:ext>
            </a:extLst>
          </p:cNvPr>
          <p:cNvSpPr/>
          <p:nvPr/>
        </p:nvSpPr>
        <p:spPr>
          <a:xfrm>
            <a:off x="2884312" y="2748846"/>
            <a:ext cx="395107" cy="18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4453C2D-A481-A449-8C38-AA70609EEC4C}"/>
              </a:ext>
            </a:extLst>
          </p:cNvPr>
          <p:cNvSpPr/>
          <p:nvPr/>
        </p:nvSpPr>
        <p:spPr>
          <a:xfrm>
            <a:off x="3397952" y="2743200"/>
            <a:ext cx="395107" cy="18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42595CD-215A-710C-984C-C9AD776F6A3E}"/>
              </a:ext>
            </a:extLst>
          </p:cNvPr>
          <p:cNvSpPr/>
          <p:nvPr/>
        </p:nvSpPr>
        <p:spPr>
          <a:xfrm>
            <a:off x="3855156" y="2752047"/>
            <a:ext cx="395107" cy="18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15C6B72-0E41-81A6-666C-9F646837BA93}"/>
              </a:ext>
            </a:extLst>
          </p:cNvPr>
          <p:cNvSpPr/>
          <p:nvPr/>
        </p:nvSpPr>
        <p:spPr>
          <a:xfrm>
            <a:off x="4329287" y="2752047"/>
            <a:ext cx="395107" cy="18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B0CB112-F9D3-1F24-D1D0-4CBECDA1444F}"/>
              </a:ext>
            </a:extLst>
          </p:cNvPr>
          <p:cNvSpPr/>
          <p:nvPr/>
        </p:nvSpPr>
        <p:spPr>
          <a:xfrm>
            <a:off x="4882436" y="2763253"/>
            <a:ext cx="395107" cy="18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0851058-33AB-C79A-9BBF-FDE326EC8F1A}"/>
              </a:ext>
            </a:extLst>
          </p:cNvPr>
          <p:cNvSpPr/>
          <p:nvPr/>
        </p:nvSpPr>
        <p:spPr>
          <a:xfrm>
            <a:off x="5452525" y="2755248"/>
            <a:ext cx="395107" cy="18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9FEA3D2-0AFA-D034-26E9-23AB30BEE66F}"/>
              </a:ext>
            </a:extLst>
          </p:cNvPr>
          <p:cNvSpPr/>
          <p:nvPr/>
        </p:nvSpPr>
        <p:spPr>
          <a:xfrm>
            <a:off x="5909729" y="2764095"/>
            <a:ext cx="395107" cy="18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C5F6FE4-0E00-44E4-1638-DA8C1299C050}"/>
              </a:ext>
            </a:extLst>
          </p:cNvPr>
          <p:cNvSpPr/>
          <p:nvPr/>
        </p:nvSpPr>
        <p:spPr>
          <a:xfrm>
            <a:off x="6383860" y="2764095"/>
            <a:ext cx="395107" cy="18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C0F448-2139-106C-68FB-994C7480C963}"/>
              </a:ext>
            </a:extLst>
          </p:cNvPr>
          <p:cNvSpPr/>
          <p:nvPr/>
        </p:nvSpPr>
        <p:spPr>
          <a:xfrm>
            <a:off x="1241778" y="2166245"/>
            <a:ext cx="5881514" cy="2462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Mean Pooling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C8935EE-AD7C-7532-2AE9-00E58CDA7DDB}"/>
              </a:ext>
            </a:extLst>
          </p:cNvPr>
          <p:cNvSpPr/>
          <p:nvPr/>
        </p:nvSpPr>
        <p:spPr>
          <a:xfrm>
            <a:off x="1241778" y="1580443"/>
            <a:ext cx="5881514" cy="2462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Fully Connected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E02461-E5BE-0E2B-43B1-99938DA4F4AA}"/>
              </a:ext>
            </a:extLst>
          </p:cNvPr>
          <p:cNvCxnSpPr>
            <a:cxnSpLocks/>
          </p:cNvCxnSpPr>
          <p:nvPr/>
        </p:nvCxnSpPr>
        <p:spPr>
          <a:xfrm flipV="1">
            <a:off x="4227683" y="1826738"/>
            <a:ext cx="0" cy="3395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E28BC84-EB7B-5A7F-6FFE-00DB107EEF95}"/>
              </a:ext>
            </a:extLst>
          </p:cNvPr>
          <p:cNvCxnSpPr>
            <a:cxnSpLocks/>
          </p:cNvCxnSpPr>
          <p:nvPr/>
        </p:nvCxnSpPr>
        <p:spPr>
          <a:xfrm flipV="1">
            <a:off x="4227683" y="1240936"/>
            <a:ext cx="0" cy="3395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1A8749-31C6-2ACC-73A0-3191D425A561}"/>
              </a:ext>
            </a:extLst>
          </p:cNvPr>
          <p:cNvSpPr/>
          <p:nvPr/>
        </p:nvSpPr>
        <p:spPr>
          <a:xfrm>
            <a:off x="3228621" y="581396"/>
            <a:ext cx="1998124" cy="6288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Scores</a:t>
            </a:r>
          </a:p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D26FA7-A8FF-A7FE-FF5C-2646C28B7A78}"/>
              </a:ext>
            </a:extLst>
          </p:cNvPr>
          <p:cNvSpPr/>
          <p:nvPr/>
        </p:nvSpPr>
        <p:spPr>
          <a:xfrm>
            <a:off x="3403603" y="916705"/>
            <a:ext cx="395107" cy="251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7697D1-DBB2-722A-EDD1-6A1C3C3AFB82}"/>
              </a:ext>
            </a:extLst>
          </p:cNvPr>
          <p:cNvSpPr/>
          <p:nvPr/>
        </p:nvSpPr>
        <p:spPr>
          <a:xfrm>
            <a:off x="4638332" y="916705"/>
            <a:ext cx="395107" cy="25197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363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3FCC50D-8E9E-84D1-9543-5069BDE5C219}"/>
              </a:ext>
            </a:extLst>
          </p:cNvPr>
          <p:cNvSpPr/>
          <p:nvPr/>
        </p:nvSpPr>
        <p:spPr>
          <a:xfrm>
            <a:off x="1384291" y="2860521"/>
            <a:ext cx="8366492" cy="2709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Concatenation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8690E0-5B1F-F236-73A2-B288EEEA17AC}"/>
              </a:ext>
            </a:extLst>
          </p:cNvPr>
          <p:cNvSpPr/>
          <p:nvPr/>
        </p:nvSpPr>
        <p:spPr>
          <a:xfrm>
            <a:off x="1333500" y="4991714"/>
            <a:ext cx="5654315" cy="7539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BERT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B0178-82DB-3937-F6E7-CD56BCE177EF}"/>
              </a:ext>
            </a:extLst>
          </p:cNvPr>
          <p:cNvSpPr txBox="1"/>
          <p:nvPr/>
        </p:nvSpPr>
        <p:spPr>
          <a:xfrm>
            <a:off x="1296815" y="5766605"/>
            <a:ext cx="598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[CLS]  Who can figure out the meaning of “</a:t>
            </a:r>
            <a:r>
              <a:rPr lang="en-US" dirty="0" err="1"/>
              <a:t>covfefe</a:t>
            </a:r>
            <a:r>
              <a:rPr lang="en-US" dirty="0"/>
              <a:t>”??? [SEP]</a:t>
            </a:r>
            <a:endParaRPr lang="en-I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0FAB47-16AD-96C4-42DF-EE045D8573E4}"/>
              </a:ext>
            </a:extLst>
          </p:cNvPr>
          <p:cNvCxnSpPr/>
          <p:nvPr/>
        </p:nvCxnSpPr>
        <p:spPr>
          <a:xfrm flipV="1">
            <a:off x="2651481" y="4720781"/>
            <a:ext cx="0" cy="270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F14F84-5829-BFFE-63D0-D42857251793}"/>
              </a:ext>
            </a:extLst>
          </p:cNvPr>
          <p:cNvCxnSpPr/>
          <p:nvPr/>
        </p:nvCxnSpPr>
        <p:spPr>
          <a:xfrm flipV="1">
            <a:off x="2166059" y="4720781"/>
            <a:ext cx="0" cy="270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78914F-5A5A-8DE2-25EC-76A5348EBB80}"/>
              </a:ext>
            </a:extLst>
          </p:cNvPr>
          <p:cNvCxnSpPr/>
          <p:nvPr/>
        </p:nvCxnSpPr>
        <p:spPr>
          <a:xfrm flipV="1">
            <a:off x="3136903" y="4720781"/>
            <a:ext cx="0" cy="270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29D164-6D02-59AC-E0C8-72692F7A47CE}"/>
              </a:ext>
            </a:extLst>
          </p:cNvPr>
          <p:cNvCxnSpPr/>
          <p:nvPr/>
        </p:nvCxnSpPr>
        <p:spPr>
          <a:xfrm flipV="1">
            <a:off x="3678769" y="4720781"/>
            <a:ext cx="0" cy="270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053B17-317F-9D97-4EEF-3B11C658EABF}"/>
              </a:ext>
            </a:extLst>
          </p:cNvPr>
          <p:cNvCxnSpPr/>
          <p:nvPr/>
        </p:nvCxnSpPr>
        <p:spPr>
          <a:xfrm flipV="1">
            <a:off x="3972280" y="4720781"/>
            <a:ext cx="0" cy="270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224006-D3D6-D7B9-7B3A-3E0F4CCF0DDD}"/>
              </a:ext>
            </a:extLst>
          </p:cNvPr>
          <p:cNvCxnSpPr>
            <a:cxnSpLocks/>
          </p:cNvCxnSpPr>
          <p:nvPr/>
        </p:nvCxnSpPr>
        <p:spPr>
          <a:xfrm flipV="1">
            <a:off x="4548014" y="4720781"/>
            <a:ext cx="0" cy="270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F5BE5D-BA78-5F3B-D83B-67E8B8619289}"/>
              </a:ext>
            </a:extLst>
          </p:cNvPr>
          <p:cNvCxnSpPr/>
          <p:nvPr/>
        </p:nvCxnSpPr>
        <p:spPr>
          <a:xfrm flipV="1">
            <a:off x="5123747" y="4720781"/>
            <a:ext cx="0" cy="270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A06998-5D02-B7C6-0F1D-030D6FED0D48}"/>
              </a:ext>
            </a:extLst>
          </p:cNvPr>
          <p:cNvCxnSpPr>
            <a:cxnSpLocks/>
          </p:cNvCxnSpPr>
          <p:nvPr/>
        </p:nvCxnSpPr>
        <p:spPr>
          <a:xfrm flipV="1">
            <a:off x="5665614" y="4720781"/>
            <a:ext cx="0" cy="270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B8DDCD-7663-5048-B94F-052EE7DF01FC}"/>
              </a:ext>
            </a:extLst>
          </p:cNvPr>
          <p:cNvCxnSpPr/>
          <p:nvPr/>
        </p:nvCxnSpPr>
        <p:spPr>
          <a:xfrm flipV="1">
            <a:off x="6241347" y="4720781"/>
            <a:ext cx="0" cy="270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0AC9E0-091D-A030-7C56-03C65C298BBE}"/>
              </a:ext>
            </a:extLst>
          </p:cNvPr>
          <p:cNvCxnSpPr/>
          <p:nvPr/>
        </p:nvCxnSpPr>
        <p:spPr>
          <a:xfrm flipV="1">
            <a:off x="1601615" y="4720781"/>
            <a:ext cx="0" cy="270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856377-B23A-5204-B00C-89A7741ECF05}"/>
              </a:ext>
            </a:extLst>
          </p:cNvPr>
          <p:cNvCxnSpPr/>
          <p:nvPr/>
        </p:nvCxnSpPr>
        <p:spPr>
          <a:xfrm flipV="1">
            <a:off x="6692903" y="4720781"/>
            <a:ext cx="0" cy="270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A406A05-D4FB-9F4B-3209-E018A601EF84}"/>
              </a:ext>
            </a:extLst>
          </p:cNvPr>
          <p:cNvSpPr/>
          <p:nvPr/>
        </p:nvSpPr>
        <p:spPr>
          <a:xfrm>
            <a:off x="1398416" y="4515140"/>
            <a:ext cx="395107" cy="18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CD69BCF-511F-14F6-6915-D5205240388D}"/>
              </a:ext>
            </a:extLst>
          </p:cNvPr>
          <p:cNvSpPr/>
          <p:nvPr/>
        </p:nvSpPr>
        <p:spPr>
          <a:xfrm>
            <a:off x="1968505" y="4506294"/>
            <a:ext cx="395107" cy="18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B14DEC-2ECD-CB37-140E-CA2DE76EB991}"/>
              </a:ext>
            </a:extLst>
          </p:cNvPr>
          <p:cNvSpPr/>
          <p:nvPr/>
        </p:nvSpPr>
        <p:spPr>
          <a:xfrm>
            <a:off x="2453927" y="4506294"/>
            <a:ext cx="395107" cy="18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C1E3AA2-869F-F542-4F71-CE12E3C5E06A}"/>
              </a:ext>
            </a:extLst>
          </p:cNvPr>
          <p:cNvSpPr/>
          <p:nvPr/>
        </p:nvSpPr>
        <p:spPr>
          <a:xfrm>
            <a:off x="2939349" y="4511939"/>
            <a:ext cx="395107" cy="18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4453C2D-A481-A449-8C38-AA70609EEC4C}"/>
              </a:ext>
            </a:extLst>
          </p:cNvPr>
          <p:cNvSpPr/>
          <p:nvPr/>
        </p:nvSpPr>
        <p:spPr>
          <a:xfrm>
            <a:off x="3452989" y="4506293"/>
            <a:ext cx="395107" cy="18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42595CD-215A-710C-984C-C9AD776F6A3E}"/>
              </a:ext>
            </a:extLst>
          </p:cNvPr>
          <p:cNvSpPr/>
          <p:nvPr/>
        </p:nvSpPr>
        <p:spPr>
          <a:xfrm>
            <a:off x="3910193" y="4515140"/>
            <a:ext cx="395107" cy="18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15C6B72-0E41-81A6-666C-9F646837BA93}"/>
              </a:ext>
            </a:extLst>
          </p:cNvPr>
          <p:cNvSpPr/>
          <p:nvPr/>
        </p:nvSpPr>
        <p:spPr>
          <a:xfrm>
            <a:off x="4384324" y="4515140"/>
            <a:ext cx="395107" cy="18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B0CB112-F9D3-1F24-D1D0-4CBECDA1444F}"/>
              </a:ext>
            </a:extLst>
          </p:cNvPr>
          <p:cNvSpPr/>
          <p:nvPr/>
        </p:nvSpPr>
        <p:spPr>
          <a:xfrm>
            <a:off x="4937473" y="4526346"/>
            <a:ext cx="395107" cy="18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0851058-33AB-C79A-9BBF-FDE326EC8F1A}"/>
              </a:ext>
            </a:extLst>
          </p:cNvPr>
          <p:cNvSpPr/>
          <p:nvPr/>
        </p:nvSpPr>
        <p:spPr>
          <a:xfrm>
            <a:off x="5507562" y="4518341"/>
            <a:ext cx="395107" cy="18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9FEA3D2-0AFA-D034-26E9-23AB30BEE66F}"/>
              </a:ext>
            </a:extLst>
          </p:cNvPr>
          <p:cNvSpPr/>
          <p:nvPr/>
        </p:nvSpPr>
        <p:spPr>
          <a:xfrm>
            <a:off x="5964766" y="4527188"/>
            <a:ext cx="395107" cy="18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C5F6FE4-0E00-44E4-1638-DA8C1299C050}"/>
              </a:ext>
            </a:extLst>
          </p:cNvPr>
          <p:cNvSpPr/>
          <p:nvPr/>
        </p:nvSpPr>
        <p:spPr>
          <a:xfrm>
            <a:off x="6438897" y="4527188"/>
            <a:ext cx="395107" cy="18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C0F448-2139-106C-68FB-994C7480C963}"/>
              </a:ext>
            </a:extLst>
          </p:cNvPr>
          <p:cNvSpPr/>
          <p:nvPr/>
        </p:nvSpPr>
        <p:spPr>
          <a:xfrm>
            <a:off x="1398416" y="4121518"/>
            <a:ext cx="5435588" cy="2462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Mean Pooling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C8935EE-AD7C-7532-2AE9-00E58CDA7DDB}"/>
              </a:ext>
            </a:extLst>
          </p:cNvPr>
          <p:cNvSpPr/>
          <p:nvPr/>
        </p:nvSpPr>
        <p:spPr>
          <a:xfrm>
            <a:off x="1398414" y="1580442"/>
            <a:ext cx="8352368" cy="2959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Fully Connected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E02461-E5BE-0E2B-43B1-99938DA4F4AA}"/>
              </a:ext>
            </a:extLst>
          </p:cNvPr>
          <p:cNvCxnSpPr>
            <a:cxnSpLocks/>
          </p:cNvCxnSpPr>
          <p:nvPr/>
        </p:nvCxnSpPr>
        <p:spPr>
          <a:xfrm flipV="1">
            <a:off x="3982159" y="3684610"/>
            <a:ext cx="0" cy="436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6A0A1A4-DCC0-37EE-3974-0F5BB66FD379}"/>
              </a:ext>
            </a:extLst>
          </p:cNvPr>
          <p:cNvSpPr/>
          <p:nvPr/>
        </p:nvSpPr>
        <p:spPr>
          <a:xfrm>
            <a:off x="5332580" y="590380"/>
            <a:ext cx="1998124" cy="6288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Scores</a:t>
            </a:r>
          </a:p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E28BC84-EB7B-5A7F-6FFE-00DB107EEF95}"/>
              </a:ext>
            </a:extLst>
          </p:cNvPr>
          <p:cNvCxnSpPr>
            <a:cxnSpLocks/>
          </p:cNvCxnSpPr>
          <p:nvPr/>
        </p:nvCxnSpPr>
        <p:spPr>
          <a:xfrm flipV="1">
            <a:off x="6354223" y="1240936"/>
            <a:ext cx="0" cy="3395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B91EC8A-DC5A-86B6-5807-F748FD45FA18}"/>
              </a:ext>
            </a:extLst>
          </p:cNvPr>
          <p:cNvCxnSpPr>
            <a:cxnSpLocks/>
          </p:cNvCxnSpPr>
          <p:nvPr/>
        </p:nvCxnSpPr>
        <p:spPr>
          <a:xfrm flipV="1">
            <a:off x="9475618" y="3684610"/>
            <a:ext cx="0" cy="13247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F51EA2A-754F-47CD-4058-62E34D00A209}"/>
              </a:ext>
            </a:extLst>
          </p:cNvPr>
          <p:cNvSpPr/>
          <p:nvPr/>
        </p:nvSpPr>
        <p:spPr>
          <a:xfrm>
            <a:off x="7222073" y="3388658"/>
            <a:ext cx="2528709" cy="2959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Fully Connected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EC16590-2113-0EE5-6B0F-2A8C438D9126}"/>
              </a:ext>
            </a:extLst>
          </p:cNvPr>
          <p:cNvSpPr/>
          <p:nvPr/>
        </p:nvSpPr>
        <p:spPr>
          <a:xfrm>
            <a:off x="1398414" y="3364019"/>
            <a:ext cx="5435588" cy="3053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Fully Connected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2E98BC4-4C4C-D4BF-7039-1C9EFC4FD6A8}"/>
              </a:ext>
            </a:extLst>
          </p:cNvPr>
          <p:cNvSpPr/>
          <p:nvPr/>
        </p:nvSpPr>
        <p:spPr>
          <a:xfrm>
            <a:off x="7222073" y="5009343"/>
            <a:ext cx="2122311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Hand-crafted attribute</a:t>
            </a:r>
            <a:endParaRPr lang="en-IL" sz="1600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A04A5BF-231D-7F57-7D4D-ED45D3656F5A}"/>
              </a:ext>
            </a:extLst>
          </p:cNvPr>
          <p:cNvSpPr/>
          <p:nvPr/>
        </p:nvSpPr>
        <p:spPr>
          <a:xfrm>
            <a:off x="7346251" y="5132909"/>
            <a:ext cx="2122311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Hand-crafted attribute</a:t>
            </a:r>
            <a:endParaRPr lang="en-IL" sz="1600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E3B3358-285C-41CA-D98A-CAB70F9A8888}"/>
              </a:ext>
            </a:extLst>
          </p:cNvPr>
          <p:cNvSpPr/>
          <p:nvPr/>
        </p:nvSpPr>
        <p:spPr>
          <a:xfrm>
            <a:off x="7504295" y="5265975"/>
            <a:ext cx="2122311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Hand-crafted attribute</a:t>
            </a:r>
            <a:endParaRPr lang="en-IL" sz="1600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59BA6FE-ABD0-476B-8A57-15CA26DAD269}"/>
              </a:ext>
            </a:extLst>
          </p:cNvPr>
          <p:cNvSpPr/>
          <p:nvPr/>
        </p:nvSpPr>
        <p:spPr>
          <a:xfrm>
            <a:off x="7628473" y="5409908"/>
            <a:ext cx="2122311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Hand-crafted attribute</a:t>
            </a:r>
            <a:endParaRPr lang="en-IL" sz="16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A9C1B5-8302-974D-0974-8D5C3B1A9766}"/>
              </a:ext>
            </a:extLst>
          </p:cNvPr>
          <p:cNvCxnSpPr>
            <a:cxnSpLocks/>
          </p:cNvCxnSpPr>
          <p:nvPr/>
        </p:nvCxnSpPr>
        <p:spPr>
          <a:xfrm flipV="1">
            <a:off x="7504295" y="3684610"/>
            <a:ext cx="0" cy="1307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CA7132-12B3-BA5F-2FFC-915B18D4334B}"/>
              </a:ext>
            </a:extLst>
          </p:cNvPr>
          <p:cNvCxnSpPr>
            <a:cxnSpLocks/>
          </p:cNvCxnSpPr>
          <p:nvPr/>
        </p:nvCxnSpPr>
        <p:spPr>
          <a:xfrm flipV="1">
            <a:off x="8442682" y="3669360"/>
            <a:ext cx="0" cy="1307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B35528E-586A-555C-F220-C266B67E3625}"/>
              </a:ext>
            </a:extLst>
          </p:cNvPr>
          <p:cNvSpPr/>
          <p:nvPr/>
        </p:nvSpPr>
        <p:spPr>
          <a:xfrm>
            <a:off x="1398414" y="2100873"/>
            <a:ext cx="8352368" cy="28429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Fully Connected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4029B5C-7194-F6DD-275A-F8F74DB920C2}"/>
              </a:ext>
            </a:extLst>
          </p:cNvPr>
          <p:cNvCxnSpPr>
            <a:cxnSpLocks/>
          </p:cNvCxnSpPr>
          <p:nvPr/>
        </p:nvCxnSpPr>
        <p:spPr>
          <a:xfrm flipV="1">
            <a:off x="8442682" y="3131455"/>
            <a:ext cx="0" cy="2494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75FFDE4-EBE6-49B2-73D1-A888E34A139C}"/>
              </a:ext>
            </a:extLst>
          </p:cNvPr>
          <p:cNvCxnSpPr>
            <a:cxnSpLocks/>
          </p:cNvCxnSpPr>
          <p:nvPr/>
        </p:nvCxnSpPr>
        <p:spPr>
          <a:xfrm flipV="1">
            <a:off x="6359873" y="1829939"/>
            <a:ext cx="0" cy="2807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C95057-1577-019F-6A86-8733B3A3FE26}"/>
              </a:ext>
            </a:extLst>
          </p:cNvPr>
          <p:cNvCxnSpPr>
            <a:cxnSpLocks/>
          </p:cNvCxnSpPr>
          <p:nvPr/>
        </p:nvCxnSpPr>
        <p:spPr>
          <a:xfrm flipV="1">
            <a:off x="3982159" y="3139161"/>
            <a:ext cx="0" cy="2494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FCDA84-B605-5FD0-7C05-42A0456E1B6E}"/>
              </a:ext>
            </a:extLst>
          </p:cNvPr>
          <p:cNvCxnSpPr>
            <a:cxnSpLocks/>
          </p:cNvCxnSpPr>
          <p:nvPr/>
        </p:nvCxnSpPr>
        <p:spPr>
          <a:xfrm flipV="1">
            <a:off x="6369755" y="2350369"/>
            <a:ext cx="0" cy="5101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E735B56-9996-1982-5C3A-9A15EFEE60DF}"/>
              </a:ext>
            </a:extLst>
          </p:cNvPr>
          <p:cNvSpPr/>
          <p:nvPr/>
        </p:nvSpPr>
        <p:spPr>
          <a:xfrm>
            <a:off x="5507562" y="925689"/>
            <a:ext cx="395107" cy="251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339E7BD-5F3E-A281-3B35-F4DA07256B84}"/>
              </a:ext>
            </a:extLst>
          </p:cNvPr>
          <p:cNvSpPr/>
          <p:nvPr/>
        </p:nvSpPr>
        <p:spPr>
          <a:xfrm>
            <a:off x="6742291" y="925689"/>
            <a:ext cx="395107" cy="25197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516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Yaniv Tal</dc:creator>
  <cp:lastModifiedBy>Yaniv Tal</cp:lastModifiedBy>
  <cp:revision>11</cp:revision>
  <dcterms:created xsi:type="dcterms:W3CDTF">2022-05-06T05:52:04Z</dcterms:created>
  <dcterms:modified xsi:type="dcterms:W3CDTF">2022-05-06T09:57:02Z</dcterms:modified>
</cp:coreProperties>
</file>