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EE454-F304-4EA2-922E-34C42DF7C2DE}" v="1" dt="2024-10-19T16:51:03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uthar" userId="d0a1da2e9aeeb022" providerId="LiveId" clId="{F8DEE454-F304-4EA2-922E-34C42DF7C2DE}"/>
    <pc:docChg chg="custSel modSld">
      <pc:chgData name="Ashok suthar" userId="d0a1da2e9aeeb022" providerId="LiveId" clId="{F8DEE454-F304-4EA2-922E-34C42DF7C2DE}" dt="2024-10-19T17:01:07.392" v="29" actId="478"/>
      <pc:docMkLst>
        <pc:docMk/>
      </pc:docMkLst>
      <pc:sldChg chg="addSp delSp modSp mod">
        <pc:chgData name="Ashok suthar" userId="d0a1da2e9aeeb022" providerId="LiveId" clId="{F8DEE454-F304-4EA2-922E-34C42DF7C2DE}" dt="2024-10-19T17:01:07.392" v="29" actId="478"/>
        <pc:sldMkLst>
          <pc:docMk/>
          <pc:sldMk cId="0" sldId="259"/>
        </pc:sldMkLst>
        <pc:spChg chg="mod">
          <ac:chgData name="Ashok suthar" userId="d0a1da2e9aeeb022" providerId="LiveId" clId="{F8DEE454-F304-4EA2-922E-34C42DF7C2DE}" dt="2024-10-19T16:55:15.203" v="16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Ashok suthar" userId="d0a1da2e9aeeb022" providerId="LiveId" clId="{F8DEE454-F304-4EA2-922E-34C42DF7C2DE}" dt="2024-10-19T16:50:44.240" v="1" actId="14100"/>
          <ac:spMkLst>
            <pc:docMk/>
            <pc:sldMk cId="0" sldId="259"/>
            <ac:spMk id="4" creationId="{32960E3F-F04E-B5A5-B94A-24B097419412}"/>
          </ac:spMkLst>
        </pc:spChg>
        <pc:picChg chg="add del mod ord">
          <ac:chgData name="Ashok suthar" userId="d0a1da2e9aeeb022" providerId="LiveId" clId="{F8DEE454-F304-4EA2-922E-34C42DF7C2DE}" dt="2024-10-19T17:01:07.392" v="29" actId="478"/>
          <ac:picMkLst>
            <pc:docMk/>
            <pc:sldMk cId="0" sldId="259"/>
            <ac:picMk id="6" creationId="{2EFE308B-33C0-5DE2-AFC8-4493463D15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13C2-AF87-4A78-97FD-4C4A95E2C4E7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8C04A-5657-46A8-B29B-3A75FD68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B10F-21DD-43E3-BD53-595BA98161C9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1450" y="6356351"/>
            <a:ext cx="4603750" cy="365125"/>
          </a:xfrm>
        </p:spPr>
        <p:txBody>
          <a:bodyPr/>
          <a:lstStyle/>
          <a:p>
            <a:r>
              <a:rPr lang="en-US" sz="1200" b="1" dirty="0" err="1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CodeStorm</a:t>
            </a:r>
            <a:r>
              <a:rPr lang="en-US" sz="1200" b="1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2024: </a:t>
            </a:r>
            <a:r>
              <a:rPr lang="en-US" sz="1200" dirty="0">
                <a:solidFill>
                  <a:srgbClr val="C00000"/>
                </a:solidFill>
              </a:rPr>
              <a:t>The Ultimate 36 Hours Hackathon Challenge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41DC-D370-4662-A7BC-225238FE7526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E18F-98B7-4615-9B10-F399882EF58D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F98B-59FB-4987-AE64-B3C0419B794A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CodeStorm</a:t>
            </a:r>
            <a:r>
              <a:rPr lang="en-US" dirty="0"/>
              <a:t> 2024: The Ultimate 36 Hours Hackathon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tree with colorful leaves&#10;&#10;Description automatically generated">
            <a:extLst>
              <a:ext uri="{FF2B5EF4-FFF2-40B4-BE49-F238E27FC236}">
                <a16:creationId xmlns:a16="http://schemas.microsoft.com/office/drawing/2014/main" id="{8CA10085-39BB-CA2C-8E0E-D86E24744C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8494" y="0"/>
            <a:ext cx="613506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FC67-6A42-4130-9B8F-90F6E2D297E6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911D-299B-4AF5-B430-8CD33AC7BB9D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2962-D415-4A8A-A0C0-C7AA01C11AEB}" type="datetime1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FBD7-C24D-4979-9AB7-0C64A91B1BAE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A92C-E67A-4A2D-B350-774A795D32D2}" type="datetime1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1CAC-4EC2-49C7-8DDC-96815FCAF4EE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76D-12C4-471B-AD1D-444B171A920E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8F17-CC05-4C4E-B4EA-48EAE8BC8372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431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 b="1" dirty="0" err="1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CodeStorm</a:t>
            </a:r>
            <a:r>
              <a:rPr lang="en-US" sz="1200" b="1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2024: </a:t>
            </a:r>
            <a:r>
              <a:rPr lang="en-US" sz="1200" dirty="0">
                <a:solidFill>
                  <a:srgbClr val="C00000"/>
                </a:solidFill>
              </a:rPr>
              <a:t>The Ultimate 36 Hours Hackathon Challenge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d-vehicle-and-property-insurance.b12sites.com/inde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CodeStorm</a:t>
            </a:r>
            <a:r>
              <a:rPr lang="en-US" sz="3600" b="1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2024: </a:t>
            </a:r>
            <a:r>
              <a:rPr lang="en-US" sz="3600" dirty="0">
                <a:solidFill>
                  <a:srgbClr val="C00000"/>
                </a:solidFill>
              </a:rPr>
              <a:t>The Ultimate 36 Hours Hackathon Challenge</a:t>
            </a:r>
            <a:br>
              <a:rPr lang="en-US" sz="6000" dirty="0"/>
            </a:br>
            <a:r>
              <a:rPr lang="en-US" sz="3600" b="1" dirty="0">
                <a:solidFill>
                  <a:srgbClr val="7030A0"/>
                </a:solidFill>
              </a:rPr>
              <a:t>Innovate. Code. Dominate.</a:t>
            </a:r>
            <a:endParaRPr sz="60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626" y="2689226"/>
            <a:ext cx="8721213" cy="3546984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sz="7400" dirty="0"/>
              <a:t>Team Name: </a:t>
            </a:r>
            <a:r>
              <a:rPr lang="en-IN" sz="7400" dirty="0">
                <a:solidFill>
                  <a:schemeClr val="tx1"/>
                </a:solidFill>
              </a:rPr>
              <a:t>Amateur Coders</a:t>
            </a:r>
            <a:endParaRPr sz="7400" dirty="0">
              <a:solidFill>
                <a:schemeClr val="tx1"/>
              </a:solidFill>
            </a:endParaRPr>
          </a:p>
          <a:p>
            <a:pPr algn="l"/>
            <a:r>
              <a:rPr sz="7400" dirty="0"/>
              <a:t>Project Title:</a:t>
            </a:r>
            <a:r>
              <a:rPr lang="en-IN" sz="7400" dirty="0"/>
              <a:t> </a:t>
            </a:r>
            <a:r>
              <a:rPr lang="en-US" sz="7400" b="0" i="0" u="none" strike="noStrike" dirty="0">
                <a:solidFill>
                  <a:schemeClr val="tx1"/>
                </a:solidFill>
                <a:effectLst/>
              </a:rPr>
              <a:t>Automated Vehicle and Property Insurance</a:t>
            </a:r>
          </a:p>
          <a:p>
            <a:pPr algn="l"/>
            <a:r>
              <a:rPr lang="en-IN" sz="7400" dirty="0">
                <a:solidFill>
                  <a:schemeClr val="bg1">
                    <a:lumMod val="65000"/>
                  </a:schemeClr>
                </a:solidFill>
              </a:rPr>
              <a:t>Theme: </a:t>
            </a:r>
            <a:r>
              <a:rPr lang="en-IN" sz="7400" dirty="0">
                <a:solidFill>
                  <a:schemeClr val="tx1"/>
                </a:solidFill>
              </a:rPr>
              <a:t>Artificial Intelligence</a:t>
            </a:r>
          </a:p>
          <a:p>
            <a:pPr algn="l"/>
            <a:r>
              <a:rPr lang="en-IN" sz="7400" dirty="0"/>
              <a:t>College Name: </a:t>
            </a:r>
            <a:r>
              <a:rPr lang="en-IN" sz="7400" dirty="0">
                <a:solidFill>
                  <a:schemeClr val="tx1"/>
                </a:solidFill>
              </a:rPr>
              <a:t>Indian Institute of Technology, Madras and Chaitanya Deemed to be University </a:t>
            </a:r>
          </a:p>
          <a:p>
            <a:pPr algn="l"/>
            <a:r>
              <a:rPr lang="en-IN" sz="7400" dirty="0"/>
              <a:t>Team Members: </a:t>
            </a:r>
            <a:r>
              <a:rPr lang="en-IN" sz="7400" dirty="0">
                <a:solidFill>
                  <a:schemeClr val="tx1"/>
                </a:solidFill>
              </a:rPr>
              <a:t>Ashok Suthar - 9618531809</a:t>
            </a:r>
          </a:p>
          <a:p>
            <a:pPr algn="l"/>
            <a:r>
              <a:rPr lang="en-IN" sz="7400" dirty="0">
                <a:solidFill>
                  <a:schemeClr val="tx1"/>
                </a:solidFill>
              </a:rPr>
              <a:t>			          Imran Shaikh - 8976605190</a:t>
            </a:r>
          </a:p>
          <a:p>
            <a:pPr algn="l"/>
            <a:r>
              <a:rPr lang="en-IN" sz="7400" dirty="0">
                <a:solidFill>
                  <a:schemeClr val="tx1"/>
                </a:solidFill>
              </a:rPr>
              <a:t>                              Yash Sharma - 9636270876</a:t>
            </a:r>
          </a:p>
          <a:p>
            <a:pPr algn="l"/>
            <a:r>
              <a:rPr lang="en-IN" sz="7400" dirty="0">
                <a:solidFill>
                  <a:schemeClr val="tx1"/>
                </a:solidFill>
              </a:rPr>
              <a:t>                              Gautam - 7989585557</a:t>
            </a:r>
          </a:p>
          <a:p>
            <a:pPr algn="l"/>
            <a:r>
              <a:rPr lang="en-IN" dirty="0"/>
              <a:t>                              </a:t>
            </a:r>
          </a:p>
          <a:p>
            <a:pPr algn="l"/>
            <a:r>
              <a:rPr lang="en-IN" dirty="0"/>
              <a:t>        </a:t>
            </a:r>
          </a:p>
          <a:p>
            <a:pPr algn="l"/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6609A-8751-FEC7-D094-787E1122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14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Traditional damage assessment &amp; claim processing in vehicle &amp; property insurance aren’t just slow they’re also full of labor and make mistakes. This leads to delays &amp; going up.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Because of these issues, claims take longer to resolve. Customers get less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satisfaction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while insurance companies face more operational burdens.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There’s a pressing need for an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AI-powered solution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 make the claims process smoother. We need less manual inspections. Plus, improving accuracy &amp; speed in damage assessments and cost estimations is super important.</a:t>
            </a:r>
          </a:p>
          <a:p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C23C25-A133-FC36-3BA9-9D1CB161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9509"/>
            <a:ext cx="10972800" cy="1143000"/>
          </a:xfrm>
        </p:spPr>
        <p:txBody>
          <a:bodyPr/>
          <a:lstStyle/>
          <a:p>
            <a:r>
              <a:rPr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374"/>
            <a:ext cx="654828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We propose an Artificial intelligence-powered model which </a:t>
            </a:r>
          </a:p>
          <a:p>
            <a:r>
              <a:rPr lang="en-IN" dirty="0"/>
              <a:t>Using </a:t>
            </a:r>
            <a:r>
              <a:rPr lang="en-IN" b="1" dirty="0"/>
              <a:t>computer vision</a:t>
            </a:r>
            <a:r>
              <a:rPr lang="en-IN" dirty="0"/>
              <a:t>(Object Detection and Segment Detection) to access the damage</a:t>
            </a:r>
          </a:p>
          <a:p>
            <a:r>
              <a:rPr lang="en-IN" dirty="0"/>
              <a:t>Estimating the </a:t>
            </a:r>
            <a:r>
              <a:rPr lang="en-IN" b="1" dirty="0"/>
              <a:t>Repair Cost </a:t>
            </a:r>
            <a:r>
              <a:rPr lang="en-IN" dirty="0"/>
              <a:t>and integrating into the Insurance system</a:t>
            </a:r>
          </a:p>
          <a:p>
            <a:r>
              <a:rPr lang="en-IN" dirty="0"/>
              <a:t>Real Time </a:t>
            </a:r>
            <a:r>
              <a:rPr lang="en-IN" b="1" dirty="0"/>
              <a:t>video Camera </a:t>
            </a:r>
            <a:r>
              <a:rPr lang="en-IN" dirty="0"/>
              <a:t>Inspection if needed.</a:t>
            </a:r>
          </a:p>
          <a:p>
            <a:r>
              <a:rPr lang="en-IN" dirty="0"/>
              <a:t>A </a:t>
            </a:r>
            <a:r>
              <a:rPr lang="en-IN" b="1" dirty="0"/>
              <a:t>chatbot</a:t>
            </a:r>
            <a:r>
              <a:rPr lang="en-IN" dirty="0"/>
              <a:t> with all car and Insurance required Queries.  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65FFAD-ED29-9C24-C45A-1CA0AE27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9EAD3F-3881-93C1-EAEC-01CBCDF6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62" y="924922"/>
            <a:ext cx="5284838" cy="48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1094708"/>
            <a:ext cx="404105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Tech Stack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Frontend: HTML, CSS, Javascript,React.js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Computer 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err="1"/>
              <a:t>Tensorflow</a:t>
            </a: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PostgreSQL, MongoDB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Google Cloud and Gemini API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4BB98E-314E-2CA3-3FE5-621C428B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60E3F-F04E-B5A5-B94A-24B097419412}"/>
              </a:ext>
            </a:extLst>
          </p:cNvPr>
          <p:cNvSpPr txBox="1"/>
          <p:nvPr/>
        </p:nvSpPr>
        <p:spPr>
          <a:xfrm>
            <a:off x="6980902" y="1600201"/>
            <a:ext cx="5014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 Black" panose="020B0A04020102020204" pitchFamily="34" charset="0"/>
              </a:rPr>
              <a:t>Unique Selling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Using Computer vision and custom Yolo v8 and segment detection for accurate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damage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Insurance through Anomaly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Real Time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video call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Fast Claims and less Physical Inspection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Interactive Chatbot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about Insurance  </a:t>
            </a:r>
            <a:endParaRPr lang="en-IN" sz="2400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Members'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Ashok Suthar: </a:t>
            </a:r>
            <a:r>
              <a:rPr lang="en-IN" dirty="0"/>
              <a:t>Artificial Intelligence Model-Uses Deep Learning to create a model that can detect, segment damage, and estimate cost.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Yash Sharma: </a:t>
            </a:r>
            <a:r>
              <a:rPr lang="en-IN" dirty="0"/>
              <a:t>Video Call- Building a Video call system so the inspector can inspect the car in real time.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Imran Shaikh: </a:t>
            </a:r>
            <a:r>
              <a:rPr lang="en-IN" dirty="0"/>
              <a:t>Frontend- Designing the Website and creating the functionality and frontend.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Gautam: </a:t>
            </a:r>
            <a:r>
              <a:rPr lang="en-IN" dirty="0"/>
              <a:t>Insure Bot- A Chatbot that can answer any query about Insurance and Cars.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58415-42C0-DA02-E25C-2D158C97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739385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is the basic outline of the whole project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Planning &amp; Setup (Hour 1-2)</a:t>
            </a:r>
          </a:p>
          <a:p>
            <a:pPr marL="0" indent="0">
              <a:buNone/>
            </a:pPr>
            <a:r>
              <a:rPr lang="en-US" dirty="0"/>
              <a:t>2. Backend &amp; Frontend Setup (Hour 3-6)</a:t>
            </a:r>
          </a:p>
          <a:p>
            <a:pPr marL="0" indent="0">
              <a:buNone/>
            </a:pPr>
            <a:r>
              <a:rPr lang="en-US" dirty="0"/>
              <a:t>3. Object Detection (Hour 7-12)</a:t>
            </a:r>
          </a:p>
          <a:p>
            <a:pPr marL="0" indent="0">
              <a:buNone/>
            </a:pPr>
            <a:r>
              <a:rPr lang="en-US" dirty="0"/>
              <a:t>4. Repair Cost Estimation (Hour 13-17)</a:t>
            </a:r>
          </a:p>
          <a:p>
            <a:pPr marL="0" indent="0">
              <a:buNone/>
            </a:pPr>
            <a:r>
              <a:rPr lang="en-US" dirty="0"/>
              <a:t>5. Real-Time Video Inspection (Hour 18-22)</a:t>
            </a:r>
          </a:p>
          <a:p>
            <a:pPr marL="0" indent="0">
              <a:buNone/>
            </a:pPr>
            <a:r>
              <a:rPr lang="en-US" dirty="0"/>
              <a:t>6. Chatbot Development (Hour 23-28)</a:t>
            </a:r>
          </a:p>
          <a:p>
            <a:pPr marL="0" indent="0">
              <a:buNone/>
            </a:pPr>
            <a:r>
              <a:rPr lang="en-US" dirty="0"/>
              <a:t>7. Insurance System Integration (Hour 29-32)</a:t>
            </a:r>
          </a:p>
          <a:p>
            <a:pPr marL="0" indent="0">
              <a:buNone/>
            </a:pPr>
            <a:r>
              <a:rPr lang="en-US" dirty="0"/>
              <a:t>8. Testing &amp; Deployment (Hour 33-35)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7AE8FF-9B58-ABC3-5917-8AC5E65B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CodeStorm 2024: The Ultimate 36 Hours Hackathon Challenge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DA2DB7-5542-E5B4-55EB-68C5321E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15" y="3025878"/>
            <a:ext cx="4898980" cy="23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7ADA3-C7FE-DF95-9E41-706E1C752FDC}"/>
              </a:ext>
            </a:extLst>
          </p:cNvPr>
          <p:cNvSpPr txBox="1"/>
          <p:nvPr/>
        </p:nvSpPr>
        <p:spPr>
          <a:xfrm>
            <a:off x="7047215" y="1166018"/>
            <a:ext cx="48989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Prototype</a:t>
            </a:r>
            <a:r>
              <a:rPr lang="en-IN" sz="3200" dirty="0">
                <a:latin typeface="Arial Black" panose="020B0A04020102020204" pitchFamily="34" charset="0"/>
              </a:rPr>
              <a:t>:</a:t>
            </a:r>
          </a:p>
          <a:p>
            <a:r>
              <a:rPr lang="en-IN" dirty="0">
                <a:hlinkClick r:id="rId3"/>
              </a:rPr>
              <a:t>https://automated-vehicle-and-property-insurance.b12sites.com/index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500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ADLaM Display</vt:lpstr>
      <vt:lpstr>Aptos</vt:lpstr>
      <vt:lpstr>Arial</vt:lpstr>
      <vt:lpstr>Arial Black</vt:lpstr>
      <vt:lpstr>Calibri</vt:lpstr>
      <vt:lpstr>Wingdings</vt:lpstr>
      <vt:lpstr>Office Theme</vt:lpstr>
      <vt:lpstr>CodeStorm 2024: The Ultimate 36 Hours Hackathon Challenge Innovate. Code. Dominate.</vt:lpstr>
      <vt:lpstr>Problem Statement</vt:lpstr>
      <vt:lpstr>Proposed Solution</vt:lpstr>
      <vt:lpstr>Technology Stack</vt:lpstr>
      <vt:lpstr>Team Members' Roles</vt:lpstr>
      <vt:lpstr>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Ramu Gandikota</dc:creator>
  <cp:keywords/>
  <dc:description>generated using python-pptx</dc:description>
  <cp:lastModifiedBy>Ashok suthar</cp:lastModifiedBy>
  <cp:revision>3</cp:revision>
  <dcterms:created xsi:type="dcterms:W3CDTF">2013-01-27T09:14:16Z</dcterms:created>
  <dcterms:modified xsi:type="dcterms:W3CDTF">2024-10-19T17:01:16Z</dcterms:modified>
  <cp:category/>
</cp:coreProperties>
</file>