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</p:sldIdLst>
  <p:sldSz cx="11430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8EC"/>
    <a:srgbClr val="EEE7C0"/>
    <a:srgbClr val="84105C"/>
    <a:srgbClr val="D95390"/>
    <a:srgbClr val="DCA8CA"/>
    <a:srgbClr val="FFFFFF"/>
    <a:srgbClr val="8C0E86"/>
    <a:srgbClr val="CC0099"/>
    <a:srgbClr val="FF66FF"/>
    <a:srgbClr val="9F5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6" autoAdjust="0"/>
  </p:normalViewPr>
  <p:slideViewPr>
    <p:cSldViewPr snapToGrid="0">
      <p:cViewPr varScale="1">
        <p:scale>
          <a:sx n="50" d="100"/>
          <a:sy n="50" d="100"/>
        </p:scale>
        <p:origin x="202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70605"/>
            <a:ext cx="9715500" cy="3979333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6003397"/>
            <a:ext cx="8572500" cy="27596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216E-4E99-46B2-9D93-E60F4023646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7600-C649-4382-B7F0-11E205875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2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216E-4E99-46B2-9D93-E60F4023646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7600-C649-4382-B7F0-11E205875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1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608542"/>
            <a:ext cx="2464594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608542"/>
            <a:ext cx="7250906" cy="96863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216E-4E99-46B2-9D93-E60F4023646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7600-C649-4382-B7F0-11E205875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8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216E-4E99-46B2-9D93-E60F4023646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7600-C649-4382-B7F0-11E205875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4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849566"/>
            <a:ext cx="9858375" cy="4754562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7649107"/>
            <a:ext cx="9858375" cy="2500312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216E-4E99-46B2-9D93-E60F4023646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7600-C649-4382-B7F0-11E205875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3042708"/>
            <a:ext cx="485775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3042708"/>
            <a:ext cx="485775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216E-4E99-46B2-9D93-E60F4023646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7600-C649-4382-B7F0-11E205875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8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608544"/>
            <a:ext cx="9858375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801938"/>
            <a:ext cx="4835425" cy="137318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4175125"/>
            <a:ext cx="4835425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801938"/>
            <a:ext cx="4859239" cy="137318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4175125"/>
            <a:ext cx="4859239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216E-4E99-46B2-9D93-E60F4023646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7600-C649-4382-B7F0-11E205875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1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216E-4E99-46B2-9D93-E60F4023646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7600-C649-4382-B7F0-11E205875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7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216E-4E99-46B2-9D93-E60F4023646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7600-C649-4382-B7F0-11E205875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3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762000"/>
            <a:ext cx="3686473" cy="26670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645711"/>
            <a:ext cx="5786438" cy="8122708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3429000"/>
            <a:ext cx="3686473" cy="6352647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216E-4E99-46B2-9D93-E60F4023646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7600-C649-4382-B7F0-11E205875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0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762000"/>
            <a:ext cx="3686473" cy="26670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645711"/>
            <a:ext cx="5786438" cy="8122708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3429000"/>
            <a:ext cx="3686473" cy="6352647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216E-4E99-46B2-9D93-E60F4023646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7600-C649-4382-B7F0-11E205875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9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608544"/>
            <a:ext cx="9858375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3042708"/>
            <a:ext cx="9858375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10593919"/>
            <a:ext cx="257175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4216E-4E99-46B2-9D93-E60F4023646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10593919"/>
            <a:ext cx="3857625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10593919"/>
            <a:ext cx="257175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C7600-C649-4382-B7F0-11E205875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microsoft.com/office/2007/relationships/hdphoto" Target="../media/hdphoto1.wdp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microsoft.com/office/2007/relationships/hdphoto" Target="../media/hdphoto1.wdp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7" name="Group 1726">
            <a:extLst>
              <a:ext uri="{FF2B5EF4-FFF2-40B4-BE49-F238E27FC236}">
                <a16:creationId xmlns:a16="http://schemas.microsoft.com/office/drawing/2014/main" id="{4F0B3C66-F52E-0F5B-83FE-98C343E9FBA0}"/>
              </a:ext>
            </a:extLst>
          </p:cNvPr>
          <p:cNvGrpSpPr/>
          <p:nvPr/>
        </p:nvGrpSpPr>
        <p:grpSpPr>
          <a:xfrm>
            <a:off x="-1047928" y="-785278"/>
            <a:ext cx="12858072" cy="13000556"/>
            <a:chOff x="-1047928" y="-785278"/>
            <a:chExt cx="12858072" cy="13000556"/>
          </a:xfrm>
        </p:grpSpPr>
        <p:sp>
          <p:nvSpPr>
            <p:cNvPr id="1725" name="Rectangle 1724">
              <a:extLst>
                <a:ext uri="{FF2B5EF4-FFF2-40B4-BE49-F238E27FC236}">
                  <a16:creationId xmlns:a16="http://schemas.microsoft.com/office/drawing/2014/main" id="{0BCA4904-3450-8321-0949-1E44224A253B}"/>
                </a:ext>
              </a:extLst>
            </p:cNvPr>
            <p:cNvSpPr/>
            <p:nvPr/>
          </p:nvSpPr>
          <p:spPr>
            <a:xfrm>
              <a:off x="0" y="0"/>
              <a:ext cx="11430000" cy="11430000"/>
            </a:xfrm>
            <a:prstGeom prst="rect">
              <a:avLst/>
            </a:prstGeom>
            <a:solidFill>
              <a:srgbClr val="EEE7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24" name="Group 1723">
              <a:extLst>
                <a:ext uri="{FF2B5EF4-FFF2-40B4-BE49-F238E27FC236}">
                  <a16:creationId xmlns:a16="http://schemas.microsoft.com/office/drawing/2014/main" id="{0810ED8B-A817-347D-F8E0-5C67C6E7B51E}"/>
                </a:ext>
              </a:extLst>
            </p:cNvPr>
            <p:cNvGrpSpPr/>
            <p:nvPr/>
          </p:nvGrpSpPr>
          <p:grpSpPr>
            <a:xfrm>
              <a:off x="-1047928" y="-785278"/>
              <a:ext cx="12858072" cy="13000556"/>
              <a:chOff x="-889987" y="-854947"/>
              <a:chExt cx="12858072" cy="13000556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58800E96-4ECD-78B8-DDEA-BAE0D9AF7429}"/>
                  </a:ext>
                </a:extLst>
              </p:cNvPr>
              <p:cNvGrpSpPr/>
              <p:nvPr/>
            </p:nvGrpSpPr>
            <p:grpSpPr>
              <a:xfrm>
                <a:off x="2413966" y="2450958"/>
                <a:ext cx="2418961" cy="668744"/>
                <a:chOff x="2192457" y="2566359"/>
                <a:chExt cx="2418961" cy="668744"/>
              </a:xfrm>
            </p:grpSpPr>
            <p:cxnSp>
              <p:nvCxnSpPr>
                <p:cNvPr id="1376" name="Straight Connector 1375">
                  <a:extLst>
                    <a:ext uri="{FF2B5EF4-FFF2-40B4-BE49-F238E27FC236}">
                      <a16:creationId xmlns:a16="http://schemas.microsoft.com/office/drawing/2014/main" id="{E3A7DE92-5FE5-5FAA-7868-25F2AB62D5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92457" y="2566359"/>
                  <a:ext cx="1248389" cy="1855"/>
                </a:xfrm>
                <a:prstGeom prst="line">
                  <a:avLst/>
                </a:prstGeom>
                <a:ln w="6350">
                  <a:solidFill>
                    <a:schemeClr val="tx2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396" name="Straight Connector 1395">
                  <a:extLst>
                    <a:ext uri="{FF2B5EF4-FFF2-40B4-BE49-F238E27FC236}">
                      <a16:creationId xmlns:a16="http://schemas.microsoft.com/office/drawing/2014/main" id="{2AD1D865-7C56-6D2E-DD3F-E833781487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76138" y="3219011"/>
                  <a:ext cx="2135280" cy="16092"/>
                </a:xfrm>
                <a:prstGeom prst="line">
                  <a:avLst/>
                </a:prstGeom>
                <a:ln w="6350"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7BDD3B8C-9FEF-176F-0B50-7D80B6EA4E25}"/>
                  </a:ext>
                </a:extLst>
              </p:cNvPr>
              <p:cNvGrpSpPr/>
              <p:nvPr/>
            </p:nvGrpSpPr>
            <p:grpSpPr>
              <a:xfrm>
                <a:off x="7727209" y="-731792"/>
                <a:ext cx="4240876" cy="12877401"/>
                <a:chOff x="7696200" y="-968815"/>
                <a:chExt cx="4240876" cy="12877401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1B12A33-3A0A-BE9A-9DA7-99DC96219CF6}"/>
                    </a:ext>
                  </a:extLst>
                </p:cNvPr>
                <p:cNvSpPr/>
                <p:nvPr/>
              </p:nvSpPr>
              <p:spPr>
                <a:xfrm>
                  <a:off x="9362902" y="220730"/>
                  <a:ext cx="2574173" cy="3864973"/>
                </a:xfrm>
                <a:prstGeom prst="roundRect">
                  <a:avLst/>
                </a:prstGeom>
                <a:solidFill>
                  <a:srgbClr val="84105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DA501B12-B38D-EBD5-0D68-FC2D349E341B}"/>
                    </a:ext>
                  </a:extLst>
                </p:cNvPr>
                <p:cNvSpPr/>
                <p:nvPr/>
              </p:nvSpPr>
              <p:spPr>
                <a:xfrm>
                  <a:off x="8496820" y="1219200"/>
                  <a:ext cx="2574173" cy="106679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EE7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D1E7FFDF-6803-B473-7641-0D0E8418A3EC}"/>
                    </a:ext>
                  </a:extLst>
                </p:cNvPr>
                <p:cNvGrpSpPr/>
                <p:nvPr/>
              </p:nvGrpSpPr>
              <p:grpSpPr>
                <a:xfrm>
                  <a:off x="7696200" y="-968815"/>
                  <a:ext cx="4240876" cy="12877401"/>
                  <a:chOff x="7696200" y="-968815"/>
                  <a:chExt cx="4240876" cy="12877401"/>
                </a:xfrm>
              </p:grpSpPr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94C8A643-73F6-B608-D2EC-AC12142ABB5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7696200" y="-968815"/>
                    <a:ext cx="4240876" cy="2186867"/>
                  </a:xfrm>
                  <a:prstGeom prst="roundRect">
                    <a:avLst>
                      <a:gd name="adj" fmla="val 36961"/>
                    </a:avLst>
                  </a:prstGeom>
                  <a:solidFill>
                    <a:srgbClr val="84105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A5DB9D78-6DC7-74DD-21B1-7B591AF9379A}"/>
                      </a:ext>
                    </a:extLst>
                  </p:cNvPr>
                  <p:cNvSpPr/>
                  <p:nvPr/>
                </p:nvSpPr>
                <p:spPr>
                  <a:xfrm>
                    <a:off x="7696200" y="2285998"/>
                    <a:ext cx="4240875" cy="9622588"/>
                  </a:xfrm>
                  <a:prstGeom prst="roundRect">
                    <a:avLst>
                      <a:gd name="adj" fmla="val 18821"/>
                    </a:avLst>
                  </a:prstGeom>
                  <a:solidFill>
                    <a:srgbClr val="84105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9D9F724C-3CE1-A602-2EA9-AC3FD24FB880}"/>
                      </a:ext>
                    </a:extLst>
                  </p:cNvPr>
                  <p:cNvGrpSpPr/>
                  <p:nvPr/>
                </p:nvGrpSpPr>
                <p:grpSpPr>
                  <a:xfrm>
                    <a:off x="8496820" y="250941"/>
                    <a:ext cx="2542648" cy="670116"/>
                    <a:chOff x="8770324" y="259579"/>
                    <a:chExt cx="2542648" cy="670116"/>
                  </a:xfrm>
                </p:grpSpPr>
                <p:pic>
                  <p:nvPicPr>
                    <p:cNvPr id="10" name="Picture 9">
                      <a:extLst>
                        <a:ext uri="{FF2B5EF4-FFF2-40B4-BE49-F238E27FC236}">
                          <a16:creationId xmlns:a16="http://schemas.microsoft.com/office/drawing/2014/main" id="{FDB76018-2BDA-3C87-429E-820A3010ED5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lum bright="70000" contrast="-70000"/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saturation sat="400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333572" y="259579"/>
                      <a:ext cx="979400" cy="67011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6DC4C1A4-38AB-CBDE-8790-5857003243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70324" y="276609"/>
                      <a:ext cx="1563248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a-IR" sz="3200" dirty="0">
                          <a:solidFill>
                            <a:srgbClr val="EEE7C0"/>
                          </a:solidFill>
                          <a:cs typeface="B Titr" panose="00000700000000000000" pitchFamily="2" charset="-78"/>
                        </a:rPr>
                        <a:t>شیپورچی</a:t>
                      </a:r>
                      <a:endParaRPr lang="en-US" sz="3600" dirty="0">
                        <a:solidFill>
                          <a:srgbClr val="EEE7C0"/>
                        </a:solidFill>
                        <a:cs typeface="B Titr" panose="00000700000000000000" pitchFamily="2" charset="-78"/>
                      </a:endParaRPr>
                    </a:p>
                  </p:txBody>
                </p:sp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0F078B3E-5428-86D2-D35F-E4501F38C934}"/>
                      </a:ext>
                    </a:extLst>
                  </p:cNvPr>
                  <p:cNvGrpSpPr/>
                  <p:nvPr/>
                </p:nvGrpSpPr>
                <p:grpSpPr>
                  <a:xfrm>
                    <a:off x="9306336" y="1447836"/>
                    <a:ext cx="1517752" cy="592744"/>
                    <a:chOff x="9306336" y="1447836"/>
                    <a:chExt cx="1517752" cy="592744"/>
                  </a:xfrm>
                </p:grpSpPr>
                <p:pic>
                  <p:nvPicPr>
                    <p:cNvPr id="15" name="Picture 14">
                      <a:extLst>
                        <a:ext uri="{FF2B5EF4-FFF2-40B4-BE49-F238E27FC236}">
                          <a16:creationId xmlns:a16="http://schemas.microsoft.com/office/drawing/2014/main" id="{A9031FE5-3970-4CC7-D4CD-CD86122103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275448" y="1447836"/>
                      <a:ext cx="548640" cy="54864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DB0DAF15-CAA7-55DE-1855-40938F5410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06336" y="1517360"/>
                      <a:ext cx="753732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 rtl="1"/>
                      <a:r>
                        <a:rPr lang="fa-IR" sz="2800" dirty="0">
                          <a:solidFill>
                            <a:srgbClr val="84105C"/>
                          </a:solidFill>
                          <a:cs typeface="B Titr" panose="00000700000000000000" pitchFamily="2" charset="-78"/>
                        </a:rPr>
                        <a:t>خانه</a:t>
                      </a:r>
                      <a:endParaRPr lang="en-US" sz="3200" dirty="0">
                        <a:solidFill>
                          <a:srgbClr val="84105C"/>
                        </a:solidFill>
                        <a:cs typeface="B Titr" panose="00000700000000000000" pitchFamily="2" charset="-78"/>
                      </a:endParaRPr>
                    </a:p>
                  </p:txBody>
                </p:sp>
              </p:grp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B76ED31F-068D-1760-0F3E-4BA251A20E84}"/>
                      </a:ext>
                    </a:extLst>
                  </p:cNvPr>
                  <p:cNvGrpSpPr/>
                  <p:nvPr/>
                </p:nvGrpSpPr>
                <p:grpSpPr>
                  <a:xfrm>
                    <a:off x="8369848" y="2811602"/>
                    <a:ext cx="2454240" cy="893101"/>
                    <a:chOff x="8369848" y="2811602"/>
                    <a:chExt cx="2454240" cy="893101"/>
                  </a:xfrm>
                </p:grpSpPr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C842EFC8-2EB7-0DE5-3E10-8829296866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78197" y="2811602"/>
                      <a:ext cx="2445891" cy="561607"/>
                      <a:chOff x="8378197" y="2992079"/>
                      <a:chExt cx="2445891" cy="561607"/>
                    </a:xfrm>
                  </p:grpSpPr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13F0C6CE-C2D7-79F9-78EF-EB3AD8E30D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78197" y="3092021"/>
                        <a:ext cx="168187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r" rtl="1"/>
                        <a:r>
                          <a:rPr lang="fa-IR" sz="2400" dirty="0">
                            <a:solidFill>
                              <a:srgbClr val="EEE7C0"/>
                            </a:solidFill>
                            <a:cs typeface="B Titr" panose="00000700000000000000" pitchFamily="2" charset="-78"/>
                          </a:rPr>
                          <a:t>جزئیات آگهی</a:t>
                        </a:r>
                        <a:endParaRPr lang="en-US" sz="2800" dirty="0">
                          <a:solidFill>
                            <a:srgbClr val="EEE7C0"/>
                          </a:solidFill>
                          <a:cs typeface="B Titr" panose="00000700000000000000" pitchFamily="2" charset="-78"/>
                        </a:endParaRPr>
                      </a:p>
                    </p:txBody>
                  </p:sp>
                  <p:pic>
                    <p:nvPicPr>
                      <p:cNvPr id="23" name="Picture 22">
                        <a:extLst>
                          <a:ext uri="{FF2B5EF4-FFF2-40B4-BE49-F238E27FC236}">
                            <a16:creationId xmlns:a16="http://schemas.microsoft.com/office/drawing/2014/main" id="{4FB4268E-8D94-1A7C-DCFF-2AEED18DB0E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275448" y="2992079"/>
                        <a:ext cx="548640" cy="548640"/>
                      </a:xfrm>
                      <a:prstGeom prst="rect">
                        <a:avLst/>
                      </a:prstGeom>
                    </p:spPr>
                  </p:pic>
                </p:grpSp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65C6F772-232D-1E98-A9D9-D39231A3FC6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369848" y="3704703"/>
                      <a:ext cx="2377318" cy="0"/>
                    </a:xfrm>
                    <a:prstGeom prst="line">
                      <a:avLst/>
                    </a:prstGeom>
                    <a:ln>
                      <a:solidFill>
                        <a:srgbClr val="DCA8CA">
                          <a:alpha val="16863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81EFFB05-91F5-EC97-1867-E6CB270AE168}"/>
                      </a:ext>
                    </a:extLst>
                  </p:cNvPr>
                  <p:cNvGrpSpPr/>
                  <p:nvPr/>
                </p:nvGrpSpPr>
                <p:grpSpPr>
                  <a:xfrm>
                    <a:off x="8369848" y="4042754"/>
                    <a:ext cx="2377318" cy="787642"/>
                    <a:chOff x="8369848" y="2917061"/>
                    <a:chExt cx="2377318" cy="787642"/>
                  </a:xfrm>
                </p:grpSpPr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1D997017-E96D-1403-AA7F-5B294C5A54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23081" y="2917061"/>
                      <a:ext cx="163698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 rtl="1"/>
                      <a:r>
                        <a:rPr lang="fa-IR" sz="2400" dirty="0">
                          <a:solidFill>
                            <a:srgbClr val="EEE7C0"/>
                          </a:solidFill>
                          <a:cs typeface="B Titr" panose="00000700000000000000" pitchFamily="2" charset="-78"/>
                        </a:rPr>
                        <a:t>دسته بندی ها</a:t>
                      </a:r>
                      <a:endParaRPr lang="en-US" sz="2800" dirty="0">
                        <a:solidFill>
                          <a:srgbClr val="EEE7C0"/>
                        </a:solidFill>
                        <a:cs typeface="B Titr" panose="00000700000000000000" pitchFamily="2" charset="-78"/>
                      </a:endParaRPr>
                    </a:p>
                  </p:txBody>
                </p:sp>
                <p:cxnSp>
                  <p:nvCxnSpPr>
                    <p:cNvPr id="31" name="Straight Connector 30">
                      <a:extLst>
                        <a:ext uri="{FF2B5EF4-FFF2-40B4-BE49-F238E27FC236}">
                          <a16:creationId xmlns:a16="http://schemas.microsoft.com/office/drawing/2014/main" id="{D5430AB1-D65A-C6D9-087B-CA7E5ED64E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369848" y="3704703"/>
                      <a:ext cx="2377318" cy="0"/>
                    </a:xfrm>
                    <a:prstGeom prst="line">
                      <a:avLst/>
                    </a:prstGeom>
                    <a:ln>
                      <a:solidFill>
                        <a:srgbClr val="DCA8CA">
                          <a:alpha val="16863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35" name="Picture 34">
                    <a:extLst>
                      <a:ext uri="{FF2B5EF4-FFF2-40B4-BE49-F238E27FC236}">
                        <a16:creationId xmlns:a16="http://schemas.microsoft.com/office/drawing/2014/main" id="{67B441E9-8C99-7C8E-58AE-B56F92C32F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75448" y="4001784"/>
                    <a:ext cx="548640" cy="548640"/>
                  </a:xfrm>
                  <a:prstGeom prst="rect">
                    <a:avLst/>
                  </a:prstGeom>
                </p:spPr>
              </p:pic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EBC31448-0167-EDF3-F1EB-534D6E18BE90}"/>
                      </a:ext>
                    </a:extLst>
                  </p:cNvPr>
                  <p:cNvGrpSpPr/>
                  <p:nvPr/>
                </p:nvGrpSpPr>
                <p:grpSpPr>
                  <a:xfrm>
                    <a:off x="8369848" y="5040052"/>
                    <a:ext cx="2454240" cy="865594"/>
                    <a:chOff x="8369848" y="5040052"/>
                    <a:chExt cx="2454240" cy="865594"/>
                  </a:xfrm>
                </p:grpSpPr>
                <p:grpSp>
                  <p:nvGrpSpPr>
                    <p:cNvPr id="38" name="Group 37">
                      <a:extLst>
                        <a:ext uri="{FF2B5EF4-FFF2-40B4-BE49-F238E27FC236}">
                          <a16:creationId xmlns:a16="http://schemas.microsoft.com/office/drawing/2014/main" id="{EBCC853C-E392-194A-2233-0B2E0C998A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69848" y="5118003"/>
                      <a:ext cx="2377318" cy="787643"/>
                      <a:chOff x="8279851" y="2917060"/>
                      <a:chExt cx="2377318" cy="787643"/>
                    </a:xfrm>
                  </p:grpSpPr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C25830CE-7E0A-FE40-6708-602BC7AE2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80459" y="2917060"/>
                        <a:ext cx="689612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r" rtl="1"/>
                        <a:r>
                          <a:rPr lang="fa-IR" sz="2400" dirty="0">
                            <a:solidFill>
                              <a:srgbClr val="EEE7C0"/>
                            </a:solidFill>
                            <a:cs typeface="B Titr" panose="00000700000000000000" pitchFamily="2" charset="-78"/>
                          </a:rPr>
                          <a:t>فیلتر</a:t>
                        </a:r>
                        <a:endParaRPr lang="en-US" sz="3200" dirty="0">
                          <a:solidFill>
                            <a:srgbClr val="EEE7C0"/>
                          </a:solidFill>
                          <a:cs typeface="B Titr" panose="00000700000000000000" pitchFamily="2" charset="-78"/>
                        </a:endParaRPr>
                      </a:p>
                    </p:txBody>
                  </p: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D7F1EACA-9CDC-957F-D85F-5F4668C10B0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279851" y="3704703"/>
                        <a:ext cx="2377318" cy="0"/>
                      </a:xfrm>
                      <a:prstGeom prst="line">
                        <a:avLst/>
                      </a:prstGeom>
                      <a:ln>
                        <a:solidFill>
                          <a:srgbClr val="DCA8CA">
                            <a:alpha val="16863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2D11885D-051B-CDF8-D20A-230BD1E3F94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lum bright="70000" contrast="-7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275448" y="5040052"/>
                      <a:ext cx="548640" cy="54864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0AA2C4AB-53F1-BB86-51E8-279C1465970F}"/>
                      </a:ext>
                    </a:extLst>
                  </p:cNvPr>
                  <p:cNvGrpSpPr/>
                  <p:nvPr/>
                </p:nvGrpSpPr>
                <p:grpSpPr>
                  <a:xfrm>
                    <a:off x="8369848" y="6170069"/>
                    <a:ext cx="2454240" cy="857242"/>
                    <a:chOff x="8369848" y="6170069"/>
                    <a:chExt cx="2454240" cy="857242"/>
                  </a:xfrm>
                </p:grpSpPr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60AEC87D-97A1-B43A-E325-2030657DFB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69848" y="6261000"/>
                      <a:ext cx="2377318" cy="766311"/>
                      <a:chOff x="8279851" y="2938392"/>
                      <a:chExt cx="2377318" cy="766311"/>
                    </a:xfrm>
                  </p:grpSpPr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1C7661FA-FC4C-D806-F7E9-8E36844907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483767" y="2938392"/>
                        <a:ext cx="148630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r" rtl="1"/>
                        <a:r>
                          <a:rPr lang="fa-IR" sz="2400" dirty="0">
                            <a:solidFill>
                              <a:srgbClr val="EEE7C0"/>
                            </a:solidFill>
                            <a:cs typeface="B Titr" panose="00000700000000000000" pitchFamily="2" charset="-78"/>
                          </a:rPr>
                          <a:t>احراز هویت</a:t>
                        </a:r>
                        <a:endParaRPr lang="en-US" sz="2800" dirty="0">
                          <a:solidFill>
                            <a:srgbClr val="EEE7C0"/>
                          </a:solidFill>
                          <a:cs typeface="B Titr" panose="00000700000000000000" pitchFamily="2" charset="-78"/>
                        </a:endParaRPr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03E8F43D-7D98-59A1-052B-CE13AA3F3A9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279851" y="3704703"/>
                        <a:ext cx="2377318" cy="0"/>
                      </a:xfrm>
                      <a:prstGeom prst="line">
                        <a:avLst/>
                      </a:prstGeom>
                      <a:ln>
                        <a:solidFill>
                          <a:srgbClr val="DCA8CA">
                            <a:alpha val="16863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53" name="Picture 52">
                      <a:extLst>
                        <a:ext uri="{FF2B5EF4-FFF2-40B4-BE49-F238E27FC236}">
                          <a16:creationId xmlns:a16="http://schemas.microsoft.com/office/drawing/2014/main" id="{17BABDA4-5147-09A4-4C60-7E23C6BDA31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lum bright="70000" contrast="-7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275448" y="6170069"/>
                      <a:ext cx="548640" cy="54864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A5B57DCF-0E65-69EE-EC3C-1996C03AA19C}"/>
                      </a:ext>
                    </a:extLst>
                  </p:cNvPr>
                  <p:cNvGrpSpPr/>
                  <p:nvPr/>
                </p:nvGrpSpPr>
                <p:grpSpPr>
                  <a:xfrm>
                    <a:off x="8369848" y="7450545"/>
                    <a:ext cx="2377318" cy="766311"/>
                    <a:chOff x="8279851" y="2938392"/>
                    <a:chExt cx="2377318" cy="766311"/>
                  </a:xfrm>
                </p:grpSpPr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AFCFA184-1E5E-31D1-8EBD-C6798DF603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88951" y="2938392"/>
                      <a:ext cx="128112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 rtl="1"/>
                      <a:r>
                        <a:rPr lang="fa-IR" sz="2400" dirty="0">
                          <a:solidFill>
                            <a:srgbClr val="EEE7C0"/>
                          </a:solidFill>
                          <a:cs typeface="B Titr" panose="00000700000000000000" pitchFamily="2" charset="-78"/>
                        </a:rPr>
                        <a:t>ثبت آگهی</a:t>
                      </a:r>
                      <a:endParaRPr lang="en-US" sz="2400" dirty="0">
                        <a:solidFill>
                          <a:srgbClr val="EEE7C0"/>
                        </a:solidFill>
                        <a:cs typeface="B Titr" panose="00000700000000000000" pitchFamily="2" charset="-78"/>
                      </a:endParaRPr>
                    </a:p>
                  </p:txBody>
                </p:sp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7EEF7B1D-FE67-5FA6-C764-560A1CA6F4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79851" y="3704703"/>
                      <a:ext cx="2377318" cy="0"/>
                    </a:xfrm>
                    <a:prstGeom prst="line">
                      <a:avLst/>
                    </a:prstGeom>
                    <a:ln>
                      <a:solidFill>
                        <a:srgbClr val="DCA8CA">
                          <a:alpha val="16863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61" name="Picture 60">
                    <a:extLst>
                      <a:ext uri="{FF2B5EF4-FFF2-40B4-BE49-F238E27FC236}">
                        <a16:creationId xmlns:a16="http://schemas.microsoft.com/office/drawing/2014/main" id="{11CCAF3B-248A-F135-ABFF-242608879D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75448" y="7317322"/>
                    <a:ext cx="548640" cy="548640"/>
                  </a:xfrm>
                  <a:prstGeom prst="rect">
                    <a:avLst/>
                  </a:prstGeom>
                </p:spPr>
              </p:pic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E4D5BBE7-C668-A314-B9B4-287DACE48805}"/>
                      </a:ext>
                    </a:extLst>
                  </p:cNvPr>
                  <p:cNvGrpSpPr/>
                  <p:nvPr/>
                </p:nvGrpSpPr>
                <p:grpSpPr>
                  <a:xfrm>
                    <a:off x="8369848" y="8509289"/>
                    <a:ext cx="2454240" cy="897112"/>
                    <a:chOff x="8369848" y="8329147"/>
                    <a:chExt cx="2454240" cy="897112"/>
                  </a:xfrm>
                </p:grpSpPr>
                <p:grpSp>
                  <p:nvGrpSpPr>
                    <p:cNvPr id="64" name="Group 63">
                      <a:extLst>
                        <a:ext uri="{FF2B5EF4-FFF2-40B4-BE49-F238E27FC236}">
                          <a16:creationId xmlns:a16="http://schemas.microsoft.com/office/drawing/2014/main" id="{652C9006-509B-B821-EDED-46853DBA2D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69848" y="8459948"/>
                      <a:ext cx="2377318" cy="766311"/>
                      <a:chOff x="8279851" y="2938392"/>
                      <a:chExt cx="2377318" cy="766311"/>
                    </a:xfrm>
                  </p:grpSpPr>
                  <p:sp>
                    <p:nvSpPr>
                      <p:cNvPr id="65" name="TextBox 64">
                        <a:extLst>
                          <a:ext uri="{FF2B5EF4-FFF2-40B4-BE49-F238E27FC236}">
                            <a16:creationId xmlns:a16="http://schemas.microsoft.com/office/drawing/2014/main" id="{E24D48D9-43A0-3B46-21C5-C83F48DD472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60711" y="2938392"/>
                        <a:ext cx="14093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r" rtl="1"/>
                        <a:r>
                          <a:rPr lang="fa-IR" sz="2400" dirty="0">
                            <a:solidFill>
                              <a:srgbClr val="EEE7C0"/>
                            </a:solidFill>
                            <a:cs typeface="B Titr" panose="00000700000000000000" pitchFamily="2" charset="-78"/>
                          </a:rPr>
                          <a:t>پنل کاربری</a:t>
                        </a:r>
                        <a:endParaRPr lang="en-US" sz="2400" dirty="0">
                          <a:solidFill>
                            <a:srgbClr val="EEE7C0"/>
                          </a:solidFill>
                          <a:cs typeface="B Titr" panose="00000700000000000000" pitchFamily="2" charset="-78"/>
                        </a:endParaRPr>
                      </a:p>
                    </p:txBody>
                  </p:sp>
                  <p:cxnSp>
                    <p:nvCxnSpPr>
                      <p:cNvPr id="66" name="Straight Connector 65">
                        <a:extLst>
                          <a:ext uri="{FF2B5EF4-FFF2-40B4-BE49-F238E27FC236}">
                            <a16:creationId xmlns:a16="http://schemas.microsoft.com/office/drawing/2014/main" id="{C1E44982-58ED-D317-3111-BF8D7D27430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279851" y="3704703"/>
                        <a:ext cx="2377318" cy="0"/>
                      </a:xfrm>
                      <a:prstGeom prst="line">
                        <a:avLst/>
                      </a:prstGeom>
                      <a:ln>
                        <a:solidFill>
                          <a:srgbClr val="DCA8CA">
                            <a:alpha val="16863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68" name="Picture 67">
                      <a:extLst>
                        <a:ext uri="{FF2B5EF4-FFF2-40B4-BE49-F238E27FC236}">
                          <a16:creationId xmlns:a16="http://schemas.microsoft.com/office/drawing/2014/main" id="{3ECF9829-DBA6-1ECA-1A63-6C35C1AE9A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lum bright="70000" contrast="-7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275448" y="8329147"/>
                      <a:ext cx="548640" cy="54864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5D7D70D4-8508-40D5-205A-F0B4B3A4196A}"/>
                      </a:ext>
                    </a:extLst>
                  </p:cNvPr>
                  <p:cNvGrpSpPr/>
                  <p:nvPr/>
                </p:nvGrpSpPr>
                <p:grpSpPr>
                  <a:xfrm>
                    <a:off x="8674752" y="9651916"/>
                    <a:ext cx="2149336" cy="590043"/>
                    <a:chOff x="8674752" y="9651916"/>
                    <a:chExt cx="2149336" cy="590043"/>
                  </a:xfrm>
                </p:grpSpPr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C5DB6C0F-42BD-57C7-56CB-38A555288A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74752" y="9780294"/>
                      <a:ext cx="138531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 rtl="1"/>
                      <a:r>
                        <a:rPr lang="fa-IR" sz="2400" dirty="0">
                          <a:solidFill>
                            <a:srgbClr val="EEE7C0"/>
                          </a:solidFill>
                          <a:cs typeface="B Titr" panose="00000700000000000000" pitchFamily="2" charset="-78"/>
                        </a:rPr>
                        <a:t>صفحه 404</a:t>
                      </a:r>
                      <a:endParaRPr lang="en-US" sz="2400" dirty="0">
                        <a:solidFill>
                          <a:srgbClr val="EEE7C0"/>
                        </a:solidFill>
                        <a:cs typeface="B Titr" panose="00000700000000000000" pitchFamily="2" charset="-78"/>
                      </a:endParaRPr>
                    </a:p>
                  </p:txBody>
                </p:sp>
                <p:pic>
                  <p:nvPicPr>
                    <p:cNvPr id="76" name="Picture 75">
                      <a:extLst>
                        <a:ext uri="{FF2B5EF4-FFF2-40B4-BE49-F238E27FC236}">
                          <a16:creationId xmlns:a16="http://schemas.microsoft.com/office/drawing/2014/main" id="{E440FC7C-8422-76F9-AEF7-2F667F78223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lum bright="70000" contrast="-7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275448" y="9651916"/>
                      <a:ext cx="548640" cy="54864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268" name="Group 1267">
                <a:extLst>
                  <a:ext uri="{FF2B5EF4-FFF2-40B4-BE49-F238E27FC236}">
                    <a16:creationId xmlns:a16="http://schemas.microsoft.com/office/drawing/2014/main" id="{67527E7F-2CBD-A763-582C-F91F35BA0E92}"/>
                  </a:ext>
                </a:extLst>
              </p:cNvPr>
              <p:cNvGrpSpPr/>
              <p:nvPr/>
            </p:nvGrpSpPr>
            <p:grpSpPr>
              <a:xfrm>
                <a:off x="-889987" y="-854947"/>
                <a:ext cx="3245470" cy="12778698"/>
                <a:chOff x="-844371" y="-713118"/>
                <a:chExt cx="3245470" cy="12778698"/>
              </a:xfrm>
            </p:grpSpPr>
            <p:grpSp>
              <p:nvGrpSpPr>
                <p:cNvPr id="1288" name="Group 1287">
                  <a:extLst>
                    <a:ext uri="{FF2B5EF4-FFF2-40B4-BE49-F238E27FC236}">
                      <a16:creationId xmlns:a16="http://schemas.microsoft.com/office/drawing/2014/main" id="{6D6A5A2D-1CC9-86FD-2C6C-C199CC0F4262}"/>
                    </a:ext>
                  </a:extLst>
                </p:cNvPr>
                <p:cNvGrpSpPr/>
                <p:nvPr/>
              </p:nvGrpSpPr>
              <p:grpSpPr>
                <a:xfrm>
                  <a:off x="-844371" y="-713118"/>
                  <a:ext cx="3245470" cy="12778698"/>
                  <a:chOff x="-954034" y="-739098"/>
                  <a:chExt cx="3245470" cy="12778698"/>
                </a:xfrm>
              </p:grpSpPr>
              <p:sp>
                <p:nvSpPr>
                  <p:cNvPr id="1290" name="Rectangle: Rounded Corners 1289">
                    <a:extLst>
                      <a:ext uri="{FF2B5EF4-FFF2-40B4-BE49-F238E27FC236}">
                        <a16:creationId xmlns:a16="http://schemas.microsoft.com/office/drawing/2014/main" id="{C2E21146-5B75-0B24-2BDF-DE347DAF87F3}"/>
                      </a:ext>
                    </a:extLst>
                  </p:cNvPr>
                  <p:cNvSpPr/>
                  <p:nvPr/>
                </p:nvSpPr>
                <p:spPr>
                  <a:xfrm>
                    <a:off x="-854879" y="-680610"/>
                    <a:ext cx="1651291" cy="12720210"/>
                  </a:xfrm>
                  <a:prstGeom prst="roundRect">
                    <a:avLst>
                      <a:gd name="adj" fmla="val 31447"/>
                    </a:avLst>
                  </a:prstGeom>
                  <a:solidFill>
                    <a:srgbClr val="FFFFFF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91" name="Rectangle: Rounded Corners 1290">
                    <a:extLst>
                      <a:ext uri="{FF2B5EF4-FFF2-40B4-BE49-F238E27FC236}">
                        <a16:creationId xmlns:a16="http://schemas.microsoft.com/office/drawing/2014/main" id="{4E7E6F09-093D-BB8D-C37D-A1E88B6A956A}"/>
                      </a:ext>
                    </a:extLst>
                  </p:cNvPr>
                  <p:cNvSpPr/>
                  <p:nvPr/>
                </p:nvSpPr>
                <p:spPr>
                  <a:xfrm>
                    <a:off x="229129" y="-739098"/>
                    <a:ext cx="2062307" cy="5411576"/>
                  </a:xfrm>
                  <a:prstGeom prst="roundRect">
                    <a:avLst>
                      <a:gd name="adj" fmla="val 40684"/>
                    </a:avLst>
                  </a:prstGeom>
                  <a:solidFill>
                    <a:srgbClr val="EEE7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92" name="Rectangle: Rounded Corners 1291">
                    <a:extLst>
                      <a:ext uri="{FF2B5EF4-FFF2-40B4-BE49-F238E27FC236}">
                        <a16:creationId xmlns:a16="http://schemas.microsoft.com/office/drawing/2014/main" id="{A0577F4D-3752-7968-BCCE-F724F613A2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954034" y="4543362"/>
                    <a:ext cx="2560320" cy="25603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pic>
              <p:nvPicPr>
                <p:cNvPr id="1289" name="Picture 1288">
                  <a:extLst>
                    <a:ext uri="{FF2B5EF4-FFF2-40B4-BE49-F238E27FC236}">
                      <a16:creationId xmlns:a16="http://schemas.microsoft.com/office/drawing/2014/main" id="{402CF218-93BE-9A44-7A88-24E698FC3A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8114" y="5282441"/>
                  <a:ext cx="1375043" cy="940819"/>
                </a:xfrm>
                <a:prstGeom prst="rect">
                  <a:avLst/>
                </a:prstGeom>
              </p:spPr>
            </p:pic>
          </p:grpSp>
          <p:cxnSp>
            <p:nvCxnSpPr>
              <p:cNvPr id="1269" name="Straight Connector 1268">
                <a:extLst>
                  <a:ext uri="{FF2B5EF4-FFF2-40B4-BE49-F238E27FC236}">
                    <a16:creationId xmlns:a16="http://schemas.microsoft.com/office/drawing/2014/main" id="{CB12EA17-0CAF-0581-492A-0B41FD9275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3726" y="1477455"/>
                <a:ext cx="1283458" cy="3081380"/>
              </a:xfrm>
              <a:prstGeom prst="line">
                <a:avLst/>
              </a:prstGeom>
              <a:ln w="635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70" name="Straight Connector 1269">
                <a:extLst>
                  <a:ext uri="{FF2B5EF4-FFF2-40B4-BE49-F238E27FC236}">
                    <a16:creationId xmlns:a16="http://schemas.microsoft.com/office/drawing/2014/main" id="{D3920109-15A5-CC4D-14BC-9796CFA7A1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5023" y="2445662"/>
                <a:ext cx="1175482" cy="228437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72" name="Straight Connector 1271">
                <a:extLst>
                  <a:ext uri="{FF2B5EF4-FFF2-40B4-BE49-F238E27FC236}">
                    <a16:creationId xmlns:a16="http://schemas.microsoft.com/office/drawing/2014/main" id="{8C5A607F-6CCF-E2AA-2A69-E4B4C9D88A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5455" y="6016586"/>
                <a:ext cx="891222" cy="514276"/>
              </a:xfrm>
              <a:prstGeom prst="line">
                <a:avLst/>
              </a:prstGeom>
              <a:ln w="63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4" name="Straight Connector 1273">
                <a:extLst>
                  <a:ext uri="{FF2B5EF4-FFF2-40B4-BE49-F238E27FC236}">
                    <a16:creationId xmlns:a16="http://schemas.microsoft.com/office/drawing/2014/main" id="{655C9ECD-31FC-F539-0983-C6E4581D52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3665" y="4031366"/>
                <a:ext cx="1118177" cy="1215131"/>
              </a:xfrm>
              <a:prstGeom prst="line">
                <a:avLst/>
              </a:prstGeom>
              <a:ln w="6350">
                <a:solidFill>
                  <a:srgbClr val="7030A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75" name="Straight Connector 1274">
                <a:extLst>
                  <a:ext uri="{FF2B5EF4-FFF2-40B4-BE49-F238E27FC236}">
                    <a16:creationId xmlns:a16="http://schemas.microsoft.com/office/drawing/2014/main" id="{C37E494B-9BC4-803C-128C-8C4B99C623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9928" y="4926107"/>
                <a:ext cx="794518" cy="553510"/>
              </a:xfrm>
              <a:prstGeom prst="line">
                <a:avLst/>
              </a:prstGeom>
              <a:ln w="6350">
                <a:solidFill>
                  <a:srgbClr val="C0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76" name="Straight Connector 1275">
                <a:extLst>
                  <a:ext uri="{FF2B5EF4-FFF2-40B4-BE49-F238E27FC236}">
                    <a16:creationId xmlns:a16="http://schemas.microsoft.com/office/drawing/2014/main" id="{311F40F8-B42B-5BB5-DB94-05686184A1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2463" y="3113300"/>
                <a:ext cx="1224990" cy="1860968"/>
              </a:xfrm>
              <a:prstGeom prst="line">
                <a:avLst/>
              </a:prstGeom>
              <a:ln w="635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81" name="Straight Connector 1280">
                <a:extLst>
                  <a:ext uri="{FF2B5EF4-FFF2-40B4-BE49-F238E27FC236}">
                    <a16:creationId xmlns:a16="http://schemas.microsoft.com/office/drawing/2014/main" id="{F2E12078-5F3B-D749-1C94-9D8BCC928B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905" y="6267936"/>
                <a:ext cx="1235336" cy="1071247"/>
              </a:xfrm>
              <a:prstGeom prst="line">
                <a:avLst/>
              </a:prstGeom>
              <a:ln w="6350">
                <a:solidFill>
                  <a:srgbClr val="D9539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F0FDE31-BA52-9F40-359A-E5573687BE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065" y="642236"/>
                <a:ext cx="1284233" cy="3812706"/>
              </a:xfrm>
              <a:prstGeom prst="line">
                <a:avLst/>
              </a:prstGeom>
              <a:ln w="6350">
                <a:solidFill>
                  <a:srgbClr val="7030A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A9CA62E-F9F2-F703-E439-F7E3D2172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6584" y="647854"/>
                <a:ext cx="1159519" cy="0"/>
              </a:xfrm>
              <a:prstGeom prst="line">
                <a:avLst/>
              </a:prstGeom>
              <a:ln w="6350">
                <a:solidFill>
                  <a:srgbClr val="7030A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CBD00C6A-A808-9B20-EA95-F58A9EC3F57F}"/>
                  </a:ext>
                </a:extLst>
              </p:cNvPr>
              <p:cNvSpPr/>
              <p:nvPr/>
            </p:nvSpPr>
            <p:spPr>
              <a:xfrm rot="533371" flipH="1">
                <a:off x="642690" y="4303648"/>
                <a:ext cx="182880" cy="182880"/>
              </a:xfrm>
              <a:prstGeom prst="flowChartConnector">
                <a:avLst/>
              </a:prstGeom>
              <a:solidFill>
                <a:srgbClr val="9F5FC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60AC646-D589-C0A4-7225-88320ADD01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8824" y="1417108"/>
                <a:ext cx="2178445" cy="18983"/>
              </a:xfrm>
              <a:prstGeom prst="line">
                <a:avLst/>
              </a:prstGeom>
              <a:ln w="635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381" name="Flowchart: Connector 1380">
                <a:extLst>
                  <a:ext uri="{FF2B5EF4-FFF2-40B4-BE49-F238E27FC236}">
                    <a16:creationId xmlns:a16="http://schemas.microsoft.com/office/drawing/2014/main" id="{65792EDF-5FE6-901D-FAD4-156BBAAFB32E}"/>
                  </a:ext>
                </a:extLst>
              </p:cNvPr>
              <p:cNvSpPr/>
              <p:nvPr/>
            </p:nvSpPr>
            <p:spPr>
              <a:xfrm rot="533371" flipH="1">
                <a:off x="1907878" y="572541"/>
                <a:ext cx="182880" cy="182880"/>
              </a:xfrm>
              <a:prstGeom prst="flowChartConnector">
                <a:avLst/>
              </a:prstGeom>
              <a:solidFill>
                <a:srgbClr val="9F5FC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E1346030-7C2C-1D0B-DB82-29CE361012C2}"/>
                  </a:ext>
                </a:extLst>
              </p:cNvPr>
              <p:cNvSpPr/>
              <p:nvPr/>
            </p:nvSpPr>
            <p:spPr>
              <a:xfrm rot="533371" flipH="1">
                <a:off x="2517478" y="562381"/>
                <a:ext cx="182880" cy="182880"/>
              </a:xfrm>
              <a:prstGeom prst="flowChartConnector">
                <a:avLst/>
              </a:prstGeom>
              <a:solidFill>
                <a:srgbClr val="9F5FC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FF7EC71E-741B-76C4-47A8-FB02378642F4}"/>
                  </a:ext>
                </a:extLst>
              </p:cNvPr>
              <p:cNvGrpSpPr/>
              <p:nvPr/>
            </p:nvGrpSpPr>
            <p:grpSpPr>
              <a:xfrm>
                <a:off x="2613555" y="288224"/>
                <a:ext cx="1783714" cy="633779"/>
                <a:chOff x="927810" y="408436"/>
                <a:chExt cx="1783714" cy="636502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4A690FAD-5EB1-157F-8309-E27AE56E4BA1}"/>
                    </a:ext>
                  </a:extLst>
                </p:cNvPr>
                <p:cNvGrpSpPr/>
                <p:nvPr/>
              </p:nvGrpSpPr>
              <p:grpSpPr>
                <a:xfrm>
                  <a:off x="927810" y="408436"/>
                  <a:ext cx="1783714" cy="636502"/>
                  <a:chOff x="932526" y="408436"/>
                  <a:chExt cx="1682564" cy="636502"/>
                </a:xfrm>
              </p:grpSpPr>
              <p:sp>
                <p:nvSpPr>
                  <p:cNvPr id="85" name="Rectangle: Rounded Corners 84">
                    <a:extLst>
                      <a:ext uri="{FF2B5EF4-FFF2-40B4-BE49-F238E27FC236}">
                        <a16:creationId xmlns:a16="http://schemas.microsoft.com/office/drawing/2014/main" id="{E7679691-5A9E-3CCD-8FB1-92A3CFF0994C}"/>
                      </a:ext>
                    </a:extLst>
                  </p:cNvPr>
                  <p:cNvSpPr/>
                  <p:nvPr/>
                </p:nvSpPr>
                <p:spPr>
                  <a:xfrm>
                    <a:off x="932526" y="408436"/>
                    <a:ext cx="1682564" cy="6365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9F5FCF"/>
                  </a:solidFill>
                  <a:ln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52751DC9-3690-045C-1BBA-39D4F5B162A9}"/>
                      </a:ext>
                    </a:extLst>
                  </p:cNvPr>
                  <p:cNvGrpSpPr/>
                  <p:nvPr/>
                </p:nvGrpSpPr>
                <p:grpSpPr>
                  <a:xfrm>
                    <a:off x="2090904" y="501084"/>
                    <a:ext cx="431273" cy="459164"/>
                    <a:chOff x="-1117436" y="1293053"/>
                    <a:chExt cx="642233" cy="680689"/>
                  </a:xfrm>
                </p:grpSpPr>
                <p:sp>
                  <p:nvSpPr>
                    <p:cNvPr id="87" name="Flowchart: Connector 86">
                      <a:extLst>
                        <a:ext uri="{FF2B5EF4-FFF2-40B4-BE49-F238E27FC236}">
                          <a16:creationId xmlns:a16="http://schemas.microsoft.com/office/drawing/2014/main" id="{D0704C10-494E-8F23-3906-08FF8CFC69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117436" y="1293053"/>
                      <a:ext cx="642233" cy="680689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pic>
                  <p:nvPicPr>
                    <p:cNvPr id="88" name="Picture 16" descr="Vite (software) - Wikipedia">
                      <a:extLst>
                        <a:ext uri="{FF2B5EF4-FFF2-40B4-BE49-F238E27FC236}">
                          <a16:creationId xmlns:a16="http://schemas.microsoft.com/office/drawing/2014/main" id="{969C29C5-C3C6-8AB5-F4D4-683B87B9540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-1005739" y="1447106"/>
                      <a:ext cx="385340" cy="3798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6A91F2C-F171-61F3-1C8F-1A6F3726D1AC}"/>
                    </a:ext>
                  </a:extLst>
                </p:cNvPr>
                <p:cNvSpPr txBox="1"/>
                <p:nvPr/>
              </p:nvSpPr>
              <p:spPr>
                <a:xfrm>
                  <a:off x="1136281" y="556500"/>
                  <a:ext cx="757836" cy="4018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Vite</a:t>
                  </a:r>
                  <a:endParaRPr lang="en-US" sz="3200" b="1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727AE04C-EB51-C3BB-9C08-AD6FA6B358B5}"/>
                  </a:ext>
                </a:extLst>
              </p:cNvPr>
              <p:cNvSpPr/>
              <p:nvPr/>
            </p:nvSpPr>
            <p:spPr>
              <a:xfrm rot="533371" flipH="1">
                <a:off x="917617" y="4442954"/>
                <a:ext cx="182880" cy="182880"/>
              </a:xfrm>
              <a:prstGeom prst="flowChartConnector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E4F86D57-62B0-D779-7265-5BE77D622E0C}"/>
                  </a:ext>
                </a:extLst>
              </p:cNvPr>
              <p:cNvSpPr/>
              <p:nvPr/>
            </p:nvSpPr>
            <p:spPr>
              <a:xfrm rot="533371" flipH="1">
                <a:off x="2221847" y="1363635"/>
                <a:ext cx="182880" cy="182880"/>
              </a:xfrm>
              <a:prstGeom prst="flowChartConnector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3348BC5B-3B69-C3E2-114F-447140913315}"/>
                  </a:ext>
                </a:extLst>
              </p:cNvPr>
              <p:cNvSpPr/>
              <p:nvPr/>
            </p:nvSpPr>
            <p:spPr>
              <a:xfrm rot="533371" flipH="1">
                <a:off x="4063000" y="1313024"/>
                <a:ext cx="182880" cy="182880"/>
              </a:xfrm>
              <a:prstGeom prst="flowChartConnector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89823D7D-A8F7-E43F-FE2B-DDA05AEE1F98}"/>
                  </a:ext>
                </a:extLst>
              </p:cNvPr>
              <p:cNvGrpSpPr/>
              <p:nvPr/>
            </p:nvGrpSpPr>
            <p:grpSpPr>
              <a:xfrm>
                <a:off x="4156141" y="1038183"/>
                <a:ext cx="2704986" cy="640079"/>
                <a:chOff x="1820043" y="1710659"/>
                <a:chExt cx="2704986" cy="640079"/>
              </a:xfrm>
            </p:grpSpPr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CFF7566D-5589-3CF8-C0E0-11A5B50E4A0D}"/>
                    </a:ext>
                  </a:extLst>
                </p:cNvPr>
                <p:cNvGrpSpPr/>
                <p:nvPr/>
              </p:nvGrpSpPr>
              <p:grpSpPr>
                <a:xfrm>
                  <a:off x="1820043" y="1710659"/>
                  <a:ext cx="2704986" cy="640079"/>
                  <a:chOff x="1010980" y="315498"/>
                  <a:chExt cx="2704986" cy="642830"/>
                </a:xfrm>
              </p:grpSpPr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2A1936FB-2A49-3A4D-D3D0-814A31E1134C}"/>
                      </a:ext>
                    </a:extLst>
                  </p:cNvPr>
                  <p:cNvGrpSpPr/>
                  <p:nvPr/>
                </p:nvGrpSpPr>
                <p:grpSpPr>
                  <a:xfrm>
                    <a:off x="1010980" y="315498"/>
                    <a:ext cx="2704986" cy="642830"/>
                    <a:chOff x="1010980" y="315498"/>
                    <a:chExt cx="2551594" cy="642830"/>
                  </a:xfrm>
                </p:grpSpPr>
                <p:sp>
                  <p:nvSpPr>
                    <p:cNvPr id="97" name="Rectangle: Rounded Corners 96">
                      <a:extLst>
                        <a:ext uri="{FF2B5EF4-FFF2-40B4-BE49-F238E27FC236}">
                          <a16:creationId xmlns:a16="http://schemas.microsoft.com/office/drawing/2014/main" id="{C637AEB4-83F2-0E4A-AA86-53F2141370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980" y="315498"/>
                      <a:ext cx="2551594" cy="642830"/>
                    </a:xfrm>
                    <a:prstGeom prst="roundRect">
                      <a:avLst>
                        <a:gd name="adj" fmla="val 50000"/>
                      </a:avLst>
                    </a:prstGeom>
                    <a:ln/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8" name="Flowchart: Connector 97">
                      <a:extLst>
                        <a:ext uri="{FF2B5EF4-FFF2-40B4-BE49-F238E27FC236}">
                          <a16:creationId xmlns:a16="http://schemas.microsoft.com/office/drawing/2014/main" id="{40631F5D-DBB4-6D54-8A43-BA9C3F7FE6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3458" y="406659"/>
                      <a:ext cx="431273" cy="459165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60C25912-954D-B627-097D-68BA40C8D549}"/>
                      </a:ext>
                    </a:extLst>
                  </p:cNvPr>
                  <p:cNvSpPr txBox="1"/>
                  <p:nvPr/>
                </p:nvSpPr>
                <p:spPr>
                  <a:xfrm>
                    <a:off x="1118609" y="441920"/>
                    <a:ext cx="1932388" cy="4018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 rtl="1"/>
                    <a:r>
                      <a:rPr lang="en-US" sz="2000" b="1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t>React Query</a:t>
                    </a:r>
                    <a:endParaRPr lang="en-US" sz="2400" b="1" dirty="0">
                      <a:solidFill>
                        <a:schemeClr val="bg1"/>
                      </a:solidFill>
                      <a:latin typeface="Arial Black" panose="020B0A04020102020204" pitchFamily="34" charset="0"/>
                    </a:endParaRPr>
                  </a:p>
                </p:txBody>
              </p:sp>
            </p:grpSp>
            <p:pic>
              <p:nvPicPr>
                <p:cNvPr id="94" name="Picture 50" descr="What is React Query?. Since React is the UI Library there are… | by Omer  Shahzad | Medium">
                  <a:extLst>
                    <a:ext uri="{FF2B5EF4-FFF2-40B4-BE49-F238E27FC236}">
                      <a16:creationId xmlns:a16="http://schemas.microsoft.com/office/drawing/2014/main" id="{0A73D0D4-CC5A-47A0-B468-B7EEC7A5BBC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39770" y="1911039"/>
                  <a:ext cx="278422" cy="2480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5241A78-B9F3-5F57-344B-50A93BFEA4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7039" y="4037768"/>
                <a:ext cx="1134287" cy="12896"/>
              </a:xfrm>
              <a:prstGeom prst="line">
                <a:avLst/>
              </a:prstGeom>
              <a:ln w="6350">
                <a:solidFill>
                  <a:srgbClr val="7030A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39" name="Straight Connector 1138">
                <a:extLst>
                  <a:ext uri="{FF2B5EF4-FFF2-40B4-BE49-F238E27FC236}">
                    <a16:creationId xmlns:a16="http://schemas.microsoft.com/office/drawing/2014/main" id="{E40317CF-B477-441A-0532-5BC6F37B0D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92798" y="5742786"/>
                <a:ext cx="4057351" cy="4820"/>
              </a:xfrm>
              <a:prstGeom prst="line">
                <a:avLst/>
              </a:prstGeom>
              <a:ln w="6350"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330" name="Straight Connector 1329">
                <a:extLst>
                  <a:ext uri="{FF2B5EF4-FFF2-40B4-BE49-F238E27FC236}">
                    <a16:creationId xmlns:a16="http://schemas.microsoft.com/office/drawing/2014/main" id="{DB7D3F31-531D-C328-7180-E0C8CD693E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4141" y="4922427"/>
                <a:ext cx="1375623" cy="2222"/>
              </a:xfrm>
              <a:prstGeom prst="line">
                <a:avLst/>
              </a:prstGeom>
              <a:ln w="6350">
                <a:solidFill>
                  <a:srgbClr val="C0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18" name="Straight Connector 1417">
                <a:extLst>
                  <a:ext uri="{FF2B5EF4-FFF2-40B4-BE49-F238E27FC236}">
                    <a16:creationId xmlns:a16="http://schemas.microsoft.com/office/drawing/2014/main" id="{82E8559C-ED39-7099-EDF9-A2135EA778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5049" y="6519462"/>
                <a:ext cx="699133" cy="5566"/>
              </a:xfrm>
              <a:prstGeom prst="line">
                <a:avLst/>
              </a:prstGeom>
              <a:ln w="63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0" name="Rectangle: Rounded Corners 1449">
                <a:extLst>
                  <a:ext uri="{FF2B5EF4-FFF2-40B4-BE49-F238E27FC236}">
                    <a16:creationId xmlns:a16="http://schemas.microsoft.com/office/drawing/2014/main" id="{9250D99F-98BF-89B5-6780-F3BB5030F7E7}"/>
                  </a:ext>
                </a:extLst>
              </p:cNvPr>
              <p:cNvSpPr/>
              <p:nvPr/>
            </p:nvSpPr>
            <p:spPr>
              <a:xfrm>
                <a:off x="293176" y="6852820"/>
                <a:ext cx="2062307" cy="5098444"/>
              </a:xfrm>
              <a:prstGeom prst="roundRect">
                <a:avLst>
                  <a:gd name="adj" fmla="val 43455"/>
                </a:avLst>
              </a:prstGeom>
              <a:solidFill>
                <a:srgbClr val="EEE7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60" name="Straight Connector 1459">
                <a:extLst>
                  <a:ext uri="{FF2B5EF4-FFF2-40B4-BE49-F238E27FC236}">
                    <a16:creationId xmlns:a16="http://schemas.microsoft.com/office/drawing/2014/main" id="{9320BE7E-0020-42D0-9246-C2EAC8CA82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79329" y="7328864"/>
                <a:ext cx="2316693" cy="32809"/>
              </a:xfrm>
              <a:prstGeom prst="line">
                <a:avLst/>
              </a:prstGeom>
              <a:ln w="6350">
                <a:solidFill>
                  <a:srgbClr val="D9539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3EC0F269-1BC0-DCFA-88C7-30660C8917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5268" y="6509743"/>
                <a:ext cx="1403091" cy="1674522"/>
              </a:xfrm>
              <a:prstGeom prst="line">
                <a:avLst/>
              </a:prstGeom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DE1971E3-1D31-E02C-6F45-8CA63E50D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0414" y="8187300"/>
                <a:ext cx="2216281" cy="29343"/>
              </a:xfrm>
              <a:prstGeom prst="line">
                <a:avLst/>
              </a:prstGeom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6C8487CB-2102-3742-1A05-C1008CCFD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6602" y="6688583"/>
                <a:ext cx="1524715" cy="2412269"/>
              </a:xfrm>
              <a:prstGeom prst="line">
                <a:avLst/>
              </a:prstGeom>
              <a:ln w="6350">
                <a:solidFill>
                  <a:schemeClr val="accent5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073" name="Straight Connector 1072">
                <a:extLst>
                  <a:ext uri="{FF2B5EF4-FFF2-40B4-BE49-F238E27FC236}">
                    <a16:creationId xmlns:a16="http://schemas.microsoft.com/office/drawing/2014/main" id="{214F70FB-FE84-233D-5349-82EEA96B7E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71301" y="9069203"/>
                <a:ext cx="2628814" cy="12486"/>
              </a:xfrm>
              <a:prstGeom prst="line">
                <a:avLst/>
              </a:prstGeom>
              <a:ln w="6350">
                <a:solidFill>
                  <a:schemeClr val="accent5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084" name="Straight Connector 1083">
                <a:extLst>
                  <a:ext uri="{FF2B5EF4-FFF2-40B4-BE49-F238E27FC236}">
                    <a16:creationId xmlns:a16="http://schemas.microsoft.com/office/drawing/2014/main" id="{ECD7C3C1-F2BD-5A5B-5FED-29B09402D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8634" y="6852101"/>
                <a:ext cx="1644665" cy="3038340"/>
              </a:xfrm>
              <a:prstGeom prst="line">
                <a:avLst/>
              </a:prstGeom>
              <a:ln w="6350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477" name="Straight Connector 1476">
                <a:extLst>
                  <a:ext uri="{FF2B5EF4-FFF2-40B4-BE49-F238E27FC236}">
                    <a16:creationId xmlns:a16="http://schemas.microsoft.com/office/drawing/2014/main" id="{B366DD85-BCA0-D692-0B36-842DBE5D31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31177" y="9890441"/>
                <a:ext cx="2546376" cy="0"/>
              </a:xfrm>
              <a:prstGeom prst="line">
                <a:avLst/>
              </a:prstGeom>
              <a:ln w="6350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490" name="Straight Connector 1489">
                <a:extLst>
                  <a:ext uri="{FF2B5EF4-FFF2-40B4-BE49-F238E27FC236}">
                    <a16:creationId xmlns:a16="http://schemas.microsoft.com/office/drawing/2014/main" id="{40B43547-0E2C-5CD4-0A90-0999E227C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602" y="7025880"/>
                <a:ext cx="1404730" cy="3708819"/>
              </a:xfrm>
              <a:prstGeom prst="line">
                <a:avLst/>
              </a:prstGeom>
              <a:ln w="63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0" name="Straight Connector 1499">
                <a:extLst>
                  <a:ext uri="{FF2B5EF4-FFF2-40B4-BE49-F238E27FC236}">
                    <a16:creationId xmlns:a16="http://schemas.microsoft.com/office/drawing/2014/main" id="{087495A7-0808-F74B-B767-5A41C207E4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3972" y="10734699"/>
                <a:ext cx="1038629" cy="0"/>
              </a:xfrm>
              <a:prstGeom prst="line">
                <a:avLst/>
              </a:prstGeom>
              <a:ln w="63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15" name="Flowchart: Connector 1614">
                <a:extLst>
                  <a:ext uri="{FF2B5EF4-FFF2-40B4-BE49-F238E27FC236}">
                    <a16:creationId xmlns:a16="http://schemas.microsoft.com/office/drawing/2014/main" id="{0F9344BC-EA78-EE13-7AA1-313F86A38AEC}"/>
                  </a:ext>
                </a:extLst>
              </p:cNvPr>
              <p:cNvSpPr/>
              <p:nvPr/>
            </p:nvSpPr>
            <p:spPr>
              <a:xfrm rot="533371" flipH="1">
                <a:off x="1146217" y="4656314"/>
                <a:ext cx="182880" cy="182880"/>
              </a:xfrm>
              <a:prstGeom prst="flowChartConnector">
                <a:avLst/>
              </a:prstGeom>
              <a:solidFill>
                <a:schemeClr val="tx2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6" name="Flowchart: Connector 1615">
                <a:extLst>
                  <a:ext uri="{FF2B5EF4-FFF2-40B4-BE49-F238E27FC236}">
                    <a16:creationId xmlns:a16="http://schemas.microsoft.com/office/drawing/2014/main" id="{3BB0C9FC-AD8A-6386-4493-DB285C925C3E}"/>
                  </a:ext>
                </a:extLst>
              </p:cNvPr>
              <p:cNvSpPr/>
              <p:nvPr/>
            </p:nvSpPr>
            <p:spPr>
              <a:xfrm rot="533371" flipH="1">
                <a:off x="2365417" y="2385554"/>
                <a:ext cx="182880" cy="182880"/>
              </a:xfrm>
              <a:prstGeom prst="flowChartConnector">
                <a:avLst/>
              </a:prstGeom>
              <a:solidFill>
                <a:schemeClr val="tx2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7" name="Flowchart: Connector 1616">
                <a:extLst>
                  <a:ext uri="{FF2B5EF4-FFF2-40B4-BE49-F238E27FC236}">
                    <a16:creationId xmlns:a16="http://schemas.microsoft.com/office/drawing/2014/main" id="{5507AB72-11AE-0E70-AF63-D6C362415B1F}"/>
                  </a:ext>
                </a:extLst>
              </p:cNvPr>
              <p:cNvSpPr/>
              <p:nvPr/>
            </p:nvSpPr>
            <p:spPr>
              <a:xfrm rot="533371" flipH="1">
                <a:off x="2715937" y="2385554"/>
                <a:ext cx="182880" cy="182880"/>
              </a:xfrm>
              <a:prstGeom prst="flowChartConnector">
                <a:avLst/>
              </a:prstGeom>
              <a:solidFill>
                <a:schemeClr val="tx2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22" name="Group 1621">
                <a:extLst>
                  <a:ext uri="{FF2B5EF4-FFF2-40B4-BE49-F238E27FC236}">
                    <a16:creationId xmlns:a16="http://schemas.microsoft.com/office/drawing/2014/main" id="{E9CD6945-19C9-3FAE-D102-8A595397EF0B}"/>
                  </a:ext>
                </a:extLst>
              </p:cNvPr>
              <p:cNvGrpSpPr/>
              <p:nvPr/>
            </p:nvGrpSpPr>
            <p:grpSpPr>
              <a:xfrm>
                <a:off x="2795241" y="2107271"/>
                <a:ext cx="1737360" cy="640081"/>
                <a:chOff x="2795241" y="2107271"/>
                <a:chExt cx="1737360" cy="640081"/>
              </a:xfrm>
            </p:grpSpPr>
            <p:sp>
              <p:nvSpPr>
                <p:cNvPr id="1618" name="Rectangle: Rounded Corners 1617">
                  <a:extLst>
                    <a:ext uri="{FF2B5EF4-FFF2-40B4-BE49-F238E27FC236}">
                      <a16:creationId xmlns:a16="http://schemas.microsoft.com/office/drawing/2014/main" id="{EEFC915B-E9A7-703E-2371-64DB07CAEEC6}"/>
                    </a:ext>
                  </a:extLst>
                </p:cNvPr>
                <p:cNvSpPr/>
                <p:nvPr/>
              </p:nvSpPr>
              <p:spPr>
                <a:xfrm>
                  <a:off x="2795241" y="2107271"/>
                  <a:ext cx="1737360" cy="6400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9" name="Flowchart: Connector 1618">
                  <a:extLst>
                    <a:ext uri="{FF2B5EF4-FFF2-40B4-BE49-F238E27FC236}">
                      <a16:creationId xmlns:a16="http://schemas.microsoft.com/office/drawing/2014/main" id="{A7E9EEB9-A891-AB46-D53D-CE60B93E788D}"/>
                    </a:ext>
                  </a:extLst>
                </p:cNvPr>
                <p:cNvSpPr/>
                <p:nvPr/>
              </p:nvSpPr>
              <p:spPr>
                <a:xfrm>
                  <a:off x="3966599" y="2180517"/>
                  <a:ext cx="457200" cy="457200"/>
                </a:xfrm>
                <a:prstGeom prst="flowChartConnector">
                  <a:avLst/>
                </a:prstGeom>
                <a:solidFill>
                  <a:schemeClr val="bg1"/>
                </a:solidFill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20" name="TextBox 1619">
                  <a:extLst>
                    <a:ext uri="{FF2B5EF4-FFF2-40B4-BE49-F238E27FC236}">
                      <a16:creationId xmlns:a16="http://schemas.microsoft.com/office/drawing/2014/main" id="{E7F0C0C5-E254-2BAC-9A97-DBC9D35F15E5}"/>
                    </a:ext>
                  </a:extLst>
                </p:cNvPr>
                <p:cNvSpPr txBox="1"/>
                <p:nvPr/>
              </p:nvSpPr>
              <p:spPr>
                <a:xfrm>
                  <a:off x="3020932" y="2246529"/>
                  <a:ext cx="713657" cy="4001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Zod</a:t>
                  </a:r>
                  <a:endParaRPr lang="en-US" sz="2400" b="1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  <p:pic>
              <p:nvPicPr>
                <p:cNvPr id="1621" name="Picture 28" descr="Form Validation Method In React : Zod &amp; React-Hook-Form | by Yüksel ÖZTÜRK  | Medium">
                  <a:extLst>
                    <a:ext uri="{FF2B5EF4-FFF2-40B4-BE49-F238E27FC236}">
                      <a16:creationId xmlns:a16="http://schemas.microsoft.com/office/drawing/2014/main" id="{AB5FC99D-C9A3-04DC-FCBC-C66D34561BD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69043" y="2284184"/>
                  <a:ext cx="247673" cy="2498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623" name="Flowchart: Connector 1622">
                <a:extLst>
                  <a:ext uri="{FF2B5EF4-FFF2-40B4-BE49-F238E27FC236}">
                    <a16:creationId xmlns:a16="http://schemas.microsoft.com/office/drawing/2014/main" id="{DD7B4EDF-C01A-C25A-14EA-261282110BF1}"/>
                  </a:ext>
                </a:extLst>
              </p:cNvPr>
              <p:cNvSpPr/>
              <p:nvPr/>
            </p:nvSpPr>
            <p:spPr>
              <a:xfrm rot="533371" flipH="1">
                <a:off x="1379897" y="4859514"/>
                <a:ext cx="182880" cy="182880"/>
              </a:xfrm>
              <a:prstGeom prst="flowChartConnector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4" name="Flowchart: Connector 1623">
                <a:extLst>
                  <a:ext uri="{FF2B5EF4-FFF2-40B4-BE49-F238E27FC236}">
                    <a16:creationId xmlns:a16="http://schemas.microsoft.com/office/drawing/2014/main" id="{0868A9D9-F0D9-2CBD-B7CB-E5142EFAFF6C}"/>
                  </a:ext>
                </a:extLst>
              </p:cNvPr>
              <p:cNvSpPr/>
              <p:nvPr/>
            </p:nvSpPr>
            <p:spPr>
              <a:xfrm rot="533371" flipH="1">
                <a:off x="2578777" y="3030714"/>
                <a:ext cx="182880" cy="182880"/>
              </a:xfrm>
              <a:prstGeom prst="flowChartConnector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5" name="Flowchart: Connector 1624">
                <a:extLst>
                  <a:ext uri="{FF2B5EF4-FFF2-40B4-BE49-F238E27FC236}">
                    <a16:creationId xmlns:a16="http://schemas.microsoft.com/office/drawing/2014/main" id="{FBCE60E9-6028-FD99-A5AC-C948EB2E33F8}"/>
                  </a:ext>
                </a:extLst>
              </p:cNvPr>
              <p:cNvSpPr/>
              <p:nvPr/>
            </p:nvSpPr>
            <p:spPr>
              <a:xfrm rot="533371" flipH="1">
                <a:off x="4448217" y="3020554"/>
                <a:ext cx="182880" cy="182880"/>
              </a:xfrm>
              <a:prstGeom prst="flowChartConnector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6" name="Rectangle: Rounded Corners 1625">
                <a:extLst>
                  <a:ext uri="{FF2B5EF4-FFF2-40B4-BE49-F238E27FC236}">
                    <a16:creationId xmlns:a16="http://schemas.microsoft.com/office/drawing/2014/main" id="{32DBADCC-859F-5FB2-B841-E1FD1C41C9CB}"/>
                  </a:ext>
                </a:extLst>
              </p:cNvPr>
              <p:cNvSpPr/>
              <p:nvPr/>
            </p:nvSpPr>
            <p:spPr>
              <a:xfrm>
                <a:off x="4530692" y="2756840"/>
                <a:ext cx="2007988" cy="640080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7" name="Flowchart: Connector 1626">
                <a:extLst>
                  <a:ext uri="{FF2B5EF4-FFF2-40B4-BE49-F238E27FC236}">
                    <a16:creationId xmlns:a16="http://schemas.microsoft.com/office/drawing/2014/main" id="{7953C419-9AFF-B14B-BB55-97E4A2EB122F}"/>
                  </a:ext>
                </a:extLst>
              </p:cNvPr>
              <p:cNvSpPr/>
              <p:nvPr/>
            </p:nvSpPr>
            <p:spPr>
              <a:xfrm>
                <a:off x="6017859" y="2846637"/>
                <a:ext cx="457200" cy="457200"/>
              </a:xfrm>
              <a:prstGeom prst="flowChartConnector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8" name="TextBox 1627">
                <a:extLst>
                  <a:ext uri="{FF2B5EF4-FFF2-40B4-BE49-F238E27FC236}">
                    <a16:creationId xmlns:a16="http://schemas.microsoft.com/office/drawing/2014/main" id="{CA77632B-8A37-D453-3029-7924CC753D08}"/>
                  </a:ext>
                </a:extLst>
              </p:cNvPr>
              <p:cNvSpPr txBox="1"/>
              <p:nvPr/>
            </p:nvSpPr>
            <p:spPr>
              <a:xfrm>
                <a:off x="4701707" y="2895007"/>
                <a:ext cx="11689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Leaflet</a:t>
                </a:r>
                <a:endParaRPr lang="en-US" sz="2400" b="1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pic>
            <p:nvPicPr>
              <p:cNvPr id="1629" name="Picture 38" descr="leaflet - npm">
                <a:extLst>
                  <a:ext uri="{FF2B5EF4-FFF2-40B4-BE49-F238E27FC236}">
                    <a16:creationId xmlns:a16="http://schemas.microsoft.com/office/drawing/2014/main" id="{ECD0361B-B133-C697-BC01-727D903E9D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147"/>
              <a:stretch/>
            </p:blipFill>
            <p:spPr bwMode="auto">
              <a:xfrm>
                <a:off x="6111460" y="2945047"/>
                <a:ext cx="305982" cy="279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30" name="Flowchart: Connector 1629">
                <a:extLst>
                  <a:ext uri="{FF2B5EF4-FFF2-40B4-BE49-F238E27FC236}">
                    <a16:creationId xmlns:a16="http://schemas.microsoft.com/office/drawing/2014/main" id="{7B006C0E-F461-D003-35B5-F80F1EE45206}"/>
                  </a:ext>
                </a:extLst>
              </p:cNvPr>
              <p:cNvSpPr/>
              <p:nvPr/>
            </p:nvSpPr>
            <p:spPr>
              <a:xfrm rot="533371" flipH="1">
                <a:off x="1522137" y="5154154"/>
                <a:ext cx="182880" cy="182880"/>
              </a:xfrm>
              <a:prstGeom prst="flowChartConnector">
                <a:avLst/>
              </a:prstGeom>
              <a:solidFill>
                <a:srgbClr val="7030A0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1" name="Flowchart: Connector 1630">
                <a:extLst>
                  <a:ext uri="{FF2B5EF4-FFF2-40B4-BE49-F238E27FC236}">
                    <a16:creationId xmlns:a16="http://schemas.microsoft.com/office/drawing/2014/main" id="{D4EAB06F-0AEC-7E22-F4B7-5AF54BC7C629}"/>
                  </a:ext>
                </a:extLst>
              </p:cNvPr>
              <p:cNvSpPr/>
              <p:nvPr/>
            </p:nvSpPr>
            <p:spPr>
              <a:xfrm rot="533371" flipH="1">
                <a:off x="2639737" y="3995914"/>
                <a:ext cx="182880" cy="182880"/>
              </a:xfrm>
              <a:prstGeom prst="flowChartConnector">
                <a:avLst/>
              </a:prstGeom>
              <a:solidFill>
                <a:srgbClr val="7030A0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2" name="Flowchart: Connector 1631">
                <a:extLst>
                  <a:ext uri="{FF2B5EF4-FFF2-40B4-BE49-F238E27FC236}">
                    <a16:creationId xmlns:a16="http://schemas.microsoft.com/office/drawing/2014/main" id="{CA87D774-9842-AC73-909D-8828B3F062E1}"/>
                  </a:ext>
                </a:extLst>
              </p:cNvPr>
              <p:cNvSpPr/>
              <p:nvPr/>
            </p:nvSpPr>
            <p:spPr>
              <a:xfrm rot="533371" flipH="1">
                <a:off x="3513497" y="3955274"/>
                <a:ext cx="182880" cy="182880"/>
              </a:xfrm>
              <a:prstGeom prst="flowChartConnector">
                <a:avLst/>
              </a:prstGeom>
              <a:solidFill>
                <a:srgbClr val="7030A0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33" name="Group 1632">
                <a:extLst>
                  <a:ext uri="{FF2B5EF4-FFF2-40B4-BE49-F238E27FC236}">
                    <a16:creationId xmlns:a16="http://schemas.microsoft.com/office/drawing/2014/main" id="{1BE13519-B645-19BC-C9B8-65BB03CC5020}"/>
                  </a:ext>
                </a:extLst>
              </p:cNvPr>
              <p:cNvGrpSpPr/>
              <p:nvPr/>
            </p:nvGrpSpPr>
            <p:grpSpPr>
              <a:xfrm>
                <a:off x="3583426" y="3670867"/>
                <a:ext cx="2221329" cy="640080"/>
                <a:chOff x="3027559" y="3453242"/>
                <a:chExt cx="2221329" cy="640080"/>
              </a:xfrm>
            </p:grpSpPr>
            <p:sp>
              <p:nvSpPr>
                <p:cNvPr id="1634" name="Rectangle: Rounded Corners 1633">
                  <a:extLst>
                    <a:ext uri="{FF2B5EF4-FFF2-40B4-BE49-F238E27FC236}">
                      <a16:creationId xmlns:a16="http://schemas.microsoft.com/office/drawing/2014/main" id="{B2DB6B87-B5FE-9DAC-6BB4-AD37B488B22A}"/>
                    </a:ext>
                  </a:extLst>
                </p:cNvPr>
                <p:cNvSpPr/>
                <p:nvPr/>
              </p:nvSpPr>
              <p:spPr>
                <a:xfrm>
                  <a:off x="3027559" y="3453242"/>
                  <a:ext cx="2221329" cy="64008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030A0"/>
                </a:solidFill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35" name="TextBox 1634">
                  <a:extLst>
                    <a:ext uri="{FF2B5EF4-FFF2-40B4-BE49-F238E27FC236}">
                      <a16:creationId xmlns:a16="http://schemas.microsoft.com/office/drawing/2014/main" id="{4BE4BC69-CDAA-C6BB-8981-A25262C1293D}"/>
                    </a:ext>
                  </a:extLst>
                </p:cNvPr>
                <p:cNvSpPr txBox="1"/>
                <p:nvPr/>
              </p:nvSpPr>
              <p:spPr>
                <a:xfrm>
                  <a:off x="3297060" y="3595022"/>
                  <a:ext cx="973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Redux</a:t>
                  </a:r>
                  <a:endParaRPr lang="en-US" sz="2000" b="1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636" name="Flowchart: Connector 1635">
                  <a:extLst>
                    <a:ext uri="{FF2B5EF4-FFF2-40B4-BE49-F238E27FC236}">
                      <a16:creationId xmlns:a16="http://schemas.microsoft.com/office/drawing/2014/main" id="{31D3CBC2-4550-2B65-B8F7-84EB849E152F}"/>
                    </a:ext>
                  </a:extLst>
                </p:cNvPr>
                <p:cNvSpPr/>
                <p:nvPr/>
              </p:nvSpPr>
              <p:spPr>
                <a:xfrm>
                  <a:off x="4708883" y="3544682"/>
                  <a:ext cx="457200" cy="457200"/>
                </a:xfrm>
                <a:prstGeom prst="flowChartConnector">
                  <a:avLst/>
                </a:prstGeom>
                <a:solidFill>
                  <a:schemeClr val="bg1"/>
                </a:solidFill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637" name="Picture 34" descr="What is Redux and Why It Matters in Web Development">
                  <a:extLst>
                    <a:ext uri="{FF2B5EF4-FFF2-40B4-BE49-F238E27FC236}">
                      <a16:creationId xmlns:a16="http://schemas.microsoft.com/office/drawing/2014/main" id="{3DF2C64F-D6E7-9AFC-75D5-4C509E47E74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12863" y="3642538"/>
                  <a:ext cx="275199" cy="2463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638" name="Flowchart: Connector 1637">
                <a:extLst>
                  <a:ext uri="{FF2B5EF4-FFF2-40B4-BE49-F238E27FC236}">
                    <a16:creationId xmlns:a16="http://schemas.microsoft.com/office/drawing/2014/main" id="{8843CC1C-A074-490D-342E-C1DB780597F3}"/>
                  </a:ext>
                </a:extLst>
              </p:cNvPr>
              <p:cNvSpPr/>
              <p:nvPr/>
            </p:nvSpPr>
            <p:spPr>
              <a:xfrm rot="533371" flipH="1">
                <a:off x="1613577" y="5387834"/>
                <a:ext cx="182880" cy="182880"/>
              </a:xfrm>
              <a:prstGeom prst="flowChartConnector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9" name="Flowchart: Connector 1638">
                <a:extLst>
                  <a:ext uri="{FF2B5EF4-FFF2-40B4-BE49-F238E27FC236}">
                    <a16:creationId xmlns:a16="http://schemas.microsoft.com/office/drawing/2014/main" id="{CC55B218-CF02-A0E5-FA8E-78C9DC4960BF}"/>
                  </a:ext>
                </a:extLst>
              </p:cNvPr>
              <p:cNvSpPr/>
              <p:nvPr/>
            </p:nvSpPr>
            <p:spPr>
              <a:xfrm rot="533371" flipH="1">
                <a:off x="2406057" y="4859514"/>
                <a:ext cx="182880" cy="182880"/>
              </a:xfrm>
              <a:prstGeom prst="flowChartConnector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0" name="Flowchart: Connector 1639">
                <a:extLst>
                  <a:ext uri="{FF2B5EF4-FFF2-40B4-BE49-F238E27FC236}">
                    <a16:creationId xmlns:a16="http://schemas.microsoft.com/office/drawing/2014/main" id="{3546AFD6-D90B-A83B-9088-CA220750635D}"/>
                  </a:ext>
                </a:extLst>
              </p:cNvPr>
              <p:cNvSpPr/>
              <p:nvPr/>
            </p:nvSpPr>
            <p:spPr>
              <a:xfrm rot="533371" flipH="1">
                <a:off x="2964857" y="4829034"/>
                <a:ext cx="182880" cy="182880"/>
              </a:xfrm>
              <a:prstGeom prst="flowChartConnector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41" name="Group 1640">
                <a:extLst>
                  <a:ext uri="{FF2B5EF4-FFF2-40B4-BE49-F238E27FC236}">
                    <a16:creationId xmlns:a16="http://schemas.microsoft.com/office/drawing/2014/main" id="{89392470-2A24-EB55-63BA-9F2C6A219C18}"/>
                  </a:ext>
                </a:extLst>
              </p:cNvPr>
              <p:cNvGrpSpPr/>
              <p:nvPr/>
            </p:nvGrpSpPr>
            <p:grpSpPr>
              <a:xfrm>
                <a:off x="3053099" y="4562586"/>
                <a:ext cx="2800063" cy="640080"/>
                <a:chOff x="2948995" y="4593346"/>
                <a:chExt cx="2800063" cy="640080"/>
              </a:xfrm>
            </p:grpSpPr>
            <p:grpSp>
              <p:nvGrpSpPr>
                <p:cNvPr id="1642" name="Group 1641">
                  <a:extLst>
                    <a:ext uri="{FF2B5EF4-FFF2-40B4-BE49-F238E27FC236}">
                      <a16:creationId xmlns:a16="http://schemas.microsoft.com/office/drawing/2014/main" id="{C9F5F6AE-BA2D-F35E-1300-C2F9D75A0510}"/>
                    </a:ext>
                  </a:extLst>
                </p:cNvPr>
                <p:cNvGrpSpPr/>
                <p:nvPr/>
              </p:nvGrpSpPr>
              <p:grpSpPr>
                <a:xfrm>
                  <a:off x="2948995" y="4593346"/>
                  <a:ext cx="2800063" cy="640080"/>
                  <a:chOff x="3027558" y="3453242"/>
                  <a:chExt cx="2800063" cy="640080"/>
                </a:xfrm>
              </p:grpSpPr>
              <p:sp>
                <p:nvSpPr>
                  <p:cNvPr id="1644" name="Rectangle: Rounded Corners 1643">
                    <a:extLst>
                      <a:ext uri="{FF2B5EF4-FFF2-40B4-BE49-F238E27FC236}">
                        <a16:creationId xmlns:a16="http://schemas.microsoft.com/office/drawing/2014/main" id="{C2922D9B-790E-52B4-A84F-20E37AA31CFE}"/>
                      </a:ext>
                    </a:extLst>
                  </p:cNvPr>
                  <p:cNvSpPr/>
                  <p:nvPr/>
                </p:nvSpPr>
                <p:spPr>
                  <a:xfrm>
                    <a:off x="3027558" y="3453242"/>
                    <a:ext cx="2800063" cy="6400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C00000"/>
                  </a:solidFill>
                  <a:ln/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45" name="TextBox 1644">
                    <a:extLst>
                      <a:ext uri="{FF2B5EF4-FFF2-40B4-BE49-F238E27FC236}">
                        <a16:creationId xmlns:a16="http://schemas.microsoft.com/office/drawing/2014/main" id="{A89D9696-393C-C8BA-F48B-F8D3790F902A}"/>
                      </a:ext>
                    </a:extLst>
                  </p:cNvPr>
                  <p:cNvSpPr txBox="1"/>
                  <p:nvPr/>
                </p:nvSpPr>
                <p:spPr>
                  <a:xfrm>
                    <a:off x="3297060" y="3595022"/>
                    <a:ext cx="1840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t>React Router</a:t>
                    </a:r>
                    <a:endParaRPr lang="en-US" sz="2000" b="1" dirty="0">
                      <a:solidFill>
                        <a:schemeClr val="bg1"/>
                      </a:solidFill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646" name="Flowchart: Connector 1645">
                    <a:extLst>
                      <a:ext uri="{FF2B5EF4-FFF2-40B4-BE49-F238E27FC236}">
                        <a16:creationId xmlns:a16="http://schemas.microsoft.com/office/drawing/2014/main" id="{BC38DB67-940B-8375-6FD6-A6B34A29FD7E}"/>
                      </a:ext>
                    </a:extLst>
                  </p:cNvPr>
                  <p:cNvSpPr/>
                  <p:nvPr/>
                </p:nvSpPr>
                <p:spPr>
                  <a:xfrm>
                    <a:off x="5257523" y="3544682"/>
                    <a:ext cx="457200" cy="4572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pic>
              <p:nvPicPr>
                <p:cNvPr id="1643" name="Picture 36" descr="Practical Guide 👌: Get started with React Router DOM and Create Routes in  a Simple Way ⚛️😎🤩 | by Diego C🧑‍💻🧢 | Medium">
                  <a:extLst>
                    <a:ext uri="{FF2B5EF4-FFF2-40B4-BE49-F238E27FC236}">
                      <a16:creationId xmlns:a16="http://schemas.microsoft.com/office/drawing/2014/main" id="{B09C2051-F992-BAE9-DE7A-E9FB1930CB9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1337" y="4819225"/>
                  <a:ext cx="280248" cy="1549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647" name="Flowchart: Connector 1646">
                <a:extLst>
                  <a:ext uri="{FF2B5EF4-FFF2-40B4-BE49-F238E27FC236}">
                    <a16:creationId xmlns:a16="http://schemas.microsoft.com/office/drawing/2014/main" id="{E6441E19-0AB5-D664-51D6-81728D131D7B}"/>
                  </a:ext>
                </a:extLst>
              </p:cNvPr>
              <p:cNvSpPr/>
              <p:nvPr/>
            </p:nvSpPr>
            <p:spPr>
              <a:xfrm rot="533371" flipH="1">
                <a:off x="1623737" y="5651994"/>
                <a:ext cx="182880" cy="182880"/>
              </a:xfrm>
              <a:prstGeom prst="flowChartConnector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9" name="Flowchart: Connector 1648">
                <a:extLst>
                  <a:ext uri="{FF2B5EF4-FFF2-40B4-BE49-F238E27FC236}">
                    <a16:creationId xmlns:a16="http://schemas.microsoft.com/office/drawing/2014/main" id="{4E65D210-C6E9-EA64-822A-4A722C5FEDB1}"/>
                  </a:ext>
                </a:extLst>
              </p:cNvPr>
              <p:cNvSpPr/>
              <p:nvPr/>
            </p:nvSpPr>
            <p:spPr>
              <a:xfrm rot="533371" flipH="1">
                <a:off x="4173897" y="5631674"/>
                <a:ext cx="182880" cy="182880"/>
              </a:xfrm>
              <a:prstGeom prst="flowChartConnector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50" name="Group 1649">
                <a:extLst>
                  <a:ext uri="{FF2B5EF4-FFF2-40B4-BE49-F238E27FC236}">
                    <a16:creationId xmlns:a16="http://schemas.microsoft.com/office/drawing/2014/main" id="{854D8D63-8EA3-B0A0-2C08-5F073B30D0F8}"/>
                  </a:ext>
                </a:extLst>
              </p:cNvPr>
              <p:cNvGrpSpPr/>
              <p:nvPr/>
            </p:nvGrpSpPr>
            <p:grpSpPr>
              <a:xfrm>
                <a:off x="4253262" y="5387396"/>
                <a:ext cx="1942896" cy="640080"/>
                <a:chOff x="3910176" y="5373799"/>
                <a:chExt cx="1474320" cy="640080"/>
              </a:xfrm>
            </p:grpSpPr>
            <p:grpSp>
              <p:nvGrpSpPr>
                <p:cNvPr id="1651" name="Group 1650">
                  <a:extLst>
                    <a:ext uri="{FF2B5EF4-FFF2-40B4-BE49-F238E27FC236}">
                      <a16:creationId xmlns:a16="http://schemas.microsoft.com/office/drawing/2014/main" id="{F229F8A0-57F2-D18A-5705-4066AA7A1CAE}"/>
                    </a:ext>
                  </a:extLst>
                </p:cNvPr>
                <p:cNvGrpSpPr/>
                <p:nvPr/>
              </p:nvGrpSpPr>
              <p:grpSpPr>
                <a:xfrm>
                  <a:off x="3910176" y="5373799"/>
                  <a:ext cx="1474320" cy="640080"/>
                  <a:chOff x="3027558" y="4570842"/>
                  <a:chExt cx="1474320" cy="640080"/>
                </a:xfrm>
              </p:grpSpPr>
              <p:sp>
                <p:nvSpPr>
                  <p:cNvPr id="1653" name="Rectangle: Rounded Corners 1652">
                    <a:extLst>
                      <a:ext uri="{FF2B5EF4-FFF2-40B4-BE49-F238E27FC236}">
                        <a16:creationId xmlns:a16="http://schemas.microsoft.com/office/drawing/2014/main" id="{A314E310-CFC7-0644-E00F-E0819650BF41}"/>
                      </a:ext>
                    </a:extLst>
                  </p:cNvPr>
                  <p:cNvSpPr/>
                  <p:nvPr/>
                </p:nvSpPr>
                <p:spPr>
                  <a:xfrm>
                    <a:off x="3027558" y="4570842"/>
                    <a:ext cx="1474320" cy="640080"/>
                  </a:xfrm>
                  <a:prstGeom prst="roundRect">
                    <a:avLst>
                      <a:gd name="adj" fmla="val 50000"/>
                    </a:avLst>
                  </a:prstGeom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54" name="TextBox 1653">
                    <a:extLst>
                      <a:ext uri="{FF2B5EF4-FFF2-40B4-BE49-F238E27FC236}">
                        <a16:creationId xmlns:a16="http://schemas.microsoft.com/office/drawing/2014/main" id="{3CC890A9-32E2-3CA1-0A7C-EB7688468FBD}"/>
                      </a:ext>
                    </a:extLst>
                  </p:cNvPr>
                  <p:cNvSpPr txBox="1"/>
                  <p:nvPr/>
                </p:nvSpPr>
                <p:spPr>
                  <a:xfrm>
                    <a:off x="3297060" y="4722782"/>
                    <a:ext cx="9226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t>React</a:t>
                    </a:r>
                    <a:endParaRPr lang="en-US" sz="2000" b="1" dirty="0">
                      <a:solidFill>
                        <a:schemeClr val="bg1"/>
                      </a:solidFill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655" name="Flowchart: Connector 1654">
                    <a:extLst>
                      <a:ext uri="{FF2B5EF4-FFF2-40B4-BE49-F238E27FC236}">
                        <a16:creationId xmlns:a16="http://schemas.microsoft.com/office/drawing/2014/main" id="{346E4001-5DA9-9D8D-8E3E-7BC86184FFA5}"/>
                      </a:ext>
                    </a:extLst>
                  </p:cNvPr>
                  <p:cNvSpPr/>
                  <p:nvPr/>
                </p:nvSpPr>
                <p:spPr>
                  <a:xfrm>
                    <a:off x="4095856" y="4672442"/>
                    <a:ext cx="346935" cy="4572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pic>
              <p:nvPicPr>
                <p:cNvPr id="1652" name="Picture 12" descr="React Native - Wikipedia">
                  <a:extLst>
                    <a:ext uri="{FF2B5EF4-FFF2-40B4-BE49-F238E27FC236}">
                      <a16:creationId xmlns:a16="http://schemas.microsoft.com/office/drawing/2014/main" id="{B095CC33-ABC3-0180-D857-17FFC236229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050578" y="5574956"/>
                  <a:ext cx="211492" cy="2580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657" name="Flowchart: Connector 1656">
                <a:extLst>
                  <a:ext uri="{FF2B5EF4-FFF2-40B4-BE49-F238E27FC236}">
                    <a16:creationId xmlns:a16="http://schemas.microsoft.com/office/drawing/2014/main" id="{EF601DEF-CE91-811A-AE3C-FC7390B3CF4D}"/>
                  </a:ext>
                </a:extLst>
              </p:cNvPr>
              <p:cNvSpPr/>
              <p:nvPr/>
            </p:nvSpPr>
            <p:spPr>
              <a:xfrm rot="533371" flipH="1">
                <a:off x="1572937" y="5936474"/>
                <a:ext cx="182880" cy="182880"/>
              </a:xfrm>
              <a:prstGeom prst="flowChartConnector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8" name="Flowchart: Connector 1657">
                <a:extLst>
                  <a:ext uri="{FF2B5EF4-FFF2-40B4-BE49-F238E27FC236}">
                    <a16:creationId xmlns:a16="http://schemas.microsoft.com/office/drawing/2014/main" id="{94075141-BE9E-160A-4E71-F65F211FF4BA}"/>
                  </a:ext>
                </a:extLst>
              </p:cNvPr>
              <p:cNvSpPr/>
              <p:nvPr/>
            </p:nvSpPr>
            <p:spPr>
              <a:xfrm rot="533371" flipH="1">
                <a:off x="2469889" y="6423206"/>
                <a:ext cx="182880" cy="182880"/>
              </a:xfrm>
              <a:prstGeom prst="flowChartConnector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9" name="Flowchart: Connector 1658">
                <a:extLst>
                  <a:ext uri="{FF2B5EF4-FFF2-40B4-BE49-F238E27FC236}">
                    <a16:creationId xmlns:a16="http://schemas.microsoft.com/office/drawing/2014/main" id="{4B506DED-E7D8-A160-A021-5BC2F27F2B2F}"/>
                  </a:ext>
                </a:extLst>
              </p:cNvPr>
              <p:cNvSpPr/>
              <p:nvPr/>
            </p:nvSpPr>
            <p:spPr>
              <a:xfrm rot="533371" flipH="1">
                <a:off x="3109969" y="6443526"/>
                <a:ext cx="182880" cy="182880"/>
              </a:xfrm>
              <a:prstGeom prst="flowChartConnector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0" name="Group 1659">
                <a:extLst>
                  <a:ext uri="{FF2B5EF4-FFF2-40B4-BE49-F238E27FC236}">
                    <a16:creationId xmlns:a16="http://schemas.microsoft.com/office/drawing/2014/main" id="{6FACA078-6B2D-AA93-E53E-B77C017DBA73}"/>
                  </a:ext>
                </a:extLst>
              </p:cNvPr>
              <p:cNvGrpSpPr/>
              <p:nvPr/>
            </p:nvGrpSpPr>
            <p:grpSpPr>
              <a:xfrm>
                <a:off x="3189995" y="6200062"/>
                <a:ext cx="2083973" cy="640080"/>
                <a:chOff x="4119183" y="6197553"/>
                <a:chExt cx="2083973" cy="640080"/>
              </a:xfrm>
            </p:grpSpPr>
            <p:grpSp>
              <p:nvGrpSpPr>
                <p:cNvPr id="1661" name="Group 1660">
                  <a:extLst>
                    <a:ext uri="{FF2B5EF4-FFF2-40B4-BE49-F238E27FC236}">
                      <a16:creationId xmlns:a16="http://schemas.microsoft.com/office/drawing/2014/main" id="{6F7B76CE-E58D-5E63-5A82-D6E7BC9461A5}"/>
                    </a:ext>
                  </a:extLst>
                </p:cNvPr>
                <p:cNvGrpSpPr/>
                <p:nvPr/>
              </p:nvGrpSpPr>
              <p:grpSpPr>
                <a:xfrm>
                  <a:off x="4119183" y="6197553"/>
                  <a:ext cx="2083973" cy="640080"/>
                  <a:chOff x="3027559" y="3453242"/>
                  <a:chExt cx="2083973" cy="640080"/>
                </a:xfrm>
              </p:grpSpPr>
              <p:sp>
                <p:nvSpPr>
                  <p:cNvPr id="1663" name="Rectangle: Rounded Corners 1662">
                    <a:extLst>
                      <a:ext uri="{FF2B5EF4-FFF2-40B4-BE49-F238E27FC236}">
                        <a16:creationId xmlns:a16="http://schemas.microsoft.com/office/drawing/2014/main" id="{9013B880-A7D1-FB7D-0AAF-E6935A0AB4F6}"/>
                      </a:ext>
                    </a:extLst>
                  </p:cNvPr>
                  <p:cNvSpPr/>
                  <p:nvPr/>
                </p:nvSpPr>
                <p:spPr>
                  <a:xfrm>
                    <a:off x="3027559" y="3453242"/>
                    <a:ext cx="2083973" cy="640080"/>
                  </a:xfrm>
                  <a:prstGeom prst="roundRect">
                    <a:avLst>
                      <a:gd name="adj" fmla="val 50000"/>
                    </a:avLst>
                  </a:prstGeom>
                  <a:ln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64" name="TextBox 1663">
                    <a:extLst>
                      <a:ext uri="{FF2B5EF4-FFF2-40B4-BE49-F238E27FC236}">
                        <a16:creationId xmlns:a16="http://schemas.microsoft.com/office/drawing/2014/main" id="{B73747A0-5F79-CED7-27BC-9B87F25267DC}"/>
                      </a:ext>
                    </a:extLst>
                  </p:cNvPr>
                  <p:cNvSpPr txBox="1"/>
                  <p:nvPr/>
                </p:nvSpPr>
                <p:spPr>
                  <a:xfrm>
                    <a:off x="3297060" y="3595022"/>
                    <a:ext cx="96853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t>Axios</a:t>
                    </a:r>
                  </a:p>
                </p:txBody>
              </p:sp>
              <p:sp>
                <p:nvSpPr>
                  <p:cNvPr id="1665" name="Flowchart: Connector 1664">
                    <a:extLst>
                      <a:ext uri="{FF2B5EF4-FFF2-40B4-BE49-F238E27FC236}">
                        <a16:creationId xmlns:a16="http://schemas.microsoft.com/office/drawing/2014/main" id="{D4EA4C40-6BA8-1BEC-9A9F-D9B7316A640E}"/>
                      </a:ext>
                    </a:extLst>
                  </p:cNvPr>
                  <p:cNvSpPr/>
                  <p:nvPr/>
                </p:nvSpPr>
                <p:spPr>
                  <a:xfrm>
                    <a:off x="4557637" y="3521248"/>
                    <a:ext cx="457200" cy="4572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pic>
              <p:nvPicPr>
                <p:cNvPr id="1662" name="Picture 2">
                  <a:extLst>
                    <a:ext uri="{FF2B5EF4-FFF2-40B4-BE49-F238E27FC236}">
                      <a16:creationId xmlns:a16="http://schemas.microsoft.com/office/drawing/2014/main" id="{3C5B0BDA-133B-4A95-7532-544C4757E8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84815" y="6310079"/>
                  <a:ext cx="410311" cy="3859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669" name="Flowchart: Connector 1668">
                <a:extLst>
                  <a:ext uri="{FF2B5EF4-FFF2-40B4-BE49-F238E27FC236}">
                    <a16:creationId xmlns:a16="http://schemas.microsoft.com/office/drawing/2014/main" id="{F0C833B3-8C5B-508F-735E-FA3033AC4952}"/>
                  </a:ext>
                </a:extLst>
              </p:cNvPr>
              <p:cNvSpPr/>
              <p:nvPr/>
            </p:nvSpPr>
            <p:spPr>
              <a:xfrm rot="533371" flipH="1">
                <a:off x="1502826" y="6180324"/>
                <a:ext cx="182880" cy="182880"/>
              </a:xfrm>
              <a:prstGeom prst="flowChartConnector">
                <a:avLst/>
              </a:prstGeom>
              <a:solidFill>
                <a:srgbClr val="D95390"/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0" name="Flowchart: Connector 1669">
                <a:extLst>
                  <a:ext uri="{FF2B5EF4-FFF2-40B4-BE49-F238E27FC236}">
                    <a16:creationId xmlns:a16="http://schemas.microsoft.com/office/drawing/2014/main" id="{55C412D6-D55F-E4A9-E92D-B9919342E0E3}"/>
                  </a:ext>
                </a:extLst>
              </p:cNvPr>
              <p:cNvSpPr/>
              <p:nvPr/>
            </p:nvSpPr>
            <p:spPr>
              <a:xfrm rot="533371" flipH="1">
                <a:off x="2732186" y="7196324"/>
                <a:ext cx="182880" cy="182880"/>
              </a:xfrm>
              <a:prstGeom prst="flowChartConnector">
                <a:avLst/>
              </a:prstGeom>
              <a:solidFill>
                <a:srgbClr val="D95390"/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1" name="Flowchart: Connector 1670">
                <a:extLst>
                  <a:ext uri="{FF2B5EF4-FFF2-40B4-BE49-F238E27FC236}">
                    <a16:creationId xmlns:a16="http://schemas.microsoft.com/office/drawing/2014/main" id="{01CF28AA-E6AD-A347-B460-95268021DB5C}"/>
                  </a:ext>
                </a:extLst>
              </p:cNvPr>
              <p:cNvSpPr/>
              <p:nvPr/>
            </p:nvSpPr>
            <p:spPr>
              <a:xfrm rot="533371" flipH="1">
                <a:off x="3961546" y="7257284"/>
                <a:ext cx="182880" cy="182880"/>
              </a:xfrm>
              <a:prstGeom prst="flowChartConnector">
                <a:avLst/>
              </a:prstGeom>
              <a:solidFill>
                <a:srgbClr val="D95390"/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72" name="Group 1671">
                <a:extLst>
                  <a:ext uri="{FF2B5EF4-FFF2-40B4-BE49-F238E27FC236}">
                    <a16:creationId xmlns:a16="http://schemas.microsoft.com/office/drawing/2014/main" id="{AB49A729-9EC0-589F-D792-63D1DE502E7D}"/>
                  </a:ext>
                </a:extLst>
              </p:cNvPr>
              <p:cNvGrpSpPr/>
              <p:nvPr/>
            </p:nvGrpSpPr>
            <p:grpSpPr>
              <a:xfrm>
                <a:off x="4045791" y="6983124"/>
                <a:ext cx="3352318" cy="640080"/>
                <a:chOff x="4043076" y="6961008"/>
                <a:chExt cx="3352318" cy="640080"/>
              </a:xfrm>
            </p:grpSpPr>
            <p:grpSp>
              <p:nvGrpSpPr>
                <p:cNvPr id="1673" name="Group 1672">
                  <a:extLst>
                    <a:ext uri="{FF2B5EF4-FFF2-40B4-BE49-F238E27FC236}">
                      <a16:creationId xmlns:a16="http://schemas.microsoft.com/office/drawing/2014/main" id="{E1B91370-4323-14F7-8331-98590E8AD5B9}"/>
                    </a:ext>
                  </a:extLst>
                </p:cNvPr>
                <p:cNvGrpSpPr/>
                <p:nvPr/>
              </p:nvGrpSpPr>
              <p:grpSpPr>
                <a:xfrm>
                  <a:off x="4043076" y="6961008"/>
                  <a:ext cx="3352318" cy="640080"/>
                  <a:chOff x="3027559" y="3453242"/>
                  <a:chExt cx="3352318" cy="640080"/>
                </a:xfrm>
              </p:grpSpPr>
              <p:sp>
                <p:nvSpPr>
                  <p:cNvPr id="1675" name="Rectangle: Rounded Corners 1674">
                    <a:extLst>
                      <a:ext uri="{FF2B5EF4-FFF2-40B4-BE49-F238E27FC236}">
                        <a16:creationId xmlns:a16="http://schemas.microsoft.com/office/drawing/2014/main" id="{2F2EA41D-C3D3-6079-B519-29846AB9A609}"/>
                      </a:ext>
                    </a:extLst>
                  </p:cNvPr>
                  <p:cNvSpPr/>
                  <p:nvPr/>
                </p:nvSpPr>
                <p:spPr>
                  <a:xfrm>
                    <a:off x="3027559" y="3453242"/>
                    <a:ext cx="3352318" cy="6400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5390"/>
                  </a:solidFill>
                  <a:ln/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76" name="TextBox 1675">
                    <a:extLst>
                      <a:ext uri="{FF2B5EF4-FFF2-40B4-BE49-F238E27FC236}">
                        <a16:creationId xmlns:a16="http://schemas.microsoft.com/office/drawing/2014/main" id="{69A99E59-4C39-EAEA-3290-32657F0C3E37}"/>
                      </a:ext>
                    </a:extLst>
                  </p:cNvPr>
                  <p:cNvSpPr txBox="1"/>
                  <p:nvPr/>
                </p:nvSpPr>
                <p:spPr>
                  <a:xfrm>
                    <a:off x="3297060" y="3595022"/>
                    <a:ext cx="23753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t>React Hook Form</a:t>
                    </a:r>
                    <a:endParaRPr lang="en-US" sz="2000" b="1" dirty="0">
                      <a:solidFill>
                        <a:schemeClr val="bg1"/>
                      </a:solidFill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677" name="Flowchart: Connector 1676">
                    <a:extLst>
                      <a:ext uri="{FF2B5EF4-FFF2-40B4-BE49-F238E27FC236}">
                        <a16:creationId xmlns:a16="http://schemas.microsoft.com/office/drawing/2014/main" id="{2C64868C-70AF-4C40-C0AC-7E5C74143BCD}"/>
                      </a:ext>
                    </a:extLst>
                  </p:cNvPr>
                  <p:cNvSpPr/>
                  <p:nvPr/>
                </p:nvSpPr>
                <p:spPr>
                  <a:xfrm>
                    <a:off x="5846803" y="3544682"/>
                    <a:ext cx="457200" cy="4572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pic>
              <p:nvPicPr>
                <p:cNvPr id="1674" name="Picture 40" descr="React] React-Hook-Form에 대해 알아보기">
                  <a:extLst>
                    <a:ext uri="{FF2B5EF4-FFF2-40B4-BE49-F238E27FC236}">
                      <a16:creationId xmlns:a16="http://schemas.microsoft.com/office/drawing/2014/main" id="{18608514-B327-398F-D93A-E538DF55788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385" t="7542" r="4381" b="6843"/>
                <a:stretch/>
              </p:blipFill>
              <p:spPr bwMode="auto">
                <a:xfrm>
                  <a:off x="6967600" y="7153850"/>
                  <a:ext cx="274616" cy="2672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678" name="Flowchart: Connector 1677">
                <a:extLst>
                  <a:ext uri="{FF2B5EF4-FFF2-40B4-BE49-F238E27FC236}">
                    <a16:creationId xmlns:a16="http://schemas.microsoft.com/office/drawing/2014/main" id="{D337FF02-7369-A610-1F9E-C69C9045D2FC}"/>
                  </a:ext>
                </a:extLst>
              </p:cNvPr>
              <p:cNvSpPr/>
              <p:nvPr/>
            </p:nvSpPr>
            <p:spPr>
              <a:xfrm rot="533371" flipH="1">
                <a:off x="1370746" y="6383524"/>
                <a:ext cx="182880" cy="182880"/>
              </a:xfrm>
              <a:prstGeom prst="flowChartConnector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9" name="Flowchart: Connector 1678">
                <a:extLst>
                  <a:ext uri="{FF2B5EF4-FFF2-40B4-BE49-F238E27FC236}">
                    <a16:creationId xmlns:a16="http://schemas.microsoft.com/office/drawing/2014/main" id="{4CC61A29-7A43-38E6-8F16-0A58E0836C94}"/>
                  </a:ext>
                </a:extLst>
              </p:cNvPr>
              <p:cNvSpPr/>
              <p:nvPr/>
            </p:nvSpPr>
            <p:spPr>
              <a:xfrm rot="533371" flipH="1">
                <a:off x="2803373" y="8068510"/>
                <a:ext cx="182880" cy="182880"/>
              </a:xfrm>
              <a:prstGeom prst="flowChartConnector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0" name="Flowchart: Connector 1679">
                <a:extLst>
                  <a:ext uri="{FF2B5EF4-FFF2-40B4-BE49-F238E27FC236}">
                    <a16:creationId xmlns:a16="http://schemas.microsoft.com/office/drawing/2014/main" id="{06F6DCCC-5F1A-B9E4-BF60-3A3940714BC3}"/>
                  </a:ext>
                </a:extLst>
              </p:cNvPr>
              <p:cNvSpPr/>
              <p:nvPr/>
            </p:nvSpPr>
            <p:spPr>
              <a:xfrm rot="533371" flipH="1">
                <a:off x="3900653" y="8119310"/>
                <a:ext cx="182880" cy="182880"/>
              </a:xfrm>
              <a:prstGeom prst="flowChartConnector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81" name="Group 1680">
                <a:extLst>
                  <a:ext uri="{FF2B5EF4-FFF2-40B4-BE49-F238E27FC236}">
                    <a16:creationId xmlns:a16="http://schemas.microsoft.com/office/drawing/2014/main" id="{38B5D9FD-FDFA-2FB3-1DD9-5B5C0DFF3932}"/>
                  </a:ext>
                </a:extLst>
              </p:cNvPr>
              <p:cNvGrpSpPr/>
              <p:nvPr/>
            </p:nvGrpSpPr>
            <p:grpSpPr>
              <a:xfrm>
                <a:off x="3997695" y="7865789"/>
                <a:ext cx="2398391" cy="640080"/>
                <a:chOff x="3636430" y="7743010"/>
                <a:chExt cx="2398391" cy="640080"/>
              </a:xfrm>
            </p:grpSpPr>
            <p:grpSp>
              <p:nvGrpSpPr>
                <p:cNvPr id="1682" name="Group 1681">
                  <a:extLst>
                    <a:ext uri="{FF2B5EF4-FFF2-40B4-BE49-F238E27FC236}">
                      <a16:creationId xmlns:a16="http://schemas.microsoft.com/office/drawing/2014/main" id="{103E244E-661E-3442-0AF7-5A2607470A69}"/>
                    </a:ext>
                  </a:extLst>
                </p:cNvPr>
                <p:cNvGrpSpPr/>
                <p:nvPr/>
              </p:nvGrpSpPr>
              <p:grpSpPr>
                <a:xfrm>
                  <a:off x="3636430" y="7743010"/>
                  <a:ext cx="2398391" cy="640080"/>
                  <a:chOff x="3027559" y="3453242"/>
                  <a:chExt cx="2398391" cy="640080"/>
                </a:xfrm>
              </p:grpSpPr>
              <p:sp>
                <p:nvSpPr>
                  <p:cNvPr id="1684" name="Rectangle: Rounded Corners 1683">
                    <a:extLst>
                      <a:ext uri="{FF2B5EF4-FFF2-40B4-BE49-F238E27FC236}">
                        <a16:creationId xmlns:a16="http://schemas.microsoft.com/office/drawing/2014/main" id="{F3BF9923-799D-2CF9-F523-64649660C6AA}"/>
                      </a:ext>
                    </a:extLst>
                  </p:cNvPr>
                  <p:cNvSpPr/>
                  <p:nvPr/>
                </p:nvSpPr>
                <p:spPr>
                  <a:xfrm>
                    <a:off x="3027559" y="3453242"/>
                    <a:ext cx="2398391" cy="6400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3">
                      <a:lumMod val="50000"/>
                    </a:schemeClr>
                  </a:solidFill>
                  <a:ln/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85" name="TextBox 1684">
                    <a:extLst>
                      <a:ext uri="{FF2B5EF4-FFF2-40B4-BE49-F238E27FC236}">
                        <a16:creationId xmlns:a16="http://schemas.microsoft.com/office/drawing/2014/main" id="{DF9A750B-D7D1-9EDB-DA38-4714F81306EC}"/>
                      </a:ext>
                    </a:extLst>
                  </p:cNvPr>
                  <p:cNvSpPr txBox="1"/>
                  <p:nvPr/>
                </p:nvSpPr>
                <p:spPr>
                  <a:xfrm>
                    <a:off x="3297060" y="3595022"/>
                    <a:ext cx="149880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t>Socket io</a:t>
                    </a:r>
                  </a:p>
                </p:txBody>
              </p:sp>
              <p:sp>
                <p:nvSpPr>
                  <p:cNvPr id="1686" name="Flowchart: Connector 1685">
                    <a:extLst>
                      <a:ext uri="{FF2B5EF4-FFF2-40B4-BE49-F238E27FC236}">
                        <a16:creationId xmlns:a16="http://schemas.microsoft.com/office/drawing/2014/main" id="{1A1210B5-FB06-ED24-5A7B-E3A67D97A873}"/>
                      </a:ext>
                    </a:extLst>
                  </p:cNvPr>
                  <p:cNvSpPr/>
                  <p:nvPr/>
                </p:nvSpPr>
                <p:spPr>
                  <a:xfrm>
                    <a:off x="4881603" y="3544682"/>
                    <a:ext cx="457200" cy="4572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pic>
              <p:nvPicPr>
                <p:cNvPr id="1683" name="Picture 32" descr="Socket.io SVG and transparent PNG icons | TechIcons">
                  <a:extLst>
                    <a:ext uri="{FF2B5EF4-FFF2-40B4-BE49-F238E27FC236}">
                      <a16:creationId xmlns:a16="http://schemas.microsoft.com/office/drawing/2014/main" id="{BC3E9E35-C7B6-2781-F93C-ED453A523B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85656" y="7940687"/>
                  <a:ext cx="285727" cy="2619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687" name="Flowchart: Connector 1686">
                <a:extLst>
                  <a:ext uri="{FF2B5EF4-FFF2-40B4-BE49-F238E27FC236}">
                    <a16:creationId xmlns:a16="http://schemas.microsoft.com/office/drawing/2014/main" id="{1FA3777A-1C59-2E0A-9C6C-BE3E83F6EE6D}"/>
                  </a:ext>
                </a:extLst>
              </p:cNvPr>
              <p:cNvSpPr/>
              <p:nvPr/>
            </p:nvSpPr>
            <p:spPr>
              <a:xfrm rot="533371" flipH="1">
                <a:off x="1198026" y="6586724"/>
                <a:ext cx="182880" cy="182880"/>
              </a:xfrm>
              <a:prstGeom prst="flowChartConnector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9" name="Flowchart: Connector 1688">
                <a:extLst>
                  <a:ext uri="{FF2B5EF4-FFF2-40B4-BE49-F238E27FC236}">
                    <a16:creationId xmlns:a16="http://schemas.microsoft.com/office/drawing/2014/main" id="{E4C1E44E-D250-8616-E1BE-934E88D40381}"/>
                  </a:ext>
                </a:extLst>
              </p:cNvPr>
              <p:cNvSpPr/>
              <p:nvPr/>
            </p:nvSpPr>
            <p:spPr>
              <a:xfrm rot="533371" flipH="1">
                <a:off x="2732186" y="8943844"/>
                <a:ext cx="182880" cy="182880"/>
              </a:xfrm>
              <a:prstGeom prst="flowChartConnector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0" name="Flowchart: Connector 1689">
                <a:extLst>
                  <a:ext uri="{FF2B5EF4-FFF2-40B4-BE49-F238E27FC236}">
                    <a16:creationId xmlns:a16="http://schemas.microsoft.com/office/drawing/2014/main" id="{7180B5A5-230C-B79C-CA56-EE6A329FFF8A}"/>
                  </a:ext>
                </a:extLst>
              </p:cNvPr>
              <p:cNvSpPr/>
              <p:nvPr/>
            </p:nvSpPr>
            <p:spPr>
              <a:xfrm rot="533371" flipH="1">
                <a:off x="3859946" y="8974324"/>
                <a:ext cx="182880" cy="182880"/>
              </a:xfrm>
              <a:prstGeom prst="flowChartConnector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91" name="Group 1690">
                <a:extLst>
                  <a:ext uri="{FF2B5EF4-FFF2-40B4-BE49-F238E27FC236}">
                    <a16:creationId xmlns:a16="http://schemas.microsoft.com/office/drawing/2014/main" id="{AA9B3514-2FE3-E6BE-A713-CC7AD961F5BB}"/>
                  </a:ext>
                </a:extLst>
              </p:cNvPr>
              <p:cNvGrpSpPr/>
              <p:nvPr/>
            </p:nvGrpSpPr>
            <p:grpSpPr>
              <a:xfrm>
                <a:off x="3934443" y="8719711"/>
                <a:ext cx="2398391" cy="640080"/>
                <a:chOff x="4441755" y="8639835"/>
                <a:chExt cx="2398391" cy="640080"/>
              </a:xfrm>
            </p:grpSpPr>
            <p:grpSp>
              <p:nvGrpSpPr>
                <p:cNvPr id="1692" name="Group 1691">
                  <a:extLst>
                    <a:ext uri="{FF2B5EF4-FFF2-40B4-BE49-F238E27FC236}">
                      <a16:creationId xmlns:a16="http://schemas.microsoft.com/office/drawing/2014/main" id="{274DE958-F84B-D455-2C0C-9095F8B3C72D}"/>
                    </a:ext>
                  </a:extLst>
                </p:cNvPr>
                <p:cNvGrpSpPr/>
                <p:nvPr/>
              </p:nvGrpSpPr>
              <p:grpSpPr>
                <a:xfrm>
                  <a:off x="4441755" y="8639835"/>
                  <a:ext cx="2398391" cy="640080"/>
                  <a:chOff x="3027559" y="3453242"/>
                  <a:chExt cx="2398391" cy="640080"/>
                </a:xfrm>
              </p:grpSpPr>
              <p:sp>
                <p:nvSpPr>
                  <p:cNvPr id="1694" name="Rectangle: Rounded Corners 1693">
                    <a:extLst>
                      <a:ext uri="{FF2B5EF4-FFF2-40B4-BE49-F238E27FC236}">
                        <a16:creationId xmlns:a16="http://schemas.microsoft.com/office/drawing/2014/main" id="{0C146821-0FB8-DC41-1D03-0283E615AC73}"/>
                      </a:ext>
                    </a:extLst>
                  </p:cNvPr>
                  <p:cNvSpPr/>
                  <p:nvPr/>
                </p:nvSpPr>
                <p:spPr>
                  <a:xfrm>
                    <a:off x="3027559" y="3453242"/>
                    <a:ext cx="2398391" cy="640080"/>
                  </a:xfrm>
                  <a:prstGeom prst="roundRect">
                    <a:avLst>
                      <a:gd name="adj" fmla="val 50000"/>
                    </a:avLst>
                  </a:prstGeom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95" name="TextBox 1694">
                    <a:extLst>
                      <a:ext uri="{FF2B5EF4-FFF2-40B4-BE49-F238E27FC236}">
                        <a16:creationId xmlns:a16="http://schemas.microsoft.com/office/drawing/2014/main" id="{18F08FF5-088B-B206-248B-C349EF241CA7}"/>
                      </a:ext>
                    </a:extLst>
                  </p:cNvPr>
                  <p:cNvSpPr txBox="1"/>
                  <p:nvPr/>
                </p:nvSpPr>
                <p:spPr>
                  <a:xfrm>
                    <a:off x="3297060" y="3595022"/>
                    <a:ext cx="136909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t>Tailwind</a:t>
                    </a:r>
                  </a:p>
                </p:txBody>
              </p:sp>
              <p:sp>
                <p:nvSpPr>
                  <p:cNvPr id="1696" name="Flowchart: Connector 1695">
                    <a:extLst>
                      <a:ext uri="{FF2B5EF4-FFF2-40B4-BE49-F238E27FC236}">
                        <a16:creationId xmlns:a16="http://schemas.microsoft.com/office/drawing/2014/main" id="{07905066-EF58-78FE-A957-AF487892E359}"/>
                      </a:ext>
                    </a:extLst>
                  </p:cNvPr>
                  <p:cNvSpPr/>
                  <p:nvPr/>
                </p:nvSpPr>
                <p:spPr>
                  <a:xfrm>
                    <a:off x="4881603" y="3544682"/>
                    <a:ext cx="457200" cy="4572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pic>
              <p:nvPicPr>
                <p:cNvPr id="1693" name="Picture 14" descr="CodeKit - TailwindCSS">
                  <a:extLst>
                    <a:ext uri="{FF2B5EF4-FFF2-40B4-BE49-F238E27FC236}">
                      <a16:creationId xmlns:a16="http://schemas.microsoft.com/office/drawing/2014/main" id="{D710E1A0-269B-75D3-EA36-ED0590A898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59333" y="8852192"/>
                  <a:ext cx="360917" cy="2226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702" name="Flowchart: Connector 1701">
                <a:extLst>
                  <a:ext uri="{FF2B5EF4-FFF2-40B4-BE49-F238E27FC236}">
                    <a16:creationId xmlns:a16="http://schemas.microsoft.com/office/drawing/2014/main" id="{453B74F6-35C2-B1D5-3A24-1BAAAF4EF773}"/>
                  </a:ext>
                </a:extLst>
              </p:cNvPr>
              <p:cNvSpPr/>
              <p:nvPr/>
            </p:nvSpPr>
            <p:spPr>
              <a:xfrm rot="533371" flipH="1">
                <a:off x="974506" y="6728964"/>
                <a:ext cx="182880" cy="182880"/>
              </a:xfrm>
              <a:prstGeom prst="flowChartConnector">
                <a:avLst/>
              </a:prstGeom>
              <a:solidFill>
                <a:srgbClr val="8C0E86"/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3" name="Flowchart: Connector 1702">
                <a:extLst>
                  <a:ext uri="{FF2B5EF4-FFF2-40B4-BE49-F238E27FC236}">
                    <a16:creationId xmlns:a16="http://schemas.microsoft.com/office/drawing/2014/main" id="{7D7F357F-6DBD-1426-7FB5-BAC26DF41E1C}"/>
                  </a:ext>
                </a:extLst>
              </p:cNvPr>
              <p:cNvSpPr/>
              <p:nvPr/>
            </p:nvSpPr>
            <p:spPr>
              <a:xfrm rot="533371" flipH="1">
                <a:off x="2661066" y="9776964"/>
                <a:ext cx="182880" cy="182880"/>
              </a:xfrm>
              <a:prstGeom prst="flowChartConnector">
                <a:avLst/>
              </a:prstGeom>
              <a:solidFill>
                <a:srgbClr val="8C0E86"/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4" name="Flowchart: Connector 1703">
                <a:extLst>
                  <a:ext uri="{FF2B5EF4-FFF2-40B4-BE49-F238E27FC236}">
                    <a16:creationId xmlns:a16="http://schemas.microsoft.com/office/drawing/2014/main" id="{203CA026-FC66-4819-3330-4235A108869F}"/>
                  </a:ext>
                </a:extLst>
              </p:cNvPr>
              <p:cNvSpPr/>
              <p:nvPr/>
            </p:nvSpPr>
            <p:spPr>
              <a:xfrm rot="533371" flipH="1">
                <a:off x="4621946" y="9817604"/>
                <a:ext cx="182880" cy="182880"/>
              </a:xfrm>
              <a:prstGeom prst="flowChartConnector">
                <a:avLst/>
              </a:prstGeom>
              <a:solidFill>
                <a:srgbClr val="8C0E86"/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05" name="Group 1704">
                <a:extLst>
                  <a:ext uri="{FF2B5EF4-FFF2-40B4-BE49-F238E27FC236}">
                    <a16:creationId xmlns:a16="http://schemas.microsoft.com/office/drawing/2014/main" id="{C7C06FFA-D94B-463D-4C96-D131C222FAE7}"/>
                  </a:ext>
                </a:extLst>
              </p:cNvPr>
              <p:cNvGrpSpPr/>
              <p:nvPr/>
            </p:nvGrpSpPr>
            <p:grpSpPr>
              <a:xfrm>
                <a:off x="4701707" y="9604133"/>
                <a:ext cx="1998620" cy="640080"/>
                <a:chOff x="4689352" y="9434866"/>
                <a:chExt cx="1998620" cy="640080"/>
              </a:xfrm>
            </p:grpSpPr>
            <p:grpSp>
              <p:nvGrpSpPr>
                <p:cNvPr id="1706" name="Group 1705">
                  <a:extLst>
                    <a:ext uri="{FF2B5EF4-FFF2-40B4-BE49-F238E27FC236}">
                      <a16:creationId xmlns:a16="http://schemas.microsoft.com/office/drawing/2014/main" id="{0F3D1D20-7F67-27E8-38B2-CBA8178BBBE8}"/>
                    </a:ext>
                  </a:extLst>
                </p:cNvPr>
                <p:cNvGrpSpPr/>
                <p:nvPr/>
              </p:nvGrpSpPr>
              <p:grpSpPr>
                <a:xfrm>
                  <a:off x="4689352" y="9434866"/>
                  <a:ext cx="1998620" cy="640080"/>
                  <a:chOff x="3027560" y="3453242"/>
                  <a:chExt cx="1998620" cy="640080"/>
                </a:xfrm>
              </p:grpSpPr>
              <p:sp>
                <p:nvSpPr>
                  <p:cNvPr id="1708" name="Rectangle: Rounded Corners 1707">
                    <a:extLst>
                      <a:ext uri="{FF2B5EF4-FFF2-40B4-BE49-F238E27FC236}">
                        <a16:creationId xmlns:a16="http://schemas.microsoft.com/office/drawing/2014/main" id="{51A5DC76-64C8-F562-7944-451690840691}"/>
                      </a:ext>
                    </a:extLst>
                  </p:cNvPr>
                  <p:cNvSpPr/>
                  <p:nvPr/>
                </p:nvSpPr>
                <p:spPr>
                  <a:xfrm>
                    <a:off x="3027560" y="3453242"/>
                    <a:ext cx="1998620" cy="6400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C0E86"/>
                  </a:solidFill>
                  <a:ln>
                    <a:noFill/>
                  </a:ln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09" name="TextBox 1708">
                    <a:extLst>
                      <a:ext uri="{FF2B5EF4-FFF2-40B4-BE49-F238E27FC236}">
                        <a16:creationId xmlns:a16="http://schemas.microsoft.com/office/drawing/2014/main" id="{9F462D55-1A46-6E6A-7905-9B20DEF4185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7060" y="3595022"/>
                    <a:ext cx="798617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t>JWT</a:t>
                    </a:r>
                  </a:p>
                </p:txBody>
              </p:sp>
              <p:sp>
                <p:nvSpPr>
                  <p:cNvPr id="1710" name="Flowchart: Connector 1709">
                    <a:extLst>
                      <a:ext uri="{FF2B5EF4-FFF2-40B4-BE49-F238E27FC236}">
                        <a16:creationId xmlns:a16="http://schemas.microsoft.com/office/drawing/2014/main" id="{5934C3C2-0C7E-FDCA-05F1-B8BECF3A8660}"/>
                      </a:ext>
                    </a:extLst>
                  </p:cNvPr>
                  <p:cNvSpPr/>
                  <p:nvPr/>
                </p:nvSpPr>
                <p:spPr>
                  <a:xfrm>
                    <a:off x="4475203" y="3544682"/>
                    <a:ext cx="457200" cy="4572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pic>
              <p:nvPicPr>
                <p:cNvPr id="1707" name="Picture 42" descr="آرماندار | تبادل اطلاعات بین دو سامانه با JWT">
                  <a:extLst>
                    <a:ext uri="{FF2B5EF4-FFF2-40B4-BE49-F238E27FC236}">
                      <a16:creationId xmlns:a16="http://schemas.microsoft.com/office/drawing/2014/main" id="{879ABBCF-666A-DBB9-D852-660580259D4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69563" b="-8030"/>
                <a:stretch/>
              </p:blipFill>
              <p:spPr bwMode="auto">
                <a:xfrm>
                  <a:off x="6218479" y="9637606"/>
                  <a:ext cx="268535" cy="2743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715" name="Flowchart: Connector 1714">
                <a:extLst>
                  <a:ext uri="{FF2B5EF4-FFF2-40B4-BE49-F238E27FC236}">
                    <a16:creationId xmlns:a16="http://schemas.microsoft.com/office/drawing/2014/main" id="{582495E2-F6B0-29C6-6B78-2999AAE03DFA}"/>
                  </a:ext>
                </a:extLst>
              </p:cNvPr>
              <p:cNvSpPr/>
              <p:nvPr/>
            </p:nvSpPr>
            <p:spPr>
              <a:xfrm rot="533371" flipH="1">
                <a:off x="740826" y="6871204"/>
                <a:ext cx="182880" cy="18288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6" name="Flowchart: Connector 1715">
                <a:extLst>
                  <a:ext uri="{FF2B5EF4-FFF2-40B4-BE49-F238E27FC236}">
                    <a16:creationId xmlns:a16="http://schemas.microsoft.com/office/drawing/2014/main" id="{13D36AC9-26DF-8B0C-1B35-87B4AAE7040E}"/>
                  </a:ext>
                </a:extLst>
              </p:cNvPr>
              <p:cNvSpPr/>
              <p:nvPr/>
            </p:nvSpPr>
            <p:spPr>
              <a:xfrm rot="533371" flipH="1">
                <a:off x="2173386" y="10630404"/>
                <a:ext cx="182880" cy="18288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7" name="Flowchart: Connector 1716">
                <a:extLst>
                  <a:ext uri="{FF2B5EF4-FFF2-40B4-BE49-F238E27FC236}">
                    <a16:creationId xmlns:a16="http://schemas.microsoft.com/office/drawing/2014/main" id="{FF33278A-380C-B4EC-3C2E-019AA6B3D2D0}"/>
                  </a:ext>
                </a:extLst>
              </p:cNvPr>
              <p:cNvSpPr/>
              <p:nvPr/>
            </p:nvSpPr>
            <p:spPr>
              <a:xfrm rot="533371" flipH="1">
                <a:off x="2864266" y="10640564"/>
                <a:ext cx="182880" cy="18288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18" name="Group 1717">
                <a:extLst>
                  <a:ext uri="{FF2B5EF4-FFF2-40B4-BE49-F238E27FC236}">
                    <a16:creationId xmlns:a16="http://schemas.microsoft.com/office/drawing/2014/main" id="{492B88EC-C519-6807-A72D-9049BA021245}"/>
                  </a:ext>
                </a:extLst>
              </p:cNvPr>
              <p:cNvGrpSpPr/>
              <p:nvPr/>
            </p:nvGrpSpPr>
            <p:grpSpPr>
              <a:xfrm>
                <a:off x="2942499" y="10366654"/>
                <a:ext cx="2398391" cy="640080"/>
                <a:chOff x="2934924" y="10414659"/>
                <a:chExt cx="2398391" cy="640080"/>
              </a:xfrm>
            </p:grpSpPr>
            <p:grpSp>
              <p:nvGrpSpPr>
                <p:cNvPr id="1719" name="Group 1718">
                  <a:extLst>
                    <a:ext uri="{FF2B5EF4-FFF2-40B4-BE49-F238E27FC236}">
                      <a16:creationId xmlns:a16="http://schemas.microsoft.com/office/drawing/2014/main" id="{F8C6760C-B10D-3F6C-72E2-B6698E5AA833}"/>
                    </a:ext>
                  </a:extLst>
                </p:cNvPr>
                <p:cNvGrpSpPr/>
                <p:nvPr/>
              </p:nvGrpSpPr>
              <p:grpSpPr>
                <a:xfrm>
                  <a:off x="2934924" y="10414659"/>
                  <a:ext cx="2398391" cy="640080"/>
                  <a:chOff x="3027559" y="3453242"/>
                  <a:chExt cx="2398391" cy="640080"/>
                </a:xfrm>
              </p:grpSpPr>
              <p:sp>
                <p:nvSpPr>
                  <p:cNvPr id="1721" name="Rectangle: Rounded Corners 1720">
                    <a:extLst>
                      <a:ext uri="{FF2B5EF4-FFF2-40B4-BE49-F238E27FC236}">
                        <a16:creationId xmlns:a16="http://schemas.microsoft.com/office/drawing/2014/main" id="{E8C383B9-998E-5125-D0B2-DED79775ECD3}"/>
                      </a:ext>
                    </a:extLst>
                  </p:cNvPr>
                  <p:cNvSpPr/>
                  <p:nvPr/>
                </p:nvSpPr>
                <p:spPr>
                  <a:xfrm>
                    <a:off x="3027559" y="3453242"/>
                    <a:ext cx="2398391" cy="6400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/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2" name="TextBox 1721">
                    <a:extLst>
                      <a:ext uri="{FF2B5EF4-FFF2-40B4-BE49-F238E27FC236}">
                        <a16:creationId xmlns:a16="http://schemas.microsoft.com/office/drawing/2014/main" id="{B35D2CC1-45E2-EF44-8C99-7F060B3BB0F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7060" y="3595022"/>
                    <a:ext cx="115288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t>GitHub</a:t>
                    </a:r>
                  </a:p>
                </p:txBody>
              </p:sp>
              <p:sp>
                <p:nvSpPr>
                  <p:cNvPr id="1723" name="Flowchart: Connector 1722">
                    <a:extLst>
                      <a:ext uri="{FF2B5EF4-FFF2-40B4-BE49-F238E27FC236}">
                        <a16:creationId xmlns:a16="http://schemas.microsoft.com/office/drawing/2014/main" id="{A638649B-547F-588E-99D5-F5D5DD14A3B7}"/>
                      </a:ext>
                    </a:extLst>
                  </p:cNvPr>
                  <p:cNvSpPr/>
                  <p:nvPr/>
                </p:nvSpPr>
                <p:spPr>
                  <a:xfrm>
                    <a:off x="4881603" y="3544682"/>
                    <a:ext cx="457200" cy="4572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pic>
              <p:nvPicPr>
                <p:cNvPr id="1720" name="Picture 48" descr="About GitHub · GitHub">
                  <a:extLst>
                    <a:ext uri="{FF2B5EF4-FFF2-40B4-BE49-F238E27FC236}">
                      <a16:creationId xmlns:a16="http://schemas.microsoft.com/office/drawing/2014/main" id="{D99C8C98-B82F-5F32-E1FA-583E9888E7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88490" y="10593558"/>
                  <a:ext cx="282281" cy="282281"/>
                </a:xfrm>
                <a:prstGeom prst="round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99145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4DA52-E69B-9FF7-B896-4D50808B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C6F17F-6ACE-E877-1AF7-B6F207BD834E}"/>
              </a:ext>
            </a:extLst>
          </p:cNvPr>
          <p:cNvSpPr/>
          <p:nvPr/>
        </p:nvSpPr>
        <p:spPr>
          <a:xfrm>
            <a:off x="0" y="0"/>
            <a:ext cx="11430000" cy="11430000"/>
          </a:xfrm>
          <a:prstGeom prst="rect">
            <a:avLst/>
          </a:prstGeom>
          <a:solidFill>
            <a:srgbClr val="EEE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E8BA40-7C50-B920-F034-767CC7FF0FA8}"/>
              </a:ext>
            </a:extLst>
          </p:cNvPr>
          <p:cNvSpPr/>
          <p:nvPr/>
        </p:nvSpPr>
        <p:spPr>
          <a:xfrm>
            <a:off x="484613" y="5715000"/>
            <a:ext cx="7303457" cy="5415742"/>
          </a:xfrm>
          <a:prstGeom prst="roundRect">
            <a:avLst>
              <a:gd name="adj" fmla="val 11905"/>
            </a:avLst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3AC922-6B4A-22F7-E242-786E726C8C32}"/>
              </a:ext>
            </a:extLst>
          </p:cNvPr>
          <p:cNvGrpSpPr/>
          <p:nvPr/>
        </p:nvGrpSpPr>
        <p:grpSpPr>
          <a:xfrm>
            <a:off x="6928692" y="7590905"/>
            <a:ext cx="2330335" cy="3689466"/>
            <a:chOff x="6183283" y="7065818"/>
            <a:chExt cx="2330335" cy="368946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C8D621C-75DE-3A9E-BC0E-C9128E2F819A}"/>
                </a:ext>
              </a:extLst>
            </p:cNvPr>
            <p:cNvSpPr/>
            <p:nvPr/>
          </p:nvSpPr>
          <p:spPr>
            <a:xfrm>
              <a:off x="6183283" y="7065818"/>
              <a:ext cx="2330335" cy="3689466"/>
            </a:xfrm>
            <a:prstGeom prst="roundRect">
              <a:avLst>
                <a:gd name="adj" fmla="val 13649"/>
              </a:avLst>
            </a:prstGeom>
            <a:solidFill>
              <a:schemeClr val="bg1"/>
            </a:soli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anual Operation 8">
              <a:extLst>
                <a:ext uri="{FF2B5EF4-FFF2-40B4-BE49-F238E27FC236}">
                  <a16:creationId xmlns:a16="http://schemas.microsoft.com/office/drawing/2014/main" id="{A5D22B19-4437-FF58-7955-4FACB5ECFF1C}"/>
                </a:ext>
              </a:extLst>
            </p:cNvPr>
            <p:cNvSpPr/>
            <p:nvPr/>
          </p:nvSpPr>
          <p:spPr>
            <a:xfrm>
              <a:off x="6659186" y="7065819"/>
              <a:ext cx="1378527" cy="249382"/>
            </a:xfrm>
            <a:prstGeom prst="flowChartManualOperation">
              <a:avLst/>
            </a:prstGeom>
            <a:solidFill>
              <a:srgbClr val="FAF8EC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420EEDB-2C27-939E-9568-E6A9E8319BBF}"/>
              </a:ext>
            </a:extLst>
          </p:cNvPr>
          <p:cNvSpPr txBox="1"/>
          <p:nvPr/>
        </p:nvSpPr>
        <p:spPr>
          <a:xfrm>
            <a:off x="1920078" y="943494"/>
            <a:ext cx="8283101" cy="4878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>
                <a:solidFill>
                  <a:schemeClr val="accent3">
                    <a:lumMod val="50000"/>
                  </a:schemeClr>
                </a:solidFill>
                <a:cs typeface="B Titr" panose="00000700000000000000" pitchFamily="2" charset="-78"/>
              </a:rPr>
              <a:t>صفحه اصلی سایت،</a:t>
            </a:r>
          </a:p>
          <a:p>
            <a:pPr algn="r" rtl="1">
              <a:lnSpc>
                <a:spcPct val="150000"/>
              </a:lnSpc>
            </a:pPr>
            <a:r>
              <a:rPr lang="fa-IR" sz="3600" dirty="0">
                <a:solidFill>
                  <a:srgbClr val="D95390"/>
                </a:solidFill>
                <a:cs typeface="B Titr" panose="00000700000000000000" pitchFamily="2" charset="-78"/>
              </a:rPr>
              <a:t>اولین نقطه تعامل </a:t>
            </a:r>
            <a:r>
              <a:rPr lang="fa-IR" sz="3200" dirty="0">
                <a:solidFill>
                  <a:schemeClr val="accent3">
                    <a:lumMod val="50000"/>
                  </a:schemeClr>
                </a:solidFill>
                <a:cs typeface="B Titr" panose="00000700000000000000" pitchFamily="2" charset="-78"/>
              </a:rPr>
              <a:t>کاربر</a:t>
            </a:r>
          </a:p>
          <a:p>
            <a:pPr algn="r" rtl="1">
              <a:lnSpc>
                <a:spcPct val="150000"/>
              </a:lnSpc>
            </a:pPr>
            <a:endParaRPr lang="fa-IR" sz="3200" dirty="0">
              <a:solidFill>
                <a:srgbClr val="84105C"/>
              </a:solidFill>
              <a:cs typeface="B Titr" panose="000007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solidFill>
                  <a:schemeClr val="accent3">
                    <a:lumMod val="50000"/>
                  </a:schemeClr>
                </a:solidFill>
                <a:cs typeface="B Titr" panose="00000700000000000000" pitchFamily="2" charset="-78"/>
              </a:rPr>
              <a:t>هدر: </a:t>
            </a:r>
            <a:r>
              <a:rPr lang="fa-IR" dirty="0">
                <a:solidFill>
                  <a:schemeClr val="accent3">
                    <a:lumMod val="50000"/>
                  </a:schemeClr>
                </a:solidFill>
                <a:cs typeface="B Titr" panose="00000700000000000000" pitchFamily="2" charset="-78"/>
              </a:rPr>
              <a:t>شامل لوگو معرف سایت، جستجو در آگهی ها، دسترسی به پنل کاربری و ثبت آگهی جدید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solidFill>
                  <a:schemeClr val="accent3">
                    <a:lumMod val="50000"/>
                  </a:schemeClr>
                </a:solidFill>
                <a:cs typeface="B Titr" panose="00000700000000000000" pitchFamily="2" charset="-78"/>
              </a:rPr>
              <a:t>دسته بندی های اصلی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  <a:cs typeface="B Titr" panose="00000700000000000000" pitchFamily="2" charset="-78"/>
              </a:rPr>
              <a:t>Breadcrumb</a:t>
            </a:r>
            <a:r>
              <a:rPr lang="fa-IR" sz="24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  <a:cs typeface="B Titr" panose="00000700000000000000" pitchFamily="2" charset="-78"/>
              </a:rPr>
              <a:t>: </a:t>
            </a:r>
            <a:r>
              <a:rPr lang="fa-IR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  <a:cs typeface="B Titr" panose="00000700000000000000" pitchFamily="2" charset="-78"/>
              </a:rPr>
              <a:t>مسیر یابی براساس موقعیت مکانی آگهی ها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  <a:cs typeface="B Titr" panose="00000700000000000000" pitchFamily="2" charset="-78"/>
              </a:rPr>
              <a:t>لیست آگهی ها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  <a:cs typeface="B Titr" panose="00000700000000000000" pitchFamily="2" charset="-78"/>
              </a:rPr>
              <a:t>فوتر؟؟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  <a:cs typeface="B Titr" panose="00000700000000000000" pitchFamily="2" charset="-78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A880DD1-7B1E-0AF9-EA6D-6A863D7DB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085" y="252441"/>
            <a:ext cx="600886" cy="60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67C4E-41B3-4E5B-F9C9-EF6FA6C00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AF59AD2-52B1-984B-0307-464B1F9F3C89}"/>
              </a:ext>
            </a:extLst>
          </p:cNvPr>
          <p:cNvGrpSpPr/>
          <p:nvPr/>
        </p:nvGrpSpPr>
        <p:grpSpPr>
          <a:xfrm>
            <a:off x="-480369" y="-1163650"/>
            <a:ext cx="12858072" cy="13000556"/>
            <a:chOff x="-1047928" y="-785278"/>
            <a:chExt cx="12858072" cy="13000556"/>
          </a:xfrm>
        </p:grpSpPr>
        <p:grpSp>
          <p:nvGrpSpPr>
            <p:cNvPr id="1727" name="Group 1726">
              <a:extLst>
                <a:ext uri="{FF2B5EF4-FFF2-40B4-BE49-F238E27FC236}">
                  <a16:creationId xmlns:a16="http://schemas.microsoft.com/office/drawing/2014/main" id="{F97D2720-2B02-F468-C8C2-BA0C4FA901C6}"/>
                </a:ext>
              </a:extLst>
            </p:cNvPr>
            <p:cNvGrpSpPr/>
            <p:nvPr/>
          </p:nvGrpSpPr>
          <p:grpSpPr>
            <a:xfrm>
              <a:off x="-1047928" y="-785278"/>
              <a:ext cx="12858072" cy="13000556"/>
              <a:chOff x="-1047928" y="-785278"/>
              <a:chExt cx="12858072" cy="13000556"/>
            </a:xfrm>
          </p:grpSpPr>
          <p:sp>
            <p:nvSpPr>
              <p:cNvPr id="1725" name="Rectangle 1724">
                <a:extLst>
                  <a:ext uri="{FF2B5EF4-FFF2-40B4-BE49-F238E27FC236}">
                    <a16:creationId xmlns:a16="http://schemas.microsoft.com/office/drawing/2014/main" id="{1A636FF1-415B-4934-6762-EDE76D516739}"/>
                  </a:ext>
                </a:extLst>
              </p:cNvPr>
              <p:cNvSpPr/>
              <p:nvPr/>
            </p:nvSpPr>
            <p:spPr>
              <a:xfrm>
                <a:off x="0" y="0"/>
                <a:ext cx="11430000" cy="11430000"/>
              </a:xfrm>
              <a:prstGeom prst="rect">
                <a:avLst/>
              </a:prstGeom>
              <a:solidFill>
                <a:srgbClr val="EEE7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724" name="Group 1723">
                <a:extLst>
                  <a:ext uri="{FF2B5EF4-FFF2-40B4-BE49-F238E27FC236}">
                    <a16:creationId xmlns:a16="http://schemas.microsoft.com/office/drawing/2014/main" id="{0454125E-7762-1376-41B4-D013EF9E0F4A}"/>
                  </a:ext>
                </a:extLst>
              </p:cNvPr>
              <p:cNvGrpSpPr/>
              <p:nvPr/>
            </p:nvGrpSpPr>
            <p:grpSpPr>
              <a:xfrm>
                <a:off x="-1047928" y="-785278"/>
                <a:ext cx="12858072" cy="13000556"/>
                <a:chOff x="-889987" y="-854947"/>
                <a:chExt cx="12858072" cy="13000556"/>
              </a:xfrm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5B7C666C-B2CF-54A3-6CA5-D19792D92A5D}"/>
                    </a:ext>
                  </a:extLst>
                </p:cNvPr>
                <p:cNvGrpSpPr/>
                <p:nvPr/>
              </p:nvGrpSpPr>
              <p:grpSpPr>
                <a:xfrm>
                  <a:off x="2413966" y="2450958"/>
                  <a:ext cx="2418961" cy="668744"/>
                  <a:chOff x="2192457" y="2566359"/>
                  <a:chExt cx="2418961" cy="668744"/>
                </a:xfrm>
              </p:grpSpPr>
              <p:cxnSp>
                <p:nvCxnSpPr>
                  <p:cNvPr id="1376" name="Straight Connector 1375">
                    <a:extLst>
                      <a:ext uri="{FF2B5EF4-FFF2-40B4-BE49-F238E27FC236}">
                        <a16:creationId xmlns:a16="http://schemas.microsoft.com/office/drawing/2014/main" id="{19B80165-5C95-8FB4-7438-F96EF652F6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192457" y="2566359"/>
                    <a:ext cx="1248389" cy="1855"/>
                  </a:xfrm>
                  <a:prstGeom prst="line">
                    <a:avLst/>
                  </a:prstGeom>
                  <a:ln w="6350">
                    <a:solidFill>
                      <a:schemeClr val="tx2"/>
                    </a:solidFill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6" name="Straight Connector 1395">
                    <a:extLst>
                      <a:ext uri="{FF2B5EF4-FFF2-40B4-BE49-F238E27FC236}">
                        <a16:creationId xmlns:a16="http://schemas.microsoft.com/office/drawing/2014/main" id="{93AF6027-4C74-A07A-4DCC-18D4A2310B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476138" y="3219011"/>
                    <a:ext cx="2135280" cy="16092"/>
                  </a:xfrm>
                  <a:prstGeom prst="line">
                    <a:avLst/>
                  </a:prstGeom>
                  <a:ln w="6350"/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2C8AFF26-FF7E-B317-6D4B-43422EDCC796}"/>
                    </a:ext>
                  </a:extLst>
                </p:cNvPr>
                <p:cNvGrpSpPr/>
                <p:nvPr/>
              </p:nvGrpSpPr>
              <p:grpSpPr>
                <a:xfrm>
                  <a:off x="7727209" y="-731792"/>
                  <a:ext cx="4240876" cy="12877401"/>
                  <a:chOff x="7696200" y="-968815"/>
                  <a:chExt cx="4240876" cy="12877401"/>
                </a:xfrm>
              </p:grpSpPr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3242A07E-3033-06DE-C1F9-45828B5BA651}"/>
                      </a:ext>
                    </a:extLst>
                  </p:cNvPr>
                  <p:cNvSpPr/>
                  <p:nvPr/>
                </p:nvSpPr>
                <p:spPr>
                  <a:xfrm>
                    <a:off x="9375957" y="1189576"/>
                    <a:ext cx="2556895" cy="3864973"/>
                  </a:xfrm>
                  <a:prstGeom prst="roundRect">
                    <a:avLst/>
                  </a:prstGeom>
                  <a:solidFill>
                    <a:srgbClr val="84105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6BCB8728-3F8D-AF97-D5CC-593CC59E7DD1}"/>
                      </a:ext>
                    </a:extLst>
                  </p:cNvPr>
                  <p:cNvSpPr/>
                  <p:nvPr/>
                </p:nvSpPr>
                <p:spPr>
                  <a:xfrm>
                    <a:off x="8693013" y="2462077"/>
                    <a:ext cx="2574173" cy="106155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EE7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235C92B2-8439-487E-DD42-A87761862970}"/>
                      </a:ext>
                    </a:extLst>
                  </p:cNvPr>
                  <p:cNvGrpSpPr/>
                  <p:nvPr/>
                </p:nvGrpSpPr>
                <p:grpSpPr>
                  <a:xfrm>
                    <a:off x="7696200" y="-968815"/>
                    <a:ext cx="4240876" cy="12877401"/>
                    <a:chOff x="7696200" y="-968815"/>
                    <a:chExt cx="4240876" cy="12877401"/>
                  </a:xfrm>
                </p:grpSpPr>
                <p:sp>
                  <p:nvSpPr>
                    <p:cNvPr id="4" name="Rectangle: Rounded Corners 3">
                      <a:extLst>
                        <a:ext uri="{FF2B5EF4-FFF2-40B4-BE49-F238E27FC236}">
                          <a16:creationId xmlns:a16="http://schemas.microsoft.com/office/drawing/2014/main" id="{E77E05D7-DC06-8818-C185-DD0F4FD6E04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7696200" y="-968815"/>
                      <a:ext cx="4240876" cy="3431681"/>
                    </a:xfrm>
                    <a:prstGeom prst="roundRect">
                      <a:avLst>
                        <a:gd name="adj" fmla="val 23516"/>
                      </a:avLst>
                    </a:prstGeom>
                    <a:solidFill>
                      <a:srgbClr val="84105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" name="Rectangle: Rounded Corners 4">
                      <a:extLst>
                        <a:ext uri="{FF2B5EF4-FFF2-40B4-BE49-F238E27FC236}">
                          <a16:creationId xmlns:a16="http://schemas.microsoft.com/office/drawing/2014/main" id="{16A1C09E-2C8F-C912-4D21-A1691C2502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96200" y="3522773"/>
                      <a:ext cx="4240875" cy="8385813"/>
                    </a:xfrm>
                    <a:prstGeom prst="roundRect">
                      <a:avLst>
                        <a:gd name="adj" fmla="val 18821"/>
                      </a:avLst>
                    </a:prstGeom>
                    <a:solidFill>
                      <a:srgbClr val="84105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438EE3DE-7ED1-60F2-8ABC-4042CC5F4F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96820" y="250941"/>
                      <a:ext cx="2542648" cy="670116"/>
                      <a:chOff x="8770324" y="259579"/>
                      <a:chExt cx="2542648" cy="670116"/>
                    </a:xfrm>
                  </p:grpSpPr>
                  <p:pic>
                    <p:nvPicPr>
                      <p:cNvPr id="10" name="Picture 9">
                        <a:extLst>
                          <a:ext uri="{FF2B5EF4-FFF2-40B4-BE49-F238E27FC236}">
                            <a16:creationId xmlns:a16="http://schemas.microsoft.com/office/drawing/2014/main" id="{682A0A72-9D5B-4A14-07A8-507EF5C8E20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lum bright="70000" contrast="-70000"/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3">
                                <a14:imgEffect>
                                  <a14:saturation sat="40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333572" y="259579"/>
                        <a:ext cx="979400" cy="670116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3E6B114-1267-40C8-35B1-931C913D90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70324" y="276609"/>
                        <a:ext cx="1563248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a-IR" sz="3200" dirty="0">
                            <a:solidFill>
                              <a:srgbClr val="EEE7C0"/>
                            </a:solidFill>
                            <a:cs typeface="B Titr" panose="00000700000000000000" pitchFamily="2" charset="-78"/>
                          </a:rPr>
                          <a:t>شیپورچی</a:t>
                        </a:r>
                        <a:endParaRPr lang="en-US" sz="3600" dirty="0">
                          <a:solidFill>
                            <a:srgbClr val="EEE7C0"/>
                          </a:solidFill>
                          <a:cs typeface="B Titr" panose="00000700000000000000" pitchFamily="2" charset="-78"/>
                        </a:endParaRPr>
                      </a:p>
                    </p:txBody>
                  </p:sp>
                </p:grpSp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13F477F7-5AD7-9B76-1363-2A61F6A062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06336" y="1517360"/>
                      <a:ext cx="753732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 rtl="1"/>
                      <a:r>
                        <a:rPr lang="fa-IR" sz="2800" dirty="0">
                          <a:solidFill>
                            <a:srgbClr val="EEE7C0"/>
                          </a:solidFill>
                          <a:cs typeface="B Titr" panose="00000700000000000000" pitchFamily="2" charset="-78"/>
                        </a:rPr>
                        <a:t>خانه</a:t>
                      </a:r>
                      <a:endParaRPr lang="en-US" sz="3200" dirty="0">
                        <a:solidFill>
                          <a:srgbClr val="EEE7C0"/>
                        </a:solidFill>
                        <a:cs typeface="B Titr" panose="00000700000000000000" pitchFamily="2" charset="-78"/>
                      </a:endParaRPr>
                    </a:p>
                  </p:txBody>
                </p:sp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81A719EC-7929-8939-4085-E685EB305F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95921" y="2811602"/>
                      <a:ext cx="2728167" cy="550919"/>
                      <a:chOff x="8095921" y="2992079"/>
                      <a:chExt cx="2728167" cy="550919"/>
                    </a:xfrm>
                  </p:grpSpPr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2A8C2FF7-F58E-F8FE-F6BD-AA59C3F1CC6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95921" y="3019778"/>
                        <a:ext cx="2007989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 rtl="1"/>
                        <a:r>
                          <a:rPr lang="fa-IR" sz="2800" dirty="0">
                            <a:solidFill>
                              <a:srgbClr val="84105C"/>
                            </a:solidFill>
                            <a:cs typeface="B Titr" panose="00000700000000000000" pitchFamily="2" charset="-78"/>
                          </a:rPr>
                          <a:t>جزئیات آگهی</a:t>
                        </a:r>
                        <a:endParaRPr lang="en-US" sz="2800" dirty="0">
                          <a:solidFill>
                            <a:srgbClr val="EEE7C0"/>
                          </a:solidFill>
                          <a:cs typeface="B Titr" panose="00000700000000000000" pitchFamily="2" charset="-78"/>
                        </a:endParaRPr>
                      </a:p>
                    </p:txBody>
                  </p:sp>
                  <p:pic>
                    <p:nvPicPr>
                      <p:cNvPr id="23" name="Picture 22">
                        <a:extLst>
                          <a:ext uri="{FF2B5EF4-FFF2-40B4-BE49-F238E27FC236}">
                            <a16:creationId xmlns:a16="http://schemas.microsoft.com/office/drawing/2014/main" id="{CF367367-4E49-ADCF-1BD5-37D6B96C1F8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275448" y="2992079"/>
                        <a:ext cx="548640" cy="54864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9" name="Group 28">
                      <a:extLst>
                        <a:ext uri="{FF2B5EF4-FFF2-40B4-BE49-F238E27FC236}">
                          <a16:creationId xmlns:a16="http://schemas.microsoft.com/office/drawing/2014/main" id="{3044D4E1-FE92-38EE-803F-19BD270ECF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69848" y="4042754"/>
                      <a:ext cx="2377318" cy="787642"/>
                      <a:chOff x="8369848" y="2917061"/>
                      <a:chExt cx="2377318" cy="787642"/>
                    </a:xfrm>
                  </p:grpSpPr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29768399-4D54-8B00-308D-9CF76E03C6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423081" y="2917061"/>
                        <a:ext cx="1636987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r" rtl="1"/>
                        <a:r>
                          <a:rPr lang="fa-IR" sz="2400" dirty="0">
                            <a:solidFill>
                              <a:srgbClr val="EEE7C0"/>
                            </a:solidFill>
                            <a:cs typeface="B Titr" panose="00000700000000000000" pitchFamily="2" charset="-78"/>
                          </a:rPr>
                          <a:t>دسته بندی ها</a:t>
                        </a:r>
                        <a:endParaRPr lang="en-US" sz="2800" dirty="0">
                          <a:solidFill>
                            <a:srgbClr val="EEE7C0"/>
                          </a:solidFill>
                          <a:cs typeface="B Titr" panose="00000700000000000000" pitchFamily="2" charset="-78"/>
                        </a:endParaRPr>
                      </a:p>
                    </p:txBody>
                  </p:sp>
                  <p:cxnSp>
                    <p:nvCxnSpPr>
                      <p:cNvPr id="31" name="Straight Connector 30">
                        <a:extLst>
                          <a:ext uri="{FF2B5EF4-FFF2-40B4-BE49-F238E27FC236}">
                            <a16:creationId xmlns:a16="http://schemas.microsoft.com/office/drawing/2014/main" id="{3333BDDC-EF12-AB80-14DC-452EC65BD5E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369848" y="3704703"/>
                        <a:ext cx="2377318" cy="0"/>
                      </a:xfrm>
                      <a:prstGeom prst="line">
                        <a:avLst/>
                      </a:prstGeom>
                      <a:ln>
                        <a:solidFill>
                          <a:srgbClr val="DCA8CA">
                            <a:alpha val="16863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35" name="Picture 34">
                      <a:extLst>
                        <a:ext uri="{FF2B5EF4-FFF2-40B4-BE49-F238E27FC236}">
                          <a16:creationId xmlns:a16="http://schemas.microsoft.com/office/drawing/2014/main" id="{639969C7-8ED2-AFCC-19D1-68997BB9629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lum bright="70000" contrast="-7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275448" y="4001784"/>
                      <a:ext cx="548640" cy="54864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82F29F40-8498-8857-C96E-49F45B98E0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69848" y="5040052"/>
                      <a:ext cx="2454240" cy="865594"/>
                      <a:chOff x="8369848" y="5040052"/>
                      <a:chExt cx="2454240" cy="865594"/>
                    </a:xfrm>
                  </p:grpSpPr>
                  <p:grpSp>
                    <p:nvGrpSpPr>
                      <p:cNvPr id="38" name="Group 37">
                        <a:extLst>
                          <a:ext uri="{FF2B5EF4-FFF2-40B4-BE49-F238E27FC236}">
                            <a16:creationId xmlns:a16="http://schemas.microsoft.com/office/drawing/2014/main" id="{E95312AE-DD39-2825-39C4-7F39C71180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69848" y="5118003"/>
                        <a:ext cx="2377318" cy="787643"/>
                        <a:chOff x="8279851" y="2917060"/>
                        <a:chExt cx="2377318" cy="787643"/>
                      </a:xfrm>
                    </p:grpSpPr>
                    <p:sp>
                      <p:nvSpPr>
                        <p:cNvPr id="39" name="TextBox 38">
                          <a:extLst>
                            <a:ext uri="{FF2B5EF4-FFF2-40B4-BE49-F238E27FC236}">
                              <a16:creationId xmlns:a16="http://schemas.microsoft.com/office/drawing/2014/main" id="{5A28E6CB-DB18-02D8-2595-AD3A78D00C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280459" y="2917060"/>
                          <a:ext cx="689612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r" rtl="1"/>
                          <a:r>
                            <a:rPr lang="fa-IR" sz="2400" dirty="0">
                              <a:solidFill>
                                <a:srgbClr val="EEE7C0"/>
                              </a:solidFill>
                              <a:cs typeface="B Titr" panose="00000700000000000000" pitchFamily="2" charset="-78"/>
                            </a:rPr>
                            <a:t>فیلتر</a:t>
                          </a:r>
                          <a:endParaRPr lang="en-US" sz="3200" dirty="0">
                            <a:solidFill>
                              <a:srgbClr val="EEE7C0"/>
                            </a:solidFill>
                            <a:cs typeface="B Titr" panose="00000700000000000000" pitchFamily="2" charset="-78"/>
                          </a:endParaRPr>
                        </a:p>
                      </p:txBody>
                    </p:sp>
                    <p:cxnSp>
                      <p:nvCxnSpPr>
                        <p:cNvPr id="40" name="Straight Connector 39">
                          <a:extLst>
                            <a:ext uri="{FF2B5EF4-FFF2-40B4-BE49-F238E27FC236}">
                              <a16:creationId xmlns:a16="http://schemas.microsoft.com/office/drawing/2014/main" id="{EF33649D-10C5-EDAA-D114-853B7FD5ED6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8279851" y="3704703"/>
                          <a:ext cx="2377318" cy="0"/>
                        </a:xfrm>
                        <a:prstGeom prst="line">
                          <a:avLst/>
                        </a:prstGeom>
                        <a:ln>
                          <a:solidFill>
                            <a:srgbClr val="DCA8CA">
                              <a:alpha val="16863"/>
                            </a:srgb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pic>
                    <p:nvPicPr>
                      <p:cNvPr id="45" name="Picture 44">
                        <a:extLst>
                          <a:ext uri="{FF2B5EF4-FFF2-40B4-BE49-F238E27FC236}">
                            <a16:creationId xmlns:a16="http://schemas.microsoft.com/office/drawing/2014/main" id="{432FB56F-B713-C82E-AAF1-D780A382D85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275448" y="5040052"/>
                        <a:ext cx="548640" cy="54864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88BE5F62-6310-EE44-5A9C-D34A7BA0A6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69848" y="6170069"/>
                      <a:ext cx="2454240" cy="857242"/>
                      <a:chOff x="8369848" y="6170069"/>
                      <a:chExt cx="2454240" cy="857242"/>
                    </a:xfrm>
                  </p:grpSpPr>
                  <p:grpSp>
                    <p:nvGrpSpPr>
                      <p:cNvPr id="48" name="Group 47">
                        <a:extLst>
                          <a:ext uri="{FF2B5EF4-FFF2-40B4-BE49-F238E27FC236}">
                            <a16:creationId xmlns:a16="http://schemas.microsoft.com/office/drawing/2014/main" id="{8E50CE99-D1F8-AC19-542E-955ACC1DEA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69848" y="6261000"/>
                        <a:ext cx="2377318" cy="766311"/>
                        <a:chOff x="8279851" y="2938392"/>
                        <a:chExt cx="2377318" cy="766311"/>
                      </a:xfrm>
                    </p:grpSpPr>
                    <p:sp>
                      <p:nvSpPr>
                        <p:cNvPr id="50" name="TextBox 49">
                          <a:extLst>
                            <a:ext uri="{FF2B5EF4-FFF2-40B4-BE49-F238E27FC236}">
                              <a16:creationId xmlns:a16="http://schemas.microsoft.com/office/drawing/2014/main" id="{94C9C049-CED5-1689-DC41-EC7896925FA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483767" y="2938392"/>
                          <a:ext cx="1486304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r" rtl="1"/>
                          <a:r>
                            <a:rPr lang="fa-IR" sz="2400" dirty="0">
                              <a:solidFill>
                                <a:srgbClr val="EEE7C0"/>
                              </a:solidFill>
                              <a:cs typeface="B Titr" panose="00000700000000000000" pitchFamily="2" charset="-78"/>
                            </a:rPr>
                            <a:t>احراز هویت</a:t>
                          </a:r>
                          <a:endParaRPr lang="en-US" sz="2800" dirty="0">
                            <a:solidFill>
                              <a:srgbClr val="EEE7C0"/>
                            </a:solidFill>
                            <a:cs typeface="B Titr" panose="00000700000000000000" pitchFamily="2" charset="-78"/>
                          </a:endParaRPr>
                        </a:p>
                      </p:txBody>
                    </p:sp>
                    <p:cxnSp>
                      <p:nvCxnSpPr>
                        <p:cNvPr id="51" name="Straight Connector 50">
                          <a:extLst>
                            <a:ext uri="{FF2B5EF4-FFF2-40B4-BE49-F238E27FC236}">
                              <a16:creationId xmlns:a16="http://schemas.microsoft.com/office/drawing/2014/main" id="{DF6D00F9-BDF6-582E-B465-40D7A4A1635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8279851" y="3704703"/>
                          <a:ext cx="2377318" cy="0"/>
                        </a:xfrm>
                        <a:prstGeom prst="line">
                          <a:avLst/>
                        </a:prstGeom>
                        <a:ln>
                          <a:solidFill>
                            <a:srgbClr val="DCA8CA">
                              <a:alpha val="16863"/>
                            </a:srgb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pic>
                    <p:nvPicPr>
                      <p:cNvPr id="53" name="Picture 52">
                        <a:extLst>
                          <a:ext uri="{FF2B5EF4-FFF2-40B4-BE49-F238E27FC236}">
                            <a16:creationId xmlns:a16="http://schemas.microsoft.com/office/drawing/2014/main" id="{30479640-C08F-0EE1-98CD-0313E5328B1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275448" y="6170069"/>
                        <a:ext cx="548640" cy="54864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56" name="Group 55">
                      <a:extLst>
                        <a:ext uri="{FF2B5EF4-FFF2-40B4-BE49-F238E27FC236}">
                          <a16:creationId xmlns:a16="http://schemas.microsoft.com/office/drawing/2014/main" id="{ADD304F0-C06A-795E-13FD-DA5BC298A9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69848" y="7450545"/>
                      <a:ext cx="2377318" cy="766311"/>
                      <a:chOff x="8279851" y="2938392"/>
                      <a:chExt cx="2377318" cy="766311"/>
                    </a:xfrm>
                  </p:grpSpPr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87D643F9-0730-F578-761D-8531CFE8BD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88951" y="2938392"/>
                        <a:ext cx="12811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r" rtl="1"/>
                        <a:r>
                          <a:rPr lang="fa-IR" sz="2400" dirty="0">
                            <a:solidFill>
                              <a:srgbClr val="EEE7C0"/>
                            </a:solidFill>
                            <a:cs typeface="B Titr" panose="00000700000000000000" pitchFamily="2" charset="-78"/>
                          </a:rPr>
                          <a:t>ثبت آگهی</a:t>
                        </a:r>
                        <a:endParaRPr lang="en-US" sz="2400" dirty="0">
                          <a:solidFill>
                            <a:srgbClr val="EEE7C0"/>
                          </a:solidFill>
                          <a:cs typeface="B Titr" panose="00000700000000000000" pitchFamily="2" charset="-78"/>
                        </a:endParaRPr>
                      </a:p>
                    </p:txBody>
                  </p:sp>
                  <p:cxnSp>
                    <p:nvCxnSpPr>
                      <p:cNvPr id="59" name="Straight Connector 58">
                        <a:extLst>
                          <a:ext uri="{FF2B5EF4-FFF2-40B4-BE49-F238E27FC236}">
                            <a16:creationId xmlns:a16="http://schemas.microsoft.com/office/drawing/2014/main" id="{856AEEDA-C2BE-068A-12C5-3CC1AC3CACC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279851" y="3704703"/>
                        <a:ext cx="2377318" cy="0"/>
                      </a:xfrm>
                      <a:prstGeom prst="line">
                        <a:avLst/>
                      </a:prstGeom>
                      <a:ln>
                        <a:solidFill>
                          <a:srgbClr val="DCA8CA">
                            <a:alpha val="16863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61" name="Picture 60">
                      <a:extLst>
                        <a:ext uri="{FF2B5EF4-FFF2-40B4-BE49-F238E27FC236}">
                          <a16:creationId xmlns:a16="http://schemas.microsoft.com/office/drawing/2014/main" id="{85205B71-AA9A-D582-A4AF-B593D0E2000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lum bright="70000" contrast="-7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275448" y="7317322"/>
                      <a:ext cx="548640" cy="54864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69" name="Group 68">
                      <a:extLst>
                        <a:ext uri="{FF2B5EF4-FFF2-40B4-BE49-F238E27FC236}">
                          <a16:creationId xmlns:a16="http://schemas.microsoft.com/office/drawing/2014/main" id="{3897CA0E-3E52-D5C2-112F-B5077C7138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69848" y="8509289"/>
                      <a:ext cx="2454240" cy="897112"/>
                      <a:chOff x="8369848" y="8329147"/>
                      <a:chExt cx="2454240" cy="897112"/>
                    </a:xfrm>
                  </p:grpSpPr>
                  <p:grpSp>
                    <p:nvGrpSpPr>
                      <p:cNvPr id="64" name="Group 63">
                        <a:extLst>
                          <a:ext uri="{FF2B5EF4-FFF2-40B4-BE49-F238E27FC236}">
                            <a16:creationId xmlns:a16="http://schemas.microsoft.com/office/drawing/2014/main" id="{C5406990-F721-263C-2D72-3E8CE29D9D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69848" y="8459948"/>
                        <a:ext cx="2377318" cy="766311"/>
                        <a:chOff x="8279851" y="2938392"/>
                        <a:chExt cx="2377318" cy="766311"/>
                      </a:xfrm>
                    </p:grpSpPr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4E0A82E1-C439-CB5A-9F24-FEF9E277B12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560711" y="2938392"/>
                          <a:ext cx="140936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r" rtl="1"/>
                          <a:r>
                            <a:rPr lang="fa-IR" sz="2400" dirty="0">
                              <a:solidFill>
                                <a:srgbClr val="EEE7C0"/>
                              </a:solidFill>
                              <a:cs typeface="B Titr" panose="00000700000000000000" pitchFamily="2" charset="-78"/>
                            </a:rPr>
                            <a:t>پنل کاربری</a:t>
                          </a:r>
                          <a:endParaRPr lang="en-US" sz="2400" dirty="0">
                            <a:solidFill>
                              <a:srgbClr val="EEE7C0"/>
                            </a:solidFill>
                            <a:cs typeface="B Titr" panose="00000700000000000000" pitchFamily="2" charset="-78"/>
                          </a:endParaRPr>
                        </a:p>
                      </p:txBody>
                    </p:sp>
                    <p:cxnSp>
                      <p:nvCxnSpPr>
                        <p:cNvPr id="66" name="Straight Connector 65">
                          <a:extLst>
                            <a:ext uri="{FF2B5EF4-FFF2-40B4-BE49-F238E27FC236}">
                              <a16:creationId xmlns:a16="http://schemas.microsoft.com/office/drawing/2014/main" id="{B091C2F7-34B1-4921-856C-516820D0322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8279851" y="3704703"/>
                          <a:ext cx="2377318" cy="0"/>
                        </a:xfrm>
                        <a:prstGeom prst="line">
                          <a:avLst/>
                        </a:prstGeom>
                        <a:ln>
                          <a:solidFill>
                            <a:srgbClr val="DCA8CA">
                              <a:alpha val="16863"/>
                            </a:srgb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pic>
                    <p:nvPicPr>
                      <p:cNvPr id="68" name="Picture 67">
                        <a:extLst>
                          <a:ext uri="{FF2B5EF4-FFF2-40B4-BE49-F238E27FC236}">
                            <a16:creationId xmlns:a16="http://schemas.microsoft.com/office/drawing/2014/main" id="{EEAC55E4-C15C-F3F3-08A0-9D5BF935DEA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275448" y="8329147"/>
                        <a:ext cx="548640" cy="54864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079FB03A-B539-4749-DB55-068B60BC5F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74752" y="9651916"/>
                      <a:ext cx="2149336" cy="590043"/>
                      <a:chOff x="8674752" y="9651916"/>
                      <a:chExt cx="2149336" cy="590043"/>
                    </a:xfrm>
                  </p:grpSpPr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E8DB8421-B0A3-8F1C-CFAB-B74946E210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74752" y="9780294"/>
                        <a:ext cx="138531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r" rtl="1"/>
                        <a:r>
                          <a:rPr lang="fa-IR" sz="2400" dirty="0">
                            <a:solidFill>
                              <a:srgbClr val="EEE7C0"/>
                            </a:solidFill>
                            <a:cs typeface="B Titr" panose="00000700000000000000" pitchFamily="2" charset="-78"/>
                          </a:rPr>
                          <a:t>صفحه 404</a:t>
                        </a:r>
                        <a:endParaRPr lang="en-US" sz="2400" dirty="0">
                          <a:solidFill>
                            <a:srgbClr val="EEE7C0"/>
                          </a:solidFill>
                          <a:cs typeface="B Titr" panose="00000700000000000000" pitchFamily="2" charset="-78"/>
                        </a:endParaRPr>
                      </a:p>
                    </p:txBody>
                  </p:sp>
                  <p:pic>
                    <p:nvPicPr>
                      <p:cNvPr id="76" name="Picture 75">
                        <a:extLst>
                          <a:ext uri="{FF2B5EF4-FFF2-40B4-BE49-F238E27FC236}">
                            <a16:creationId xmlns:a16="http://schemas.microsoft.com/office/drawing/2014/main" id="{BC453AFE-A8CB-0463-7C1A-7EA0BC585C3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275448" y="9651916"/>
                        <a:ext cx="548640" cy="548640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grpSp>
              <p:nvGrpSpPr>
                <p:cNvPr id="1268" name="Group 1267">
                  <a:extLst>
                    <a:ext uri="{FF2B5EF4-FFF2-40B4-BE49-F238E27FC236}">
                      <a16:creationId xmlns:a16="http://schemas.microsoft.com/office/drawing/2014/main" id="{D77B7CBE-E52B-F8B4-D6E3-CAAF17290DB9}"/>
                    </a:ext>
                  </a:extLst>
                </p:cNvPr>
                <p:cNvGrpSpPr/>
                <p:nvPr/>
              </p:nvGrpSpPr>
              <p:grpSpPr>
                <a:xfrm>
                  <a:off x="-889987" y="-854947"/>
                  <a:ext cx="3245470" cy="12778698"/>
                  <a:chOff x="-844371" y="-713118"/>
                  <a:chExt cx="3245470" cy="12778698"/>
                </a:xfrm>
              </p:grpSpPr>
              <p:grpSp>
                <p:nvGrpSpPr>
                  <p:cNvPr id="1288" name="Group 1287">
                    <a:extLst>
                      <a:ext uri="{FF2B5EF4-FFF2-40B4-BE49-F238E27FC236}">
                        <a16:creationId xmlns:a16="http://schemas.microsoft.com/office/drawing/2014/main" id="{712058C6-B9D5-229B-1854-77C41B60DAD7}"/>
                      </a:ext>
                    </a:extLst>
                  </p:cNvPr>
                  <p:cNvGrpSpPr/>
                  <p:nvPr/>
                </p:nvGrpSpPr>
                <p:grpSpPr>
                  <a:xfrm>
                    <a:off x="-844371" y="-713118"/>
                    <a:ext cx="3245470" cy="12778698"/>
                    <a:chOff x="-954034" y="-739098"/>
                    <a:chExt cx="3245470" cy="12778698"/>
                  </a:xfrm>
                </p:grpSpPr>
                <p:sp>
                  <p:nvSpPr>
                    <p:cNvPr id="1290" name="Rectangle: Rounded Corners 1289">
                      <a:extLst>
                        <a:ext uri="{FF2B5EF4-FFF2-40B4-BE49-F238E27FC236}">
                          <a16:creationId xmlns:a16="http://schemas.microsoft.com/office/drawing/2014/main" id="{0CA254B7-4D56-06DA-1C70-5A87BB9370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854879" y="-680610"/>
                      <a:ext cx="1651291" cy="12720210"/>
                    </a:xfrm>
                    <a:prstGeom prst="roundRect">
                      <a:avLst>
                        <a:gd name="adj" fmla="val 31447"/>
                      </a:avLst>
                    </a:prstGeom>
                    <a:solidFill>
                      <a:srgbClr val="FFFFFF"/>
                    </a:soli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91" name="Rectangle: Rounded Corners 1290">
                      <a:extLst>
                        <a:ext uri="{FF2B5EF4-FFF2-40B4-BE49-F238E27FC236}">
                          <a16:creationId xmlns:a16="http://schemas.microsoft.com/office/drawing/2014/main" id="{9F387860-A97F-C2F3-CCED-FF260A0B06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29" y="-739098"/>
                      <a:ext cx="2062307" cy="5411576"/>
                    </a:xfrm>
                    <a:prstGeom prst="roundRect">
                      <a:avLst>
                        <a:gd name="adj" fmla="val 40684"/>
                      </a:avLst>
                    </a:prstGeom>
                    <a:solidFill>
                      <a:srgbClr val="EEE7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92" name="Rectangle: Rounded Corners 1291">
                      <a:extLst>
                        <a:ext uri="{FF2B5EF4-FFF2-40B4-BE49-F238E27FC236}">
                          <a16:creationId xmlns:a16="http://schemas.microsoft.com/office/drawing/2014/main" id="{B1CFDA38-9109-88CC-DF77-31E74405FA0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-954034" y="4543362"/>
                      <a:ext cx="2560320" cy="25603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pic>
                <p:nvPicPr>
                  <p:cNvPr id="1289" name="Picture 1288">
                    <a:extLst>
                      <a:ext uri="{FF2B5EF4-FFF2-40B4-BE49-F238E27FC236}">
                        <a16:creationId xmlns:a16="http://schemas.microsoft.com/office/drawing/2014/main" id="{8900D6D0-5A61-ABAB-C6C5-E2F44440E9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4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8114" y="5282441"/>
                    <a:ext cx="1375043" cy="94081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269" name="Straight Connector 1268">
                  <a:extLst>
                    <a:ext uri="{FF2B5EF4-FFF2-40B4-BE49-F238E27FC236}">
                      <a16:creationId xmlns:a16="http://schemas.microsoft.com/office/drawing/2014/main" id="{1BAFB22E-B889-F665-68A3-CAFBECC2CE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03726" y="1477455"/>
                  <a:ext cx="1283458" cy="3081380"/>
                </a:xfrm>
                <a:prstGeom prst="line">
                  <a:avLst/>
                </a:prstGeom>
                <a:ln w="6350"/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270" name="Straight Connector 1269">
                  <a:extLst>
                    <a:ext uri="{FF2B5EF4-FFF2-40B4-BE49-F238E27FC236}">
                      <a16:creationId xmlns:a16="http://schemas.microsoft.com/office/drawing/2014/main" id="{DB81BB9E-818E-0419-7D99-8C65272661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65023" y="2445662"/>
                  <a:ext cx="1175482" cy="2284370"/>
                </a:xfrm>
                <a:prstGeom prst="line">
                  <a:avLst/>
                </a:prstGeom>
                <a:ln w="6350">
                  <a:solidFill>
                    <a:schemeClr val="tx2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272" name="Straight Connector 1271">
                  <a:extLst>
                    <a:ext uri="{FF2B5EF4-FFF2-40B4-BE49-F238E27FC236}">
                      <a16:creationId xmlns:a16="http://schemas.microsoft.com/office/drawing/2014/main" id="{7A253F9F-1693-70D3-2AFA-4B5EFB37CB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5455" y="6016586"/>
                  <a:ext cx="891222" cy="514276"/>
                </a:xfrm>
                <a:prstGeom prst="line">
                  <a:avLst/>
                </a:prstGeom>
                <a:ln w="6350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4" name="Straight Connector 1273">
                  <a:extLst>
                    <a:ext uri="{FF2B5EF4-FFF2-40B4-BE49-F238E27FC236}">
                      <a16:creationId xmlns:a16="http://schemas.microsoft.com/office/drawing/2014/main" id="{F68E6E6C-39AD-AA84-3ECE-62BAD9C98C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23665" y="4031366"/>
                  <a:ext cx="1118177" cy="1215131"/>
                </a:xfrm>
                <a:prstGeom prst="line">
                  <a:avLst/>
                </a:prstGeom>
                <a:ln w="6350">
                  <a:solidFill>
                    <a:srgbClr val="7030A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75" name="Straight Connector 1274">
                  <a:extLst>
                    <a:ext uri="{FF2B5EF4-FFF2-40B4-BE49-F238E27FC236}">
                      <a16:creationId xmlns:a16="http://schemas.microsoft.com/office/drawing/2014/main" id="{2C80DD80-F998-2A2F-65B0-1D97EFCE6E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9928" y="4926107"/>
                  <a:ext cx="794518" cy="553510"/>
                </a:xfrm>
                <a:prstGeom prst="line">
                  <a:avLst/>
                </a:prstGeom>
                <a:ln w="6350">
                  <a:solidFill>
                    <a:srgbClr val="C00000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76" name="Straight Connector 1275">
                  <a:extLst>
                    <a:ext uri="{FF2B5EF4-FFF2-40B4-BE49-F238E27FC236}">
                      <a16:creationId xmlns:a16="http://schemas.microsoft.com/office/drawing/2014/main" id="{A05EFEF2-7963-9239-6CC5-926FCE4E5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62463" y="3113300"/>
                  <a:ext cx="1224990" cy="1860968"/>
                </a:xfrm>
                <a:prstGeom prst="line">
                  <a:avLst/>
                </a:prstGeom>
                <a:ln w="6350"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81" name="Straight Connector 1280">
                  <a:extLst>
                    <a:ext uri="{FF2B5EF4-FFF2-40B4-BE49-F238E27FC236}">
                      <a16:creationId xmlns:a16="http://schemas.microsoft.com/office/drawing/2014/main" id="{BEE7B25C-1BFC-48F0-B334-D97A099797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905" y="6267936"/>
                  <a:ext cx="1235336" cy="1071247"/>
                </a:xfrm>
                <a:prstGeom prst="line">
                  <a:avLst/>
                </a:prstGeom>
                <a:ln w="6350">
                  <a:solidFill>
                    <a:srgbClr val="D95390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DAC32B1-8905-4B6F-4AA8-B85ED4AB7D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7065" y="642236"/>
                  <a:ext cx="1284233" cy="3812706"/>
                </a:xfrm>
                <a:prstGeom prst="line">
                  <a:avLst/>
                </a:prstGeom>
                <a:ln w="6350">
                  <a:solidFill>
                    <a:srgbClr val="7030A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49BA26CF-5A29-063C-8310-F898D50C74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6584" y="647854"/>
                  <a:ext cx="1159519" cy="0"/>
                </a:xfrm>
                <a:prstGeom prst="line">
                  <a:avLst/>
                </a:prstGeom>
                <a:ln w="6350">
                  <a:solidFill>
                    <a:srgbClr val="7030A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E2AC23F0-1F24-3F7D-EF00-32C1551CCD7E}"/>
                    </a:ext>
                  </a:extLst>
                </p:cNvPr>
                <p:cNvSpPr/>
                <p:nvPr/>
              </p:nvSpPr>
              <p:spPr>
                <a:xfrm rot="533371" flipH="1">
                  <a:off x="642690" y="4303648"/>
                  <a:ext cx="182880" cy="182880"/>
                </a:xfrm>
                <a:prstGeom prst="flowChartConnector">
                  <a:avLst/>
                </a:prstGeom>
                <a:solidFill>
                  <a:srgbClr val="9F5FCF"/>
                </a:solidFill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175C580-4C61-75F8-6E09-6774023438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18824" y="1417108"/>
                  <a:ext cx="2178445" cy="18983"/>
                </a:xfrm>
                <a:prstGeom prst="line">
                  <a:avLst/>
                </a:prstGeom>
                <a:ln w="6350"/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381" name="Flowchart: Connector 1380">
                  <a:extLst>
                    <a:ext uri="{FF2B5EF4-FFF2-40B4-BE49-F238E27FC236}">
                      <a16:creationId xmlns:a16="http://schemas.microsoft.com/office/drawing/2014/main" id="{3C19F284-DDDC-BF85-6274-012C5AB915CD}"/>
                    </a:ext>
                  </a:extLst>
                </p:cNvPr>
                <p:cNvSpPr/>
                <p:nvPr/>
              </p:nvSpPr>
              <p:spPr>
                <a:xfrm rot="533371" flipH="1">
                  <a:off x="1907878" y="572541"/>
                  <a:ext cx="182880" cy="182880"/>
                </a:xfrm>
                <a:prstGeom prst="flowChartConnector">
                  <a:avLst/>
                </a:prstGeom>
                <a:solidFill>
                  <a:srgbClr val="9F5FCF"/>
                </a:solidFill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lowchart: Connector 80">
                  <a:extLst>
                    <a:ext uri="{FF2B5EF4-FFF2-40B4-BE49-F238E27FC236}">
                      <a16:creationId xmlns:a16="http://schemas.microsoft.com/office/drawing/2014/main" id="{0416EBDB-ACE8-3C46-6A0E-546DA0A47489}"/>
                    </a:ext>
                  </a:extLst>
                </p:cNvPr>
                <p:cNvSpPr/>
                <p:nvPr/>
              </p:nvSpPr>
              <p:spPr>
                <a:xfrm rot="533371" flipH="1">
                  <a:off x="2517478" y="562381"/>
                  <a:ext cx="182880" cy="182880"/>
                </a:xfrm>
                <a:prstGeom prst="flowChartConnector">
                  <a:avLst/>
                </a:prstGeom>
                <a:solidFill>
                  <a:srgbClr val="9F5FCF"/>
                </a:solidFill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E1552084-1F42-6CA0-921B-16AE444DA061}"/>
                    </a:ext>
                  </a:extLst>
                </p:cNvPr>
                <p:cNvGrpSpPr/>
                <p:nvPr/>
              </p:nvGrpSpPr>
              <p:grpSpPr>
                <a:xfrm>
                  <a:off x="2613555" y="288224"/>
                  <a:ext cx="1783714" cy="633779"/>
                  <a:chOff x="927810" y="408436"/>
                  <a:chExt cx="1783714" cy="636502"/>
                </a:xfrm>
              </p:grpSpPr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BF238DDA-E22B-9057-01FB-3D4D44333E73}"/>
                      </a:ext>
                    </a:extLst>
                  </p:cNvPr>
                  <p:cNvGrpSpPr/>
                  <p:nvPr/>
                </p:nvGrpSpPr>
                <p:grpSpPr>
                  <a:xfrm>
                    <a:off x="927810" y="408436"/>
                    <a:ext cx="1783714" cy="636502"/>
                    <a:chOff x="932526" y="408436"/>
                    <a:chExt cx="1682564" cy="636502"/>
                  </a:xfrm>
                </p:grpSpPr>
                <p:sp>
                  <p:nvSpPr>
                    <p:cNvPr id="85" name="Rectangle: Rounded Corners 84">
                      <a:extLst>
                        <a:ext uri="{FF2B5EF4-FFF2-40B4-BE49-F238E27FC236}">
                          <a16:creationId xmlns:a16="http://schemas.microsoft.com/office/drawing/2014/main" id="{63034AC2-15E1-46C8-B552-C7009235EA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2526" y="408436"/>
                      <a:ext cx="1682564" cy="6365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9F5FC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86" name="Group 85">
                      <a:extLst>
                        <a:ext uri="{FF2B5EF4-FFF2-40B4-BE49-F238E27FC236}">
                          <a16:creationId xmlns:a16="http://schemas.microsoft.com/office/drawing/2014/main" id="{A70722E3-612F-B8EA-528A-61EE394A66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90904" y="501084"/>
                      <a:ext cx="431273" cy="459164"/>
                      <a:chOff x="-1117436" y="1293053"/>
                      <a:chExt cx="642233" cy="680689"/>
                    </a:xfrm>
                  </p:grpSpPr>
                  <p:sp>
                    <p:nvSpPr>
                      <p:cNvPr id="87" name="Flowchart: Connector 86">
                        <a:extLst>
                          <a:ext uri="{FF2B5EF4-FFF2-40B4-BE49-F238E27FC236}">
                            <a16:creationId xmlns:a16="http://schemas.microsoft.com/office/drawing/2014/main" id="{86A0BCAF-350C-0934-BA2A-4FCE4569E3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117436" y="1293053"/>
                        <a:ext cx="642233" cy="680689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/>
                    </p:spPr>
                    <p:style>
                      <a:lnRef idx="0">
                        <a:schemeClr val="dk1"/>
                      </a:lnRef>
                      <a:fillRef idx="3">
                        <a:schemeClr val="dk1"/>
                      </a:fillRef>
                      <a:effectRef idx="3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pic>
                    <p:nvPicPr>
                      <p:cNvPr id="88" name="Picture 16" descr="Vite (software) - Wikipedia">
                        <a:extLst>
                          <a:ext uri="{FF2B5EF4-FFF2-40B4-BE49-F238E27FC236}">
                            <a16:creationId xmlns:a16="http://schemas.microsoft.com/office/drawing/2014/main" id="{B0AA6884-C07F-0524-D9F2-00E681DA36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05739" y="1447106"/>
                        <a:ext cx="385340" cy="3798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708C16C7-68D9-CD8F-70E6-255446577966}"/>
                      </a:ext>
                    </a:extLst>
                  </p:cNvPr>
                  <p:cNvSpPr txBox="1"/>
                  <p:nvPr/>
                </p:nvSpPr>
                <p:spPr>
                  <a:xfrm>
                    <a:off x="1136281" y="556500"/>
                    <a:ext cx="757836" cy="40182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t>Vite</a:t>
                    </a:r>
                    <a:endParaRPr lang="en-US" sz="3200" b="1" dirty="0">
                      <a:solidFill>
                        <a:schemeClr val="bg1"/>
                      </a:solidFill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89" name="Flowchart: Connector 88">
                  <a:extLst>
                    <a:ext uri="{FF2B5EF4-FFF2-40B4-BE49-F238E27FC236}">
                      <a16:creationId xmlns:a16="http://schemas.microsoft.com/office/drawing/2014/main" id="{CE8E2303-F48A-6394-7AF2-5F7B36515EE7}"/>
                    </a:ext>
                  </a:extLst>
                </p:cNvPr>
                <p:cNvSpPr/>
                <p:nvPr/>
              </p:nvSpPr>
              <p:spPr>
                <a:xfrm rot="533371" flipH="1">
                  <a:off x="917617" y="4442954"/>
                  <a:ext cx="182880" cy="182880"/>
                </a:xfrm>
                <a:prstGeom prst="flowChartConnector">
                  <a:avLst/>
                </a:pr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lowchart: Connector 89">
                  <a:extLst>
                    <a:ext uri="{FF2B5EF4-FFF2-40B4-BE49-F238E27FC236}">
                      <a16:creationId xmlns:a16="http://schemas.microsoft.com/office/drawing/2014/main" id="{E6933BBB-8401-B428-D2CD-F2FAFAF3BDB2}"/>
                    </a:ext>
                  </a:extLst>
                </p:cNvPr>
                <p:cNvSpPr/>
                <p:nvPr/>
              </p:nvSpPr>
              <p:spPr>
                <a:xfrm rot="533371" flipH="1">
                  <a:off x="2221847" y="1363635"/>
                  <a:ext cx="182880" cy="182880"/>
                </a:xfrm>
                <a:prstGeom prst="flowChartConnector">
                  <a:avLst/>
                </a:pr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" name="Flowchart: Connector 90">
                  <a:extLst>
                    <a:ext uri="{FF2B5EF4-FFF2-40B4-BE49-F238E27FC236}">
                      <a16:creationId xmlns:a16="http://schemas.microsoft.com/office/drawing/2014/main" id="{48FA0DC3-A8A3-51E7-BA09-FF169896CE25}"/>
                    </a:ext>
                  </a:extLst>
                </p:cNvPr>
                <p:cNvSpPr/>
                <p:nvPr/>
              </p:nvSpPr>
              <p:spPr>
                <a:xfrm rot="533371" flipH="1">
                  <a:off x="4063000" y="1313024"/>
                  <a:ext cx="182880" cy="182880"/>
                </a:xfrm>
                <a:prstGeom prst="flowChartConnector">
                  <a:avLst/>
                </a:pr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6E697306-2793-F520-4EB6-BF2AE37A6FF7}"/>
                    </a:ext>
                  </a:extLst>
                </p:cNvPr>
                <p:cNvGrpSpPr/>
                <p:nvPr/>
              </p:nvGrpSpPr>
              <p:grpSpPr>
                <a:xfrm>
                  <a:off x="4156141" y="1038183"/>
                  <a:ext cx="2704986" cy="640079"/>
                  <a:chOff x="1820043" y="1710659"/>
                  <a:chExt cx="2704986" cy="640079"/>
                </a:xfrm>
              </p:grpSpPr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D1296EF3-FE11-103E-9DF2-FAC5487FED9A}"/>
                      </a:ext>
                    </a:extLst>
                  </p:cNvPr>
                  <p:cNvGrpSpPr/>
                  <p:nvPr/>
                </p:nvGrpSpPr>
                <p:grpSpPr>
                  <a:xfrm>
                    <a:off x="1820043" y="1710659"/>
                    <a:ext cx="2704986" cy="640079"/>
                    <a:chOff x="1010980" y="315498"/>
                    <a:chExt cx="2704986" cy="642830"/>
                  </a:xfrm>
                </p:grpSpPr>
                <p:grpSp>
                  <p:nvGrpSpPr>
                    <p:cNvPr id="95" name="Group 94">
                      <a:extLst>
                        <a:ext uri="{FF2B5EF4-FFF2-40B4-BE49-F238E27FC236}">
                          <a16:creationId xmlns:a16="http://schemas.microsoft.com/office/drawing/2014/main" id="{EFC239A4-AEDB-1779-B272-669C03F5C1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0980" y="315498"/>
                      <a:ext cx="2704986" cy="642830"/>
                      <a:chOff x="1010980" y="315498"/>
                      <a:chExt cx="2551594" cy="642830"/>
                    </a:xfrm>
                  </p:grpSpPr>
                  <p:sp>
                    <p:nvSpPr>
                      <p:cNvPr id="97" name="Rectangle: Rounded Corners 96">
                        <a:extLst>
                          <a:ext uri="{FF2B5EF4-FFF2-40B4-BE49-F238E27FC236}">
                            <a16:creationId xmlns:a16="http://schemas.microsoft.com/office/drawing/2014/main" id="{E6E6A53A-4037-CEDA-9D54-4B45D4C02D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0980" y="315498"/>
                        <a:ext cx="2551594" cy="64283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ln/>
                    </p:spPr>
                    <p:style>
                      <a:lnRef idx="0">
                        <a:schemeClr val="accent4"/>
                      </a:lnRef>
                      <a:fillRef idx="3">
                        <a:schemeClr val="accent4"/>
                      </a:fillRef>
                      <a:effectRef idx="3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98" name="Flowchart: Connector 97">
                        <a:extLst>
                          <a:ext uri="{FF2B5EF4-FFF2-40B4-BE49-F238E27FC236}">
                            <a16:creationId xmlns:a16="http://schemas.microsoft.com/office/drawing/2014/main" id="{487B05CA-FA60-4AC8-6821-39F555BB32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3458" y="406659"/>
                        <a:ext cx="431273" cy="459165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/>
                    </p:spPr>
                    <p:style>
                      <a:lnRef idx="0">
                        <a:schemeClr val="dk1"/>
                      </a:lnRef>
                      <a:fillRef idx="3">
                        <a:schemeClr val="dk1"/>
                      </a:fillRef>
                      <a:effectRef idx="3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5B7EA331-5035-C510-6C08-8841CBB1FF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18609" y="441920"/>
                      <a:ext cx="1932388" cy="40183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 rtl="1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React Query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p:txBody>
                </p:sp>
              </p:grpSp>
              <p:pic>
                <p:nvPicPr>
                  <p:cNvPr id="94" name="Picture 50" descr="What is React Query?. Since React is the UI Library there are… | by Omer  Shahzad | Medium">
                    <a:extLst>
                      <a:ext uri="{FF2B5EF4-FFF2-40B4-BE49-F238E27FC236}">
                        <a16:creationId xmlns:a16="http://schemas.microsoft.com/office/drawing/2014/main" id="{C3964DAC-0163-C8BD-233B-AF9F05C8A61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39770" y="1911039"/>
                    <a:ext cx="278422" cy="2480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BFB160B9-5DE2-451A-A73A-44FAF3926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27039" y="4037768"/>
                  <a:ext cx="1134287" cy="12896"/>
                </a:xfrm>
                <a:prstGeom prst="line">
                  <a:avLst/>
                </a:prstGeom>
                <a:ln w="6350">
                  <a:solidFill>
                    <a:srgbClr val="7030A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39" name="Straight Connector 1138">
                  <a:extLst>
                    <a:ext uri="{FF2B5EF4-FFF2-40B4-BE49-F238E27FC236}">
                      <a16:creationId xmlns:a16="http://schemas.microsoft.com/office/drawing/2014/main" id="{AB78DE35-7257-F816-56E0-324BA2772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692798" y="5742786"/>
                  <a:ext cx="4057351" cy="4820"/>
                </a:xfrm>
                <a:prstGeom prst="line">
                  <a:avLst/>
                </a:prstGeom>
                <a:ln w="6350"/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330" name="Straight Connector 1329">
                  <a:extLst>
                    <a:ext uri="{FF2B5EF4-FFF2-40B4-BE49-F238E27FC236}">
                      <a16:creationId xmlns:a16="http://schemas.microsoft.com/office/drawing/2014/main" id="{A0F385AB-8D0F-81BB-C077-033F082C9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484141" y="4922427"/>
                  <a:ext cx="1375623" cy="2222"/>
                </a:xfrm>
                <a:prstGeom prst="line">
                  <a:avLst/>
                </a:prstGeom>
                <a:ln w="6350">
                  <a:solidFill>
                    <a:srgbClr val="C00000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418" name="Straight Connector 1417">
                  <a:extLst>
                    <a:ext uri="{FF2B5EF4-FFF2-40B4-BE49-F238E27FC236}">
                      <a16:creationId xmlns:a16="http://schemas.microsoft.com/office/drawing/2014/main" id="{44F08CA0-5097-B59A-EB58-C21B57CD1F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95049" y="6519462"/>
                  <a:ext cx="699133" cy="5566"/>
                </a:xfrm>
                <a:prstGeom prst="line">
                  <a:avLst/>
                </a:prstGeom>
                <a:ln w="6350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0" name="Rectangle: Rounded Corners 1449">
                  <a:extLst>
                    <a:ext uri="{FF2B5EF4-FFF2-40B4-BE49-F238E27FC236}">
                      <a16:creationId xmlns:a16="http://schemas.microsoft.com/office/drawing/2014/main" id="{3619FEB2-03AA-CF7B-00D1-3A487DE58183}"/>
                    </a:ext>
                  </a:extLst>
                </p:cNvPr>
                <p:cNvSpPr/>
                <p:nvPr/>
              </p:nvSpPr>
              <p:spPr>
                <a:xfrm>
                  <a:off x="293176" y="6852820"/>
                  <a:ext cx="2062307" cy="5098444"/>
                </a:xfrm>
                <a:prstGeom prst="roundRect">
                  <a:avLst>
                    <a:gd name="adj" fmla="val 43455"/>
                  </a:avLst>
                </a:prstGeom>
                <a:solidFill>
                  <a:srgbClr val="EEE7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60" name="Straight Connector 1459">
                  <a:extLst>
                    <a:ext uri="{FF2B5EF4-FFF2-40B4-BE49-F238E27FC236}">
                      <a16:creationId xmlns:a16="http://schemas.microsoft.com/office/drawing/2014/main" id="{30303470-0503-FFA7-56C6-56B52344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79329" y="7328864"/>
                  <a:ext cx="2316693" cy="32809"/>
                </a:xfrm>
                <a:prstGeom prst="line">
                  <a:avLst/>
                </a:prstGeom>
                <a:ln w="6350">
                  <a:solidFill>
                    <a:srgbClr val="D95390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50" name="Straight Connector 1049">
                  <a:extLst>
                    <a:ext uri="{FF2B5EF4-FFF2-40B4-BE49-F238E27FC236}">
                      <a16:creationId xmlns:a16="http://schemas.microsoft.com/office/drawing/2014/main" id="{6A321A3F-3F8C-5D2A-DD10-80666CB8E9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5268" y="6509743"/>
                  <a:ext cx="1403091" cy="1674522"/>
                </a:xfrm>
                <a:prstGeom prst="line">
                  <a:avLst/>
                </a:prstGeom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1" name="Straight Connector 1050">
                  <a:extLst>
                    <a:ext uri="{FF2B5EF4-FFF2-40B4-BE49-F238E27FC236}">
                      <a16:creationId xmlns:a16="http://schemas.microsoft.com/office/drawing/2014/main" id="{1667FA0F-AB9C-D197-3B6A-D6603A12FD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60414" y="8187300"/>
                  <a:ext cx="2216281" cy="29343"/>
                </a:xfrm>
                <a:prstGeom prst="line">
                  <a:avLst/>
                </a:prstGeom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1" name="Straight Connector 1070">
                  <a:extLst>
                    <a:ext uri="{FF2B5EF4-FFF2-40B4-BE49-F238E27FC236}">
                      <a16:creationId xmlns:a16="http://schemas.microsoft.com/office/drawing/2014/main" id="{A95001B0-7F5C-9A6B-F9D5-5E809FF71E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6602" y="6688583"/>
                  <a:ext cx="1524715" cy="2412269"/>
                </a:xfrm>
                <a:prstGeom prst="line">
                  <a:avLst/>
                </a:prstGeom>
                <a:ln w="6350">
                  <a:solidFill>
                    <a:schemeClr val="accent5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73" name="Straight Connector 1072">
                  <a:extLst>
                    <a:ext uri="{FF2B5EF4-FFF2-40B4-BE49-F238E27FC236}">
                      <a16:creationId xmlns:a16="http://schemas.microsoft.com/office/drawing/2014/main" id="{CF1AE414-0392-F00E-D9E5-53F555AED3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71301" y="9069203"/>
                  <a:ext cx="2628814" cy="12486"/>
                </a:xfrm>
                <a:prstGeom prst="line">
                  <a:avLst/>
                </a:prstGeom>
                <a:ln w="6350">
                  <a:solidFill>
                    <a:schemeClr val="accent5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84" name="Straight Connector 1083">
                  <a:extLst>
                    <a:ext uri="{FF2B5EF4-FFF2-40B4-BE49-F238E27FC236}">
                      <a16:creationId xmlns:a16="http://schemas.microsoft.com/office/drawing/2014/main" id="{D967F12C-809B-219E-175D-DB53383DC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8634" y="6852101"/>
                  <a:ext cx="1644665" cy="3038340"/>
                </a:xfrm>
                <a:prstGeom prst="line">
                  <a:avLst/>
                </a:prstGeom>
                <a:ln w="6350">
                  <a:solidFill>
                    <a:srgbClr val="7030A0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477" name="Straight Connector 1476">
                  <a:extLst>
                    <a:ext uri="{FF2B5EF4-FFF2-40B4-BE49-F238E27FC236}">
                      <a16:creationId xmlns:a16="http://schemas.microsoft.com/office/drawing/2014/main" id="{EBDB24F2-4FAB-B381-1E68-5AE37207B7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31177" y="9890441"/>
                  <a:ext cx="2546376" cy="0"/>
                </a:xfrm>
                <a:prstGeom prst="line">
                  <a:avLst/>
                </a:prstGeom>
                <a:ln w="6350">
                  <a:solidFill>
                    <a:srgbClr val="7030A0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490" name="Straight Connector 1489">
                  <a:extLst>
                    <a:ext uri="{FF2B5EF4-FFF2-40B4-BE49-F238E27FC236}">
                      <a16:creationId xmlns:a16="http://schemas.microsoft.com/office/drawing/2014/main" id="{61776689-EB27-79AF-161C-DE31322E91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602" y="7025880"/>
                  <a:ext cx="1404730" cy="3708819"/>
                </a:xfrm>
                <a:prstGeom prst="line">
                  <a:avLst/>
                </a:prstGeom>
                <a:ln w="63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0" name="Straight Connector 1499">
                  <a:extLst>
                    <a:ext uri="{FF2B5EF4-FFF2-40B4-BE49-F238E27FC236}">
                      <a16:creationId xmlns:a16="http://schemas.microsoft.com/office/drawing/2014/main" id="{7B4A0053-C57A-37E6-1A8A-AEAD631735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3972" y="10734699"/>
                  <a:ext cx="1038629" cy="0"/>
                </a:xfrm>
                <a:prstGeom prst="line">
                  <a:avLst/>
                </a:prstGeom>
                <a:ln w="63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15" name="Flowchart: Connector 1614">
                  <a:extLst>
                    <a:ext uri="{FF2B5EF4-FFF2-40B4-BE49-F238E27FC236}">
                      <a16:creationId xmlns:a16="http://schemas.microsoft.com/office/drawing/2014/main" id="{884BCB9E-D69E-A12A-F550-F9CDDDF7FC67}"/>
                    </a:ext>
                  </a:extLst>
                </p:cNvPr>
                <p:cNvSpPr/>
                <p:nvPr/>
              </p:nvSpPr>
              <p:spPr>
                <a:xfrm rot="533371" flipH="1">
                  <a:off x="1146217" y="4656314"/>
                  <a:ext cx="182880" cy="182880"/>
                </a:xfrm>
                <a:prstGeom prst="flowChartConnector">
                  <a:avLst/>
                </a:prstGeom>
                <a:solidFill>
                  <a:schemeClr val="tx2"/>
                </a:soli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6" name="Flowchart: Connector 1615">
                  <a:extLst>
                    <a:ext uri="{FF2B5EF4-FFF2-40B4-BE49-F238E27FC236}">
                      <a16:creationId xmlns:a16="http://schemas.microsoft.com/office/drawing/2014/main" id="{DAC218D1-FF36-95B0-CABB-9BB27FB37C3C}"/>
                    </a:ext>
                  </a:extLst>
                </p:cNvPr>
                <p:cNvSpPr/>
                <p:nvPr/>
              </p:nvSpPr>
              <p:spPr>
                <a:xfrm rot="533371" flipH="1">
                  <a:off x="2365417" y="2385554"/>
                  <a:ext cx="182880" cy="182880"/>
                </a:xfrm>
                <a:prstGeom prst="flowChartConnector">
                  <a:avLst/>
                </a:prstGeom>
                <a:solidFill>
                  <a:schemeClr val="tx2"/>
                </a:soli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7" name="Flowchart: Connector 1616">
                  <a:extLst>
                    <a:ext uri="{FF2B5EF4-FFF2-40B4-BE49-F238E27FC236}">
                      <a16:creationId xmlns:a16="http://schemas.microsoft.com/office/drawing/2014/main" id="{BB3A26E8-DADA-1511-83EA-EBEFF3471F5F}"/>
                    </a:ext>
                  </a:extLst>
                </p:cNvPr>
                <p:cNvSpPr/>
                <p:nvPr/>
              </p:nvSpPr>
              <p:spPr>
                <a:xfrm rot="533371" flipH="1">
                  <a:off x="2715937" y="2385554"/>
                  <a:ext cx="182880" cy="182880"/>
                </a:xfrm>
                <a:prstGeom prst="flowChartConnector">
                  <a:avLst/>
                </a:prstGeom>
                <a:solidFill>
                  <a:schemeClr val="tx2"/>
                </a:soli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22" name="Group 1621">
                  <a:extLst>
                    <a:ext uri="{FF2B5EF4-FFF2-40B4-BE49-F238E27FC236}">
                      <a16:creationId xmlns:a16="http://schemas.microsoft.com/office/drawing/2014/main" id="{C71FD324-CF6F-7AE2-7EF2-04499B48FCEE}"/>
                    </a:ext>
                  </a:extLst>
                </p:cNvPr>
                <p:cNvGrpSpPr/>
                <p:nvPr/>
              </p:nvGrpSpPr>
              <p:grpSpPr>
                <a:xfrm>
                  <a:off x="2795241" y="2107271"/>
                  <a:ext cx="1737360" cy="640081"/>
                  <a:chOff x="2795241" y="2107271"/>
                  <a:chExt cx="1737360" cy="640081"/>
                </a:xfrm>
              </p:grpSpPr>
              <p:sp>
                <p:nvSpPr>
                  <p:cNvPr id="1618" name="Rectangle: Rounded Corners 1617">
                    <a:extLst>
                      <a:ext uri="{FF2B5EF4-FFF2-40B4-BE49-F238E27FC236}">
                        <a16:creationId xmlns:a16="http://schemas.microsoft.com/office/drawing/2014/main" id="{2AE6AF74-D9EF-FB43-905C-89D942908BD9}"/>
                      </a:ext>
                    </a:extLst>
                  </p:cNvPr>
                  <p:cNvSpPr/>
                  <p:nvPr/>
                </p:nvSpPr>
                <p:spPr>
                  <a:xfrm>
                    <a:off x="2795241" y="2107271"/>
                    <a:ext cx="1737360" cy="64008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19" name="Flowchart: Connector 1618">
                    <a:extLst>
                      <a:ext uri="{FF2B5EF4-FFF2-40B4-BE49-F238E27FC236}">
                        <a16:creationId xmlns:a16="http://schemas.microsoft.com/office/drawing/2014/main" id="{56F8AE1A-E80B-C1DD-C0CE-434A8E958E46}"/>
                      </a:ext>
                    </a:extLst>
                  </p:cNvPr>
                  <p:cNvSpPr/>
                  <p:nvPr/>
                </p:nvSpPr>
                <p:spPr>
                  <a:xfrm>
                    <a:off x="3966599" y="2180517"/>
                    <a:ext cx="457200" cy="4572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20" name="TextBox 1619">
                    <a:extLst>
                      <a:ext uri="{FF2B5EF4-FFF2-40B4-BE49-F238E27FC236}">
                        <a16:creationId xmlns:a16="http://schemas.microsoft.com/office/drawing/2014/main" id="{71365D9E-ECEB-D2B3-4CA5-DC215163DD87}"/>
                      </a:ext>
                    </a:extLst>
                  </p:cNvPr>
                  <p:cNvSpPr txBox="1"/>
                  <p:nvPr/>
                </p:nvSpPr>
                <p:spPr>
                  <a:xfrm>
                    <a:off x="3020932" y="2246529"/>
                    <a:ext cx="713657" cy="40011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t>Zod</a:t>
                    </a:r>
                    <a:endParaRPr lang="en-US" sz="2400" b="1" dirty="0">
                      <a:solidFill>
                        <a:schemeClr val="bg1"/>
                      </a:solidFill>
                      <a:latin typeface="Arial Black" panose="020B0A04020102020204" pitchFamily="34" charset="0"/>
                    </a:endParaRPr>
                  </a:p>
                </p:txBody>
              </p:sp>
              <p:pic>
                <p:nvPicPr>
                  <p:cNvPr id="1621" name="Picture 28" descr="Form Validation Method In React : Zod &amp; React-Hook-Form | by Yüksel ÖZTÜRK  | Medium">
                    <a:extLst>
                      <a:ext uri="{FF2B5EF4-FFF2-40B4-BE49-F238E27FC236}">
                        <a16:creationId xmlns:a16="http://schemas.microsoft.com/office/drawing/2014/main" id="{00651612-C79C-8D27-6B6F-860EEB624BA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69043" y="2284184"/>
                    <a:ext cx="247673" cy="24987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623" name="Flowchart: Connector 1622">
                  <a:extLst>
                    <a:ext uri="{FF2B5EF4-FFF2-40B4-BE49-F238E27FC236}">
                      <a16:creationId xmlns:a16="http://schemas.microsoft.com/office/drawing/2014/main" id="{AACB67F4-9A1F-2696-D190-97CB8D88706B}"/>
                    </a:ext>
                  </a:extLst>
                </p:cNvPr>
                <p:cNvSpPr/>
                <p:nvPr/>
              </p:nvSpPr>
              <p:spPr>
                <a:xfrm rot="533371" flipH="1">
                  <a:off x="1379897" y="4859514"/>
                  <a:ext cx="182880" cy="182880"/>
                </a:xfrm>
                <a:prstGeom prst="flowChartConnector">
                  <a:avLst/>
                </a:pr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4" name="Flowchart: Connector 1623">
                  <a:extLst>
                    <a:ext uri="{FF2B5EF4-FFF2-40B4-BE49-F238E27FC236}">
                      <a16:creationId xmlns:a16="http://schemas.microsoft.com/office/drawing/2014/main" id="{7F6B7BC7-1DF8-8767-DB44-6DAE12A9528A}"/>
                    </a:ext>
                  </a:extLst>
                </p:cNvPr>
                <p:cNvSpPr/>
                <p:nvPr/>
              </p:nvSpPr>
              <p:spPr>
                <a:xfrm rot="533371" flipH="1">
                  <a:off x="2578777" y="3030714"/>
                  <a:ext cx="182880" cy="182880"/>
                </a:xfrm>
                <a:prstGeom prst="flowChartConnector">
                  <a:avLst/>
                </a:pr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5" name="Flowchart: Connector 1624">
                  <a:extLst>
                    <a:ext uri="{FF2B5EF4-FFF2-40B4-BE49-F238E27FC236}">
                      <a16:creationId xmlns:a16="http://schemas.microsoft.com/office/drawing/2014/main" id="{4B3B49E7-13CE-9C77-E0AC-008B2ACA75A9}"/>
                    </a:ext>
                  </a:extLst>
                </p:cNvPr>
                <p:cNvSpPr/>
                <p:nvPr/>
              </p:nvSpPr>
              <p:spPr>
                <a:xfrm rot="533371" flipH="1">
                  <a:off x="4448217" y="3020554"/>
                  <a:ext cx="182880" cy="182880"/>
                </a:xfrm>
                <a:prstGeom prst="flowChartConnector">
                  <a:avLst/>
                </a:pr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6" name="Rectangle: Rounded Corners 1625">
                  <a:extLst>
                    <a:ext uri="{FF2B5EF4-FFF2-40B4-BE49-F238E27FC236}">
                      <a16:creationId xmlns:a16="http://schemas.microsoft.com/office/drawing/2014/main" id="{FA1122D2-920D-7B7B-E990-56EF76A44B2D}"/>
                    </a:ext>
                  </a:extLst>
                </p:cNvPr>
                <p:cNvSpPr/>
                <p:nvPr/>
              </p:nvSpPr>
              <p:spPr>
                <a:xfrm>
                  <a:off x="4530692" y="2756840"/>
                  <a:ext cx="2007988" cy="640080"/>
                </a:xfrm>
                <a:prstGeom prst="roundRect">
                  <a:avLst>
                    <a:gd name="adj" fmla="val 50000"/>
                  </a:avLst>
                </a:pr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27" name="Flowchart: Connector 1626">
                  <a:extLst>
                    <a:ext uri="{FF2B5EF4-FFF2-40B4-BE49-F238E27FC236}">
                      <a16:creationId xmlns:a16="http://schemas.microsoft.com/office/drawing/2014/main" id="{65F1CD98-A3A5-DF6E-D0E3-FCCDF6FA6EB0}"/>
                    </a:ext>
                  </a:extLst>
                </p:cNvPr>
                <p:cNvSpPr/>
                <p:nvPr/>
              </p:nvSpPr>
              <p:spPr>
                <a:xfrm>
                  <a:off x="6017859" y="2846637"/>
                  <a:ext cx="457200" cy="457200"/>
                </a:xfrm>
                <a:prstGeom prst="flowChartConnector">
                  <a:avLst/>
                </a:prstGeom>
                <a:solidFill>
                  <a:schemeClr val="bg1"/>
                </a:solidFill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28" name="TextBox 1627">
                  <a:extLst>
                    <a:ext uri="{FF2B5EF4-FFF2-40B4-BE49-F238E27FC236}">
                      <a16:creationId xmlns:a16="http://schemas.microsoft.com/office/drawing/2014/main" id="{2B30A186-332B-1E06-50F4-13AC904C8168}"/>
                    </a:ext>
                  </a:extLst>
                </p:cNvPr>
                <p:cNvSpPr txBox="1"/>
                <p:nvPr/>
              </p:nvSpPr>
              <p:spPr>
                <a:xfrm>
                  <a:off x="4701707" y="2895007"/>
                  <a:ext cx="11689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Leaflet</a:t>
                  </a:r>
                  <a:endParaRPr lang="en-US" sz="2400" b="1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  <p:pic>
              <p:nvPicPr>
                <p:cNvPr id="1629" name="Picture 38" descr="leaflet - npm">
                  <a:extLst>
                    <a:ext uri="{FF2B5EF4-FFF2-40B4-BE49-F238E27FC236}">
                      <a16:creationId xmlns:a16="http://schemas.microsoft.com/office/drawing/2014/main" id="{734CA302-3EFE-E5B9-A936-0012406483D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1147"/>
                <a:stretch/>
              </p:blipFill>
              <p:spPr bwMode="auto">
                <a:xfrm>
                  <a:off x="6111460" y="2945047"/>
                  <a:ext cx="305982" cy="2797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30" name="Flowchart: Connector 1629">
                  <a:extLst>
                    <a:ext uri="{FF2B5EF4-FFF2-40B4-BE49-F238E27FC236}">
                      <a16:creationId xmlns:a16="http://schemas.microsoft.com/office/drawing/2014/main" id="{4EA827D3-17A9-12DA-B073-EF5F9A81746F}"/>
                    </a:ext>
                  </a:extLst>
                </p:cNvPr>
                <p:cNvSpPr/>
                <p:nvPr/>
              </p:nvSpPr>
              <p:spPr>
                <a:xfrm rot="533371" flipH="1">
                  <a:off x="1522137" y="5154154"/>
                  <a:ext cx="182880" cy="182880"/>
                </a:xfrm>
                <a:prstGeom prst="flowChartConnector">
                  <a:avLst/>
                </a:prstGeom>
                <a:solidFill>
                  <a:srgbClr val="7030A0"/>
                </a:solidFill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1" name="Flowchart: Connector 1630">
                  <a:extLst>
                    <a:ext uri="{FF2B5EF4-FFF2-40B4-BE49-F238E27FC236}">
                      <a16:creationId xmlns:a16="http://schemas.microsoft.com/office/drawing/2014/main" id="{918C5B12-A35B-0488-008F-BED9D51DD57D}"/>
                    </a:ext>
                  </a:extLst>
                </p:cNvPr>
                <p:cNvSpPr/>
                <p:nvPr/>
              </p:nvSpPr>
              <p:spPr>
                <a:xfrm rot="533371" flipH="1">
                  <a:off x="2639737" y="3995914"/>
                  <a:ext cx="182880" cy="182880"/>
                </a:xfrm>
                <a:prstGeom prst="flowChartConnector">
                  <a:avLst/>
                </a:prstGeom>
                <a:solidFill>
                  <a:srgbClr val="7030A0"/>
                </a:solidFill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2" name="Flowchart: Connector 1631">
                  <a:extLst>
                    <a:ext uri="{FF2B5EF4-FFF2-40B4-BE49-F238E27FC236}">
                      <a16:creationId xmlns:a16="http://schemas.microsoft.com/office/drawing/2014/main" id="{E37A61A8-C2A7-5E94-C175-292E39953FD8}"/>
                    </a:ext>
                  </a:extLst>
                </p:cNvPr>
                <p:cNvSpPr/>
                <p:nvPr/>
              </p:nvSpPr>
              <p:spPr>
                <a:xfrm rot="533371" flipH="1">
                  <a:off x="3513497" y="3955274"/>
                  <a:ext cx="182880" cy="182880"/>
                </a:xfrm>
                <a:prstGeom prst="flowChartConnector">
                  <a:avLst/>
                </a:prstGeom>
                <a:solidFill>
                  <a:srgbClr val="7030A0"/>
                </a:solidFill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33" name="Group 1632">
                  <a:extLst>
                    <a:ext uri="{FF2B5EF4-FFF2-40B4-BE49-F238E27FC236}">
                      <a16:creationId xmlns:a16="http://schemas.microsoft.com/office/drawing/2014/main" id="{A25AFF6F-B636-C423-EFFD-20A520F9F0CC}"/>
                    </a:ext>
                  </a:extLst>
                </p:cNvPr>
                <p:cNvGrpSpPr/>
                <p:nvPr/>
              </p:nvGrpSpPr>
              <p:grpSpPr>
                <a:xfrm>
                  <a:off x="3583426" y="3670867"/>
                  <a:ext cx="2221329" cy="640080"/>
                  <a:chOff x="3027559" y="3453242"/>
                  <a:chExt cx="2221329" cy="640080"/>
                </a:xfrm>
              </p:grpSpPr>
              <p:sp>
                <p:nvSpPr>
                  <p:cNvPr id="1634" name="Rectangle: Rounded Corners 1633">
                    <a:extLst>
                      <a:ext uri="{FF2B5EF4-FFF2-40B4-BE49-F238E27FC236}">
                        <a16:creationId xmlns:a16="http://schemas.microsoft.com/office/drawing/2014/main" id="{11D3037B-0E42-3584-7174-9FA61753F9EE}"/>
                      </a:ext>
                    </a:extLst>
                  </p:cNvPr>
                  <p:cNvSpPr/>
                  <p:nvPr/>
                </p:nvSpPr>
                <p:spPr>
                  <a:xfrm>
                    <a:off x="3027559" y="3453242"/>
                    <a:ext cx="2221329" cy="6400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030A0"/>
                  </a:solidFill>
                  <a:ln/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35" name="TextBox 1634">
                    <a:extLst>
                      <a:ext uri="{FF2B5EF4-FFF2-40B4-BE49-F238E27FC236}">
                        <a16:creationId xmlns:a16="http://schemas.microsoft.com/office/drawing/2014/main" id="{839CD646-DD38-C093-95BE-88746B80EE0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7060" y="3595022"/>
                    <a:ext cx="973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t>Redux</a:t>
                    </a:r>
                    <a:endParaRPr lang="en-US" sz="2000" b="1" dirty="0">
                      <a:solidFill>
                        <a:schemeClr val="bg1"/>
                      </a:solidFill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636" name="Flowchart: Connector 1635">
                    <a:extLst>
                      <a:ext uri="{FF2B5EF4-FFF2-40B4-BE49-F238E27FC236}">
                        <a16:creationId xmlns:a16="http://schemas.microsoft.com/office/drawing/2014/main" id="{6BBF6BAB-CCF8-D493-268A-260C0BA1943E}"/>
                      </a:ext>
                    </a:extLst>
                  </p:cNvPr>
                  <p:cNvSpPr/>
                  <p:nvPr/>
                </p:nvSpPr>
                <p:spPr>
                  <a:xfrm>
                    <a:off x="4708883" y="3544682"/>
                    <a:ext cx="457200" cy="4572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1637" name="Picture 34" descr="What is Redux and Why It Matters in Web Development">
                    <a:extLst>
                      <a:ext uri="{FF2B5EF4-FFF2-40B4-BE49-F238E27FC236}">
                        <a16:creationId xmlns:a16="http://schemas.microsoft.com/office/drawing/2014/main" id="{12680CAB-A678-9A90-9DD3-42541DB0F05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12863" y="3642538"/>
                    <a:ext cx="275199" cy="24639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638" name="Flowchart: Connector 1637">
                  <a:extLst>
                    <a:ext uri="{FF2B5EF4-FFF2-40B4-BE49-F238E27FC236}">
                      <a16:creationId xmlns:a16="http://schemas.microsoft.com/office/drawing/2014/main" id="{CDCC2B6E-4080-718B-F171-1E30F07BE5EE}"/>
                    </a:ext>
                  </a:extLst>
                </p:cNvPr>
                <p:cNvSpPr/>
                <p:nvPr/>
              </p:nvSpPr>
              <p:spPr>
                <a:xfrm rot="533371" flipH="1">
                  <a:off x="1613577" y="5387834"/>
                  <a:ext cx="182880" cy="182880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9" name="Flowchart: Connector 1638">
                  <a:extLst>
                    <a:ext uri="{FF2B5EF4-FFF2-40B4-BE49-F238E27FC236}">
                      <a16:creationId xmlns:a16="http://schemas.microsoft.com/office/drawing/2014/main" id="{C6CF88CC-7C0E-DC51-C95A-47C19ACDECA1}"/>
                    </a:ext>
                  </a:extLst>
                </p:cNvPr>
                <p:cNvSpPr/>
                <p:nvPr/>
              </p:nvSpPr>
              <p:spPr>
                <a:xfrm rot="533371" flipH="1">
                  <a:off x="2406057" y="4859514"/>
                  <a:ext cx="182880" cy="182880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0" name="Flowchart: Connector 1639">
                  <a:extLst>
                    <a:ext uri="{FF2B5EF4-FFF2-40B4-BE49-F238E27FC236}">
                      <a16:creationId xmlns:a16="http://schemas.microsoft.com/office/drawing/2014/main" id="{2F50EB85-6B55-43AB-A008-73E09B1A39C7}"/>
                    </a:ext>
                  </a:extLst>
                </p:cNvPr>
                <p:cNvSpPr/>
                <p:nvPr/>
              </p:nvSpPr>
              <p:spPr>
                <a:xfrm rot="533371" flipH="1">
                  <a:off x="2964857" y="4829034"/>
                  <a:ext cx="182880" cy="182880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41" name="Group 1640">
                  <a:extLst>
                    <a:ext uri="{FF2B5EF4-FFF2-40B4-BE49-F238E27FC236}">
                      <a16:creationId xmlns:a16="http://schemas.microsoft.com/office/drawing/2014/main" id="{FBB17393-7A3D-C699-5754-9D8A4D9DC77B}"/>
                    </a:ext>
                  </a:extLst>
                </p:cNvPr>
                <p:cNvGrpSpPr/>
                <p:nvPr/>
              </p:nvGrpSpPr>
              <p:grpSpPr>
                <a:xfrm>
                  <a:off x="3053099" y="4562586"/>
                  <a:ext cx="2800063" cy="640080"/>
                  <a:chOff x="2948995" y="4593346"/>
                  <a:chExt cx="2800063" cy="640080"/>
                </a:xfrm>
              </p:grpSpPr>
              <p:grpSp>
                <p:nvGrpSpPr>
                  <p:cNvPr id="1642" name="Group 1641">
                    <a:extLst>
                      <a:ext uri="{FF2B5EF4-FFF2-40B4-BE49-F238E27FC236}">
                        <a16:creationId xmlns:a16="http://schemas.microsoft.com/office/drawing/2014/main" id="{8EFE53B3-5418-4417-A2BC-6DC251738304}"/>
                      </a:ext>
                    </a:extLst>
                  </p:cNvPr>
                  <p:cNvGrpSpPr/>
                  <p:nvPr/>
                </p:nvGrpSpPr>
                <p:grpSpPr>
                  <a:xfrm>
                    <a:off x="2948995" y="4593346"/>
                    <a:ext cx="2800063" cy="640080"/>
                    <a:chOff x="3027558" y="3453242"/>
                    <a:chExt cx="2800063" cy="640080"/>
                  </a:xfrm>
                </p:grpSpPr>
                <p:sp>
                  <p:nvSpPr>
                    <p:cNvPr id="1644" name="Rectangle: Rounded Corners 1643">
                      <a:extLst>
                        <a:ext uri="{FF2B5EF4-FFF2-40B4-BE49-F238E27FC236}">
                          <a16:creationId xmlns:a16="http://schemas.microsoft.com/office/drawing/2014/main" id="{01C09D29-AF42-1AE5-0A63-AE906EFFE8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7558" y="3453242"/>
                      <a:ext cx="2800063" cy="6400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C00000"/>
                    </a:solidFill>
                    <a:ln/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45" name="TextBox 1644">
                      <a:extLst>
                        <a:ext uri="{FF2B5EF4-FFF2-40B4-BE49-F238E27FC236}">
                          <a16:creationId xmlns:a16="http://schemas.microsoft.com/office/drawing/2014/main" id="{3C960AA9-B455-29F8-E0D2-A1DECB54C6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7060" y="3595022"/>
                      <a:ext cx="1840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React Router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646" name="Flowchart: Connector 1645">
                      <a:extLst>
                        <a:ext uri="{FF2B5EF4-FFF2-40B4-BE49-F238E27FC236}">
                          <a16:creationId xmlns:a16="http://schemas.microsoft.com/office/drawing/2014/main" id="{496E7B6F-2B7D-5255-912D-51E6F28BC2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7523" y="35446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pic>
                <p:nvPicPr>
                  <p:cNvPr id="1643" name="Picture 36" descr="Practical Guide 👌: Get started with React Router DOM and Create Routes in  a Simple Way ⚛️😎🤩 | by Diego C🧑‍💻🧢 | Medium">
                    <a:extLst>
                      <a:ext uri="{FF2B5EF4-FFF2-40B4-BE49-F238E27FC236}">
                        <a16:creationId xmlns:a16="http://schemas.microsoft.com/office/drawing/2014/main" id="{0641F21B-0E58-3F16-BB3F-11FAD7238B6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1337" y="4819225"/>
                    <a:ext cx="280248" cy="15498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647" name="Flowchart: Connector 1646">
                  <a:extLst>
                    <a:ext uri="{FF2B5EF4-FFF2-40B4-BE49-F238E27FC236}">
                      <a16:creationId xmlns:a16="http://schemas.microsoft.com/office/drawing/2014/main" id="{7CDE587C-5CA7-782D-576E-53EBB0A33878}"/>
                    </a:ext>
                  </a:extLst>
                </p:cNvPr>
                <p:cNvSpPr/>
                <p:nvPr/>
              </p:nvSpPr>
              <p:spPr>
                <a:xfrm rot="533371" flipH="1">
                  <a:off x="1623737" y="5651994"/>
                  <a:ext cx="182880" cy="182880"/>
                </a:xfrm>
                <a:prstGeom prst="flowChartConnector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9" name="Flowchart: Connector 1648">
                  <a:extLst>
                    <a:ext uri="{FF2B5EF4-FFF2-40B4-BE49-F238E27FC236}">
                      <a16:creationId xmlns:a16="http://schemas.microsoft.com/office/drawing/2014/main" id="{7369369A-FD3A-FAFE-34AD-5216015B91E0}"/>
                    </a:ext>
                  </a:extLst>
                </p:cNvPr>
                <p:cNvSpPr/>
                <p:nvPr/>
              </p:nvSpPr>
              <p:spPr>
                <a:xfrm rot="533371" flipH="1">
                  <a:off x="4173897" y="5631674"/>
                  <a:ext cx="182880" cy="182880"/>
                </a:xfrm>
                <a:prstGeom prst="flowChartConnector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50" name="Group 1649">
                  <a:extLst>
                    <a:ext uri="{FF2B5EF4-FFF2-40B4-BE49-F238E27FC236}">
                      <a16:creationId xmlns:a16="http://schemas.microsoft.com/office/drawing/2014/main" id="{7D2F5EE4-B504-8A33-BF1E-DF76E34DCD49}"/>
                    </a:ext>
                  </a:extLst>
                </p:cNvPr>
                <p:cNvGrpSpPr/>
                <p:nvPr/>
              </p:nvGrpSpPr>
              <p:grpSpPr>
                <a:xfrm>
                  <a:off x="4253262" y="5387396"/>
                  <a:ext cx="1942896" cy="640080"/>
                  <a:chOff x="3910176" y="5373799"/>
                  <a:chExt cx="1474320" cy="640080"/>
                </a:xfrm>
              </p:grpSpPr>
              <p:grpSp>
                <p:nvGrpSpPr>
                  <p:cNvPr id="1651" name="Group 1650">
                    <a:extLst>
                      <a:ext uri="{FF2B5EF4-FFF2-40B4-BE49-F238E27FC236}">
                        <a16:creationId xmlns:a16="http://schemas.microsoft.com/office/drawing/2014/main" id="{B20020E9-032F-3479-FCEA-D1B84045AD89}"/>
                      </a:ext>
                    </a:extLst>
                  </p:cNvPr>
                  <p:cNvGrpSpPr/>
                  <p:nvPr/>
                </p:nvGrpSpPr>
                <p:grpSpPr>
                  <a:xfrm>
                    <a:off x="3910176" y="5373799"/>
                    <a:ext cx="1474320" cy="640080"/>
                    <a:chOff x="3027558" y="4570842"/>
                    <a:chExt cx="1474320" cy="640080"/>
                  </a:xfrm>
                </p:grpSpPr>
                <p:sp>
                  <p:nvSpPr>
                    <p:cNvPr id="1653" name="Rectangle: Rounded Corners 1652">
                      <a:extLst>
                        <a:ext uri="{FF2B5EF4-FFF2-40B4-BE49-F238E27FC236}">
                          <a16:creationId xmlns:a16="http://schemas.microsoft.com/office/drawing/2014/main" id="{9258E3B1-4BA3-80A0-245C-2CB539EA09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7558" y="4570842"/>
                      <a:ext cx="1474320" cy="640080"/>
                    </a:xfrm>
                    <a:prstGeom prst="roundRect">
                      <a:avLst>
                        <a:gd name="adj" fmla="val 50000"/>
                      </a:avLst>
                    </a:prstGeom>
                    <a:ln/>
                  </p:spPr>
                  <p:style>
                    <a:lnRef idx="0">
                      <a:schemeClr val="accent5"/>
                    </a:lnRef>
                    <a:fillRef idx="3">
                      <a:schemeClr val="accent5"/>
                    </a:fillRef>
                    <a:effectRef idx="3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54" name="TextBox 1653">
                      <a:extLst>
                        <a:ext uri="{FF2B5EF4-FFF2-40B4-BE49-F238E27FC236}">
                          <a16:creationId xmlns:a16="http://schemas.microsoft.com/office/drawing/2014/main" id="{7108043F-2228-B75B-62FF-5AF398F302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7060" y="4722782"/>
                      <a:ext cx="9226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React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655" name="Flowchart: Connector 1654">
                      <a:extLst>
                        <a:ext uri="{FF2B5EF4-FFF2-40B4-BE49-F238E27FC236}">
                          <a16:creationId xmlns:a16="http://schemas.microsoft.com/office/drawing/2014/main" id="{DA3D3372-BBAC-3D25-7418-FDD4D03B3D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95856" y="4672442"/>
                      <a:ext cx="346935" cy="457200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pic>
                <p:nvPicPr>
                  <p:cNvPr id="1652" name="Picture 12" descr="React Native - Wikipedia">
                    <a:extLst>
                      <a:ext uri="{FF2B5EF4-FFF2-40B4-BE49-F238E27FC236}">
                        <a16:creationId xmlns:a16="http://schemas.microsoft.com/office/drawing/2014/main" id="{EFEDC04A-E043-7C60-2B78-37780663F86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5050578" y="5574956"/>
                    <a:ext cx="211492" cy="2580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657" name="Flowchart: Connector 1656">
                  <a:extLst>
                    <a:ext uri="{FF2B5EF4-FFF2-40B4-BE49-F238E27FC236}">
                      <a16:creationId xmlns:a16="http://schemas.microsoft.com/office/drawing/2014/main" id="{23DE76E9-2DB8-91B5-A127-1EC279162FAC}"/>
                    </a:ext>
                  </a:extLst>
                </p:cNvPr>
                <p:cNvSpPr/>
                <p:nvPr/>
              </p:nvSpPr>
              <p:spPr>
                <a:xfrm rot="533371" flipH="1">
                  <a:off x="1572937" y="5936474"/>
                  <a:ext cx="182880" cy="182880"/>
                </a:xfrm>
                <a:prstGeom prst="flowChartConnector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8" name="Flowchart: Connector 1657">
                  <a:extLst>
                    <a:ext uri="{FF2B5EF4-FFF2-40B4-BE49-F238E27FC236}">
                      <a16:creationId xmlns:a16="http://schemas.microsoft.com/office/drawing/2014/main" id="{2A8E3933-4E71-6731-1784-3D5FA154E101}"/>
                    </a:ext>
                  </a:extLst>
                </p:cNvPr>
                <p:cNvSpPr/>
                <p:nvPr/>
              </p:nvSpPr>
              <p:spPr>
                <a:xfrm rot="533371" flipH="1">
                  <a:off x="2469889" y="6423206"/>
                  <a:ext cx="182880" cy="182880"/>
                </a:xfrm>
                <a:prstGeom prst="flowChartConnector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9" name="Flowchart: Connector 1658">
                  <a:extLst>
                    <a:ext uri="{FF2B5EF4-FFF2-40B4-BE49-F238E27FC236}">
                      <a16:creationId xmlns:a16="http://schemas.microsoft.com/office/drawing/2014/main" id="{DA1E53B8-BDFF-C6C6-2231-78C98D671E8D}"/>
                    </a:ext>
                  </a:extLst>
                </p:cNvPr>
                <p:cNvSpPr/>
                <p:nvPr/>
              </p:nvSpPr>
              <p:spPr>
                <a:xfrm rot="533371" flipH="1">
                  <a:off x="3109969" y="6443526"/>
                  <a:ext cx="182880" cy="182880"/>
                </a:xfrm>
                <a:prstGeom prst="flowChartConnector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0" name="Group 1659">
                  <a:extLst>
                    <a:ext uri="{FF2B5EF4-FFF2-40B4-BE49-F238E27FC236}">
                      <a16:creationId xmlns:a16="http://schemas.microsoft.com/office/drawing/2014/main" id="{DDDBDDCB-B973-21FF-172C-5013FE747FE2}"/>
                    </a:ext>
                  </a:extLst>
                </p:cNvPr>
                <p:cNvGrpSpPr/>
                <p:nvPr/>
              </p:nvGrpSpPr>
              <p:grpSpPr>
                <a:xfrm>
                  <a:off x="3189995" y="6200062"/>
                  <a:ext cx="2083973" cy="640080"/>
                  <a:chOff x="4119183" y="6197553"/>
                  <a:chExt cx="2083973" cy="640080"/>
                </a:xfrm>
              </p:grpSpPr>
              <p:grpSp>
                <p:nvGrpSpPr>
                  <p:cNvPr id="1661" name="Group 1660">
                    <a:extLst>
                      <a:ext uri="{FF2B5EF4-FFF2-40B4-BE49-F238E27FC236}">
                        <a16:creationId xmlns:a16="http://schemas.microsoft.com/office/drawing/2014/main" id="{CDA356E2-8C1F-8D57-CC8F-375495CB5F16}"/>
                      </a:ext>
                    </a:extLst>
                  </p:cNvPr>
                  <p:cNvGrpSpPr/>
                  <p:nvPr/>
                </p:nvGrpSpPr>
                <p:grpSpPr>
                  <a:xfrm>
                    <a:off x="4119183" y="6197553"/>
                    <a:ext cx="2083973" cy="640080"/>
                    <a:chOff x="3027559" y="3453242"/>
                    <a:chExt cx="2083973" cy="640080"/>
                  </a:xfrm>
                </p:grpSpPr>
                <p:sp>
                  <p:nvSpPr>
                    <p:cNvPr id="1663" name="Rectangle: Rounded Corners 1662">
                      <a:extLst>
                        <a:ext uri="{FF2B5EF4-FFF2-40B4-BE49-F238E27FC236}">
                          <a16:creationId xmlns:a16="http://schemas.microsoft.com/office/drawing/2014/main" id="{117CAD97-3F80-5A67-7669-FAC5A92A96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7559" y="3453242"/>
                      <a:ext cx="2083973" cy="640080"/>
                    </a:xfrm>
                    <a:prstGeom prst="roundRect">
                      <a:avLst>
                        <a:gd name="adj" fmla="val 50000"/>
                      </a:avLst>
                    </a:prstGeom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64" name="TextBox 1663">
                      <a:extLst>
                        <a:ext uri="{FF2B5EF4-FFF2-40B4-BE49-F238E27FC236}">
                          <a16:creationId xmlns:a16="http://schemas.microsoft.com/office/drawing/2014/main" id="{5A5F358C-52E1-E6DD-97EF-62243C9AA2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7060" y="3595022"/>
                      <a:ext cx="96853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Axios</a:t>
                      </a:r>
                    </a:p>
                  </p:txBody>
                </p:sp>
                <p:sp>
                  <p:nvSpPr>
                    <p:cNvPr id="1665" name="Flowchart: Connector 1664">
                      <a:extLst>
                        <a:ext uri="{FF2B5EF4-FFF2-40B4-BE49-F238E27FC236}">
                          <a16:creationId xmlns:a16="http://schemas.microsoft.com/office/drawing/2014/main" id="{7550A911-15A1-22A3-2A77-0FCC647355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7637" y="3521248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pic>
                <p:nvPicPr>
                  <p:cNvPr id="1662" name="Picture 2">
                    <a:extLst>
                      <a:ext uri="{FF2B5EF4-FFF2-40B4-BE49-F238E27FC236}">
                        <a16:creationId xmlns:a16="http://schemas.microsoft.com/office/drawing/2014/main" id="{15C912BC-3B77-B98F-149F-2228A14586F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684815" y="6310079"/>
                    <a:ext cx="410311" cy="3859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669" name="Flowchart: Connector 1668">
                  <a:extLst>
                    <a:ext uri="{FF2B5EF4-FFF2-40B4-BE49-F238E27FC236}">
                      <a16:creationId xmlns:a16="http://schemas.microsoft.com/office/drawing/2014/main" id="{84E4C892-D17D-C7B3-DEDB-567C0BF7B0EE}"/>
                    </a:ext>
                  </a:extLst>
                </p:cNvPr>
                <p:cNvSpPr/>
                <p:nvPr/>
              </p:nvSpPr>
              <p:spPr>
                <a:xfrm rot="533371" flipH="1">
                  <a:off x="1502826" y="6180324"/>
                  <a:ext cx="182880" cy="182880"/>
                </a:xfrm>
                <a:prstGeom prst="flowChartConnector">
                  <a:avLst/>
                </a:prstGeom>
                <a:solidFill>
                  <a:srgbClr val="D95390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0" name="Flowchart: Connector 1669">
                  <a:extLst>
                    <a:ext uri="{FF2B5EF4-FFF2-40B4-BE49-F238E27FC236}">
                      <a16:creationId xmlns:a16="http://schemas.microsoft.com/office/drawing/2014/main" id="{A9D1B76B-9009-19FD-48D9-B85CC1FA6BEA}"/>
                    </a:ext>
                  </a:extLst>
                </p:cNvPr>
                <p:cNvSpPr/>
                <p:nvPr/>
              </p:nvSpPr>
              <p:spPr>
                <a:xfrm rot="533371" flipH="1">
                  <a:off x="2732186" y="7196324"/>
                  <a:ext cx="182880" cy="182880"/>
                </a:xfrm>
                <a:prstGeom prst="flowChartConnector">
                  <a:avLst/>
                </a:prstGeom>
                <a:solidFill>
                  <a:srgbClr val="D95390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1" name="Flowchart: Connector 1670">
                  <a:extLst>
                    <a:ext uri="{FF2B5EF4-FFF2-40B4-BE49-F238E27FC236}">
                      <a16:creationId xmlns:a16="http://schemas.microsoft.com/office/drawing/2014/main" id="{7F40A862-2F0C-4746-A447-00846EA10039}"/>
                    </a:ext>
                  </a:extLst>
                </p:cNvPr>
                <p:cNvSpPr/>
                <p:nvPr/>
              </p:nvSpPr>
              <p:spPr>
                <a:xfrm rot="533371" flipH="1">
                  <a:off x="3961546" y="7257284"/>
                  <a:ext cx="182880" cy="182880"/>
                </a:xfrm>
                <a:prstGeom prst="flowChartConnector">
                  <a:avLst/>
                </a:prstGeom>
                <a:solidFill>
                  <a:srgbClr val="D95390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72" name="Group 1671">
                  <a:extLst>
                    <a:ext uri="{FF2B5EF4-FFF2-40B4-BE49-F238E27FC236}">
                      <a16:creationId xmlns:a16="http://schemas.microsoft.com/office/drawing/2014/main" id="{C7DAD585-59D2-D886-0B7C-6E9C378DF49C}"/>
                    </a:ext>
                  </a:extLst>
                </p:cNvPr>
                <p:cNvGrpSpPr/>
                <p:nvPr/>
              </p:nvGrpSpPr>
              <p:grpSpPr>
                <a:xfrm>
                  <a:off x="4045791" y="6983124"/>
                  <a:ext cx="3352318" cy="640080"/>
                  <a:chOff x="4043076" y="6961008"/>
                  <a:chExt cx="3352318" cy="640080"/>
                </a:xfrm>
              </p:grpSpPr>
              <p:grpSp>
                <p:nvGrpSpPr>
                  <p:cNvPr id="1673" name="Group 1672">
                    <a:extLst>
                      <a:ext uri="{FF2B5EF4-FFF2-40B4-BE49-F238E27FC236}">
                        <a16:creationId xmlns:a16="http://schemas.microsoft.com/office/drawing/2014/main" id="{7CA8AF7E-6886-DBFA-0701-21988748AA12}"/>
                      </a:ext>
                    </a:extLst>
                  </p:cNvPr>
                  <p:cNvGrpSpPr/>
                  <p:nvPr/>
                </p:nvGrpSpPr>
                <p:grpSpPr>
                  <a:xfrm>
                    <a:off x="4043076" y="6961008"/>
                    <a:ext cx="3352318" cy="640080"/>
                    <a:chOff x="3027559" y="3453242"/>
                    <a:chExt cx="3352318" cy="640080"/>
                  </a:xfrm>
                </p:grpSpPr>
                <p:sp>
                  <p:nvSpPr>
                    <p:cNvPr id="1675" name="Rectangle: Rounded Corners 1674">
                      <a:extLst>
                        <a:ext uri="{FF2B5EF4-FFF2-40B4-BE49-F238E27FC236}">
                          <a16:creationId xmlns:a16="http://schemas.microsoft.com/office/drawing/2014/main" id="{144C5AD6-D65C-F0D1-77D7-87A9A3A89A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7559" y="3453242"/>
                      <a:ext cx="3352318" cy="6400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5390"/>
                    </a:solidFill>
                    <a:ln/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76" name="TextBox 1675">
                      <a:extLst>
                        <a:ext uri="{FF2B5EF4-FFF2-40B4-BE49-F238E27FC236}">
                          <a16:creationId xmlns:a16="http://schemas.microsoft.com/office/drawing/2014/main" id="{23CF0968-2896-6970-665D-180AF22E36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7060" y="3595022"/>
                      <a:ext cx="23753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React Hook Form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677" name="Flowchart: Connector 1676">
                      <a:extLst>
                        <a:ext uri="{FF2B5EF4-FFF2-40B4-BE49-F238E27FC236}">
                          <a16:creationId xmlns:a16="http://schemas.microsoft.com/office/drawing/2014/main" id="{F6E76852-4CBC-4937-604A-09B53843EA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6803" y="35446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pic>
                <p:nvPicPr>
                  <p:cNvPr id="1674" name="Picture 40" descr="React] React-Hook-Form에 대해 알아보기">
                    <a:extLst>
                      <a:ext uri="{FF2B5EF4-FFF2-40B4-BE49-F238E27FC236}">
                        <a16:creationId xmlns:a16="http://schemas.microsoft.com/office/drawing/2014/main" id="{A49E5AAE-DA27-9B5E-484C-C3E5884296C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385" t="7542" r="4381" b="6843"/>
                  <a:stretch/>
                </p:blipFill>
                <p:spPr bwMode="auto">
                  <a:xfrm>
                    <a:off x="6967600" y="7153850"/>
                    <a:ext cx="274616" cy="26720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678" name="Flowchart: Connector 1677">
                  <a:extLst>
                    <a:ext uri="{FF2B5EF4-FFF2-40B4-BE49-F238E27FC236}">
                      <a16:creationId xmlns:a16="http://schemas.microsoft.com/office/drawing/2014/main" id="{25BE90F9-1BAC-2308-6507-599172D295A7}"/>
                    </a:ext>
                  </a:extLst>
                </p:cNvPr>
                <p:cNvSpPr/>
                <p:nvPr/>
              </p:nvSpPr>
              <p:spPr>
                <a:xfrm rot="533371" flipH="1">
                  <a:off x="1370746" y="6383524"/>
                  <a:ext cx="182880" cy="182880"/>
                </a:xfrm>
                <a:prstGeom prst="flowChartConnector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9" name="Flowchart: Connector 1678">
                  <a:extLst>
                    <a:ext uri="{FF2B5EF4-FFF2-40B4-BE49-F238E27FC236}">
                      <a16:creationId xmlns:a16="http://schemas.microsoft.com/office/drawing/2014/main" id="{54508465-8E21-3AB1-52DA-BB1AD191A546}"/>
                    </a:ext>
                  </a:extLst>
                </p:cNvPr>
                <p:cNvSpPr/>
                <p:nvPr/>
              </p:nvSpPr>
              <p:spPr>
                <a:xfrm rot="533371" flipH="1">
                  <a:off x="2803373" y="8068510"/>
                  <a:ext cx="182880" cy="182880"/>
                </a:xfrm>
                <a:prstGeom prst="flowChartConnector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80" name="Flowchart: Connector 1679">
                  <a:extLst>
                    <a:ext uri="{FF2B5EF4-FFF2-40B4-BE49-F238E27FC236}">
                      <a16:creationId xmlns:a16="http://schemas.microsoft.com/office/drawing/2014/main" id="{9116AC55-AEFD-F438-DAF5-9D13A8061978}"/>
                    </a:ext>
                  </a:extLst>
                </p:cNvPr>
                <p:cNvSpPr/>
                <p:nvPr/>
              </p:nvSpPr>
              <p:spPr>
                <a:xfrm rot="533371" flipH="1">
                  <a:off x="3900653" y="8119310"/>
                  <a:ext cx="182880" cy="182880"/>
                </a:xfrm>
                <a:prstGeom prst="flowChartConnector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81" name="Group 1680">
                  <a:extLst>
                    <a:ext uri="{FF2B5EF4-FFF2-40B4-BE49-F238E27FC236}">
                      <a16:creationId xmlns:a16="http://schemas.microsoft.com/office/drawing/2014/main" id="{EB316F0B-56CB-A734-A96E-812938739293}"/>
                    </a:ext>
                  </a:extLst>
                </p:cNvPr>
                <p:cNvGrpSpPr/>
                <p:nvPr/>
              </p:nvGrpSpPr>
              <p:grpSpPr>
                <a:xfrm>
                  <a:off x="3997695" y="7865789"/>
                  <a:ext cx="2398391" cy="640080"/>
                  <a:chOff x="3636430" y="7743010"/>
                  <a:chExt cx="2398391" cy="640080"/>
                </a:xfrm>
              </p:grpSpPr>
              <p:grpSp>
                <p:nvGrpSpPr>
                  <p:cNvPr id="1682" name="Group 1681">
                    <a:extLst>
                      <a:ext uri="{FF2B5EF4-FFF2-40B4-BE49-F238E27FC236}">
                        <a16:creationId xmlns:a16="http://schemas.microsoft.com/office/drawing/2014/main" id="{CEDD96AA-66E1-D273-030D-A74F14F96616}"/>
                      </a:ext>
                    </a:extLst>
                  </p:cNvPr>
                  <p:cNvGrpSpPr/>
                  <p:nvPr/>
                </p:nvGrpSpPr>
                <p:grpSpPr>
                  <a:xfrm>
                    <a:off x="3636430" y="7743010"/>
                    <a:ext cx="2398391" cy="640080"/>
                    <a:chOff x="3027559" y="3453242"/>
                    <a:chExt cx="2398391" cy="640080"/>
                  </a:xfrm>
                </p:grpSpPr>
                <p:sp>
                  <p:nvSpPr>
                    <p:cNvPr id="1684" name="Rectangle: Rounded Corners 1683">
                      <a:extLst>
                        <a:ext uri="{FF2B5EF4-FFF2-40B4-BE49-F238E27FC236}">
                          <a16:creationId xmlns:a16="http://schemas.microsoft.com/office/drawing/2014/main" id="{BE652C63-7762-CFDE-52CF-99852E7250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7559" y="3453242"/>
                      <a:ext cx="2398391" cy="6400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3">
                        <a:lumMod val="50000"/>
                      </a:schemeClr>
                    </a:solidFill>
                    <a:ln/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85" name="TextBox 1684">
                      <a:extLst>
                        <a:ext uri="{FF2B5EF4-FFF2-40B4-BE49-F238E27FC236}">
                          <a16:creationId xmlns:a16="http://schemas.microsoft.com/office/drawing/2014/main" id="{3D0C91A3-7872-9BEC-AD9E-E30F95C7E2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7060" y="3595022"/>
                      <a:ext cx="149880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Socket io</a:t>
                      </a:r>
                    </a:p>
                  </p:txBody>
                </p:sp>
                <p:sp>
                  <p:nvSpPr>
                    <p:cNvPr id="1686" name="Flowchart: Connector 1685">
                      <a:extLst>
                        <a:ext uri="{FF2B5EF4-FFF2-40B4-BE49-F238E27FC236}">
                          <a16:creationId xmlns:a16="http://schemas.microsoft.com/office/drawing/2014/main" id="{3733123A-6179-832A-7935-0822A0567A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81603" y="35446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pic>
                <p:nvPicPr>
                  <p:cNvPr id="1683" name="Picture 32" descr="Socket.io SVG and transparent PNG icons | TechIcons">
                    <a:extLst>
                      <a:ext uri="{FF2B5EF4-FFF2-40B4-BE49-F238E27FC236}">
                        <a16:creationId xmlns:a16="http://schemas.microsoft.com/office/drawing/2014/main" id="{CC0EE85D-31C6-F0C1-B6A3-3F40D3857E2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85656" y="7940687"/>
                    <a:ext cx="285727" cy="26191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687" name="Flowchart: Connector 1686">
                  <a:extLst>
                    <a:ext uri="{FF2B5EF4-FFF2-40B4-BE49-F238E27FC236}">
                      <a16:creationId xmlns:a16="http://schemas.microsoft.com/office/drawing/2014/main" id="{E5238DA8-EDD4-6B41-8029-809149BBB9BD}"/>
                    </a:ext>
                  </a:extLst>
                </p:cNvPr>
                <p:cNvSpPr/>
                <p:nvPr/>
              </p:nvSpPr>
              <p:spPr>
                <a:xfrm rot="533371" flipH="1">
                  <a:off x="1198026" y="6586724"/>
                  <a:ext cx="182880" cy="182880"/>
                </a:xfrm>
                <a:prstGeom prst="flowChartConnector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9" name="Flowchart: Connector 1688">
                  <a:extLst>
                    <a:ext uri="{FF2B5EF4-FFF2-40B4-BE49-F238E27FC236}">
                      <a16:creationId xmlns:a16="http://schemas.microsoft.com/office/drawing/2014/main" id="{AF1CC33A-010B-AA42-0648-15F648E9CDA7}"/>
                    </a:ext>
                  </a:extLst>
                </p:cNvPr>
                <p:cNvSpPr/>
                <p:nvPr/>
              </p:nvSpPr>
              <p:spPr>
                <a:xfrm rot="533371" flipH="1">
                  <a:off x="2732186" y="8943844"/>
                  <a:ext cx="182880" cy="182880"/>
                </a:xfrm>
                <a:prstGeom prst="flowChartConnector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0" name="Flowchart: Connector 1689">
                  <a:extLst>
                    <a:ext uri="{FF2B5EF4-FFF2-40B4-BE49-F238E27FC236}">
                      <a16:creationId xmlns:a16="http://schemas.microsoft.com/office/drawing/2014/main" id="{04720CF7-4F9B-64FD-F905-5A27B1F9A6B5}"/>
                    </a:ext>
                  </a:extLst>
                </p:cNvPr>
                <p:cNvSpPr/>
                <p:nvPr/>
              </p:nvSpPr>
              <p:spPr>
                <a:xfrm rot="533371" flipH="1">
                  <a:off x="3859946" y="8974324"/>
                  <a:ext cx="182880" cy="182880"/>
                </a:xfrm>
                <a:prstGeom prst="flowChartConnector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91" name="Group 1690">
                  <a:extLst>
                    <a:ext uri="{FF2B5EF4-FFF2-40B4-BE49-F238E27FC236}">
                      <a16:creationId xmlns:a16="http://schemas.microsoft.com/office/drawing/2014/main" id="{AA92B173-7DCE-6EDF-66BC-9419E25D7BBE}"/>
                    </a:ext>
                  </a:extLst>
                </p:cNvPr>
                <p:cNvGrpSpPr/>
                <p:nvPr/>
              </p:nvGrpSpPr>
              <p:grpSpPr>
                <a:xfrm>
                  <a:off x="3934443" y="8719711"/>
                  <a:ext cx="2398391" cy="640080"/>
                  <a:chOff x="4441755" y="8639835"/>
                  <a:chExt cx="2398391" cy="640080"/>
                </a:xfrm>
              </p:grpSpPr>
              <p:grpSp>
                <p:nvGrpSpPr>
                  <p:cNvPr id="1692" name="Group 1691">
                    <a:extLst>
                      <a:ext uri="{FF2B5EF4-FFF2-40B4-BE49-F238E27FC236}">
                        <a16:creationId xmlns:a16="http://schemas.microsoft.com/office/drawing/2014/main" id="{D0180BA7-BDE2-E9BB-55C5-10BBA8ECE5FF}"/>
                      </a:ext>
                    </a:extLst>
                  </p:cNvPr>
                  <p:cNvGrpSpPr/>
                  <p:nvPr/>
                </p:nvGrpSpPr>
                <p:grpSpPr>
                  <a:xfrm>
                    <a:off x="4441755" y="8639835"/>
                    <a:ext cx="2398391" cy="640080"/>
                    <a:chOff x="3027559" y="3453242"/>
                    <a:chExt cx="2398391" cy="640080"/>
                  </a:xfrm>
                </p:grpSpPr>
                <p:sp>
                  <p:nvSpPr>
                    <p:cNvPr id="1694" name="Rectangle: Rounded Corners 1693">
                      <a:extLst>
                        <a:ext uri="{FF2B5EF4-FFF2-40B4-BE49-F238E27FC236}">
                          <a16:creationId xmlns:a16="http://schemas.microsoft.com/office/drawing/2014/main" id="{71E737C1-1E25-4AAE-72BE-09784FC797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7559" y="3453242"/>
                      <a:ext cx="2398391" cy="640080"/>
                    </a:xfrm>
                    <a:prstGeom prst="roundRect">
                      <a:avLst>
                        <a:gd name="adj" fmla="val 50000"/>
                      </a:avLst>
                    </a:prstGeom>
                    <a:ln/>
                  </p:spPr>
                  <p:style>
                    <a:lnRef idx="0">
                      <a:schemeClr val="accent5"/>
                    </a:lnRef>
                    <a:fillRef idx="3">
                      <a:schemeClr val="accent5"/>
                    </a:fillRef>
                    <a:effectRef idx="3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95" name="TextBox 1694">
                      <a:extLst>
                        <a:ext uri="{FF2B5EF4-FFF2-40B4-BE49-F238E27FC236}">
                          <a16:creationId xmlns:a16="http://schemas.microsoft.com/office/drawing/2014/main" id="{2D49A6EC-ECB3-F52C-856F-2E603D6DB5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7060" y="3595022"/>
                      <a:ext cx="136909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Tailwind</a:t>
                      </a:r>
                    </a:p>
                  </p:txBody>
                </p:sp>
                <p:sp>
                  <p:nvSpPr>
                    <p:cNvPr id="1696" name="Flowchart: Connector 1695">
                      <a:extLst>
                        <a:ext uri="{FF2B5EF4-FFF2-40B4-BE49-F238E27FC236}">
                          <a16:creationId xmlns:a16="http://schemas.microsoft.com/office/drawing/2014/main" id="{728304E7-D2B5-4143-134E-3B82E5B7B4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81603" y="35446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pic>
                <p:nvPicPr>
                  <p:cNvPr id="1693" name="Picture 14" descr="CodeKit - TailwindCSS">
                    <a:extLst>
                      <a:ext uri="{FF2B5EF4-FFF2-40B4-BE49-F238E27FC236}">
                        <a16:creationId xmlns:a16="http://schemas.microsoft.com/office/drawing/2014/main" id="{A5F130A1-C526-BFD6-02B9-B85EAF9DAEF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59333" y="8852192"/>
                    <a:ext cx="360917" cy="22269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702" name="Flowchart: Connector 1701">
                  <a:extLst>
                    <a:ext uri="{FF2B5EF4-FFF2-40B4-BE49-F238E27FC236}">
                      <a16:creationId xmlns:a16="http://schemas.microsoft.com/office/drawing/2014/main" id="{A0864049-525E-25CA-B9EB-F4335002C527}"/>
                    </a:ext>
                  </a:extLst>
                </p:cNvPr>
                <p:cNvSpPr/>
                <p:nvPr/>
              </p:nvSpPr>
              <p:spPr>
                <a:xfrm rot="533371" flipH="1">
                  <a:off x="974506" y="6728964"/>
                  <a:ext cx="182880" cy="182880"/>
                </a:xfrm>
                <a:prstGeom prst="flowChartConnector">
                  <a:avLst/>
                </a:prstGeom>
                <a:solidFill>
                  <a:srgbClr val="8C0E86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3" name="Flowchart: Connector 1702">
                  <a:extLst>
                    <a:ext uri="{FF2B5EF4-FFF2-40B4-BE49-F238E27FC236}">
                      <a16:creationId xmlns:a16="http://schemas.microsoft.com/office/drawing/2014/main" id="{B0A730FF-AEA5-48FC-9A90-0EE21540BC35}"/>
                    </a:ext>
                  </a:extLst>
                </p:cNvPr>
                <p:cNvSpPr/>
                <p:nvPr/>
              </p:nvSpPr>
              <p:spPr>
                <a:xfrm rot="533371" flipH="1">
                  <a:off x="2661066" y="9776964"/>
                  <a:ext cx="182880" cy="182880"/>
                </a:xfrm>
                <a:prstGeom prst="flowChartConnector">
                  <a:avLst/>
                </a:prstGeom>
                <a:solidFill>
                  <a:srgbClr val="8C0E86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4" name="Flowchart: Connector 1703">
                  <a:extLst>
                    <a:ext uri="{FF2B5EF4-FFF2-40B4-BE49-F238E27FC236}">
                      <a16:creationId xmlns:a16="http://schemas.microsoft.com/office/drawing/2014/main" id="{B92E6AA6-B681-598D-80CA-AD3D118471E0}"/>
                    </a:ext>
                  </a:extLst>
                </p:cNvPr>
                <p:cNvSpPr/>
                <p:nvPr/>
              </p:nvSpPr>
              <p:spPr>
                <a:xfrm rot="533371" flipH="1">
                  <a:off x="4621946" y="9817604"/>
                  <a:ext cx="182880" cy="182880"/>
                </a:xfrm>
                <a:prstGeom prst="flowChartConnector">
                  <a:avLst/>
                </a:prstGeom>
                <a:solidFill>
                  <a:srgbClr val="8C0E86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05" name="Group 1704">
                  <a:extLst>
                    <a:ext uri="{FF2B5EF4-FFF2-40B4-BE49-F238E27FC236}">
                      <a16:creationId xmlns:a16="http://schemas.microsoft.com/office/drawing/2014/main" id="{C19B0162-C510-0472-BF22-171F76881BC6}"/>
                    </a:ext>
                  </a:extLst>
                </p:cNvPr>
                <p:cNvGrpSpPr/>
                <p:nvPr/>
              </p:nvGrpSpPr>
              <p:grpSpPr>
                <a:xfrm>
                  <a:off x="4701707" y="9604133"/>
                  <a:ext cx="1998620" cy="640080"/>
                  <a:chOff x="4689352" y="9434866"/>
                  <a:chExt cx="1998620" cy="640080"/>
                </a:xfrm>
              </p:grpSpPr>
              <p:grpSp>
                <p:nvGrpSpPr>
                  <p:cNvPr id="1706" name="Group 1705">
                    <a:extLst>
                      <a:ext uri="{FF2B5EF4-FFF2-40B4-BE49-F238E27FC236}">
                        <a16:creationId xmlns:a16="http://schemas.microsoft.com/office/drawing/2014/main" id="{9BD80EE7-DC8A-1B25-BF91-85A2A7906932}"/>
                      </a:ext>
                    </a:extLst>
                  </p:cNvPr>
                  <p:cNvGrpSpPr/>
                  <p:nvPr/>
                </p:nvGrpSpPr>
                <p:grpSpPr>
                  <a:xfrm>
                    <a:off x="4689352" y="9434866"/>
                    <a:ext cx="1998620" cy="640080"/>
                    <a:chOff x="3027560" y="3453242"/>
                    <a:chExt cx="1998620" cy="640080"/>
                  </a:xfrm>
                </p:grpSpPr>
                <p:sp>
                  <p:nvSpPr>
                    <p:cNvPr id="1708" name="Rectangle: Rounded Corners 1707">
                      <a:extLst>
                        <a:ext uri="{FF2B5EF4-FFF2-40B4-BE49-F238E27FC236}">
                          <a16:creationId xmlns:a16="http://schemas.microsoft.com/office/drawing/2014/main" id="{4D4DFCD7-ECDE-EF6B-79AC-84D632FADE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7560" y="3453242"/>
                      <a:ext cx="1998620" cy="6400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8C0E86"/>
                    </a:solidFill>
                    <a:ln>
                      <a:noFill/>
                    </a:ln>
                  </p:spPr>
                  <p:style>
                    <a:lnRef idx="0">
                      <a:schemeClr val="accent5"/>
                    </a:lnRef>
                    <a:fillRef idx="3">
                      <a:schemeClr val="accent5"/>
                    </a:fillRef>
                    <a:effectRef idx="3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09" name="TextBox 1708">
                      <a:extLst>
                        <a:ext uri="{FF2B5EF4-FFF2-40B4-BE49-F238E27FC236}">
                          <a16:creationId xmlns:a16="http://schemas.microsoft.com/office/drawing/2014/main" id="{97575D2B-3AAD-4959-1BD5-3F0E6FD19F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7060" y="3595022"/>
                      <a:ext cx="798617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JWT</a:t>
                      </a:r>
                    </a:p>
                  </p:txBody>
                </p:sp>
                <p:sp>
                  <p:nvSpPr>
                    <p:cNvPr id="1710" name="Flowchart: Connector 1709">
                      <a:extLst>
                        <a:ext uri="{FF2B5EF4-FFF2-40B4-BE49-F238E27FC236}">
                          <a16:creationId xmlns:a16="http://schemas.microsoft.com/office/drawing/2014/main" id="{17EFC61D-3704-88D1-5E17-8442ADABEB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5203" y="35446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pic>
                <p:nvPicPr>
                  <p:cNvPr id="1707" name="Picture 42" descr="آرماندار | تبادل اطلاعات بین دو سامانه با JWT">
                    <a:extLst>
                      <a:ext uri="{FF2B5EF4-FFF2-40B4-BE49-F238E27FC236}">
                        <a16:creationId xmlns:a16="http://schemas.microsoft.com/office/drawing/2014/main" id="{0BF7914C-84D5-53C3-F8B1-848C4E685C8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69563" b="-8030"/>
                  <a:stretch/>
                </p:blipFill>
                <p:spPr bwMode="auto">
                  <a:xfrm>
                    <a:off x="6218479" y="9637606"/>
                    <a:ext cx="268535" cy="2743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715" name="Flowchart: Connector 1714">
                  <a:extLst>
                    <a:ext uri="{FF2B5EF4-FFF2-40B4-BE49-F238E27FC236}">
                      <a16:creationId xmlns:a16="http://schemas.microsoft.com/office/drawing/2014/main" id="{7611553C-1216-E236-AA8D-274745545DDC}"/>
                    </a:ext>
                  </a:extLst>
                </p:cNvPr>
                <p:cNvSpPr/>
                <p:nvPr/>
              </p:nvSpPr>
              <p:spPr>
                <a:xfrm rot="533371" flipH="1">
                  <a:off x="740826" y="6871204"/>
                  <a:ext cx="182880" cy="18288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6" name="Flowchart: Connector 1715">
                  <a:extLst>
                    <a:ext uri="{FF2B5EF4-FFF2-40B4-BE49-F238E27FC236}">
                      <a16:creationId xmlns:a16="http://schemas.microsoft.com/office/drawing/2014/main" id="{28D8F1C2-FB74-38ED-1583-4E55E9C11261}"/>
                    </a:ext>
                  </a:extLst>
                </p:cNvPr>
                <p:cNvSpPr/>
                <p:nvPr/>
              </p:nvSpPr>
              <p:spPr>
                <a:xfrm rot="533371" flipH="1">
                  <a:off x="2173386" y="10630404"/>
                  <a:ext cx="182880" cy="18288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7" name="Flowchart: Connector 1716">
                  <a:extLst>
                    <a:ext uri="{FF2B5EF4-FFF2-40B4-BE49-F238E27FC236}">
                      <a16:creationId xmlns:a16="http://schemas.microsoft.com/office/drawing/2014/main" id="{8BB3E407-4B7F-71F1-7109-368DCC9460B9}"/>
                    </a:ext>
                  </a:extLst>
                </p:cNvPr>
                <p:cNvSpPr/>
                <p:nvPr/>
              </p:nvSpPr>
              <p:spPr>
                <a:xfrm rot="533371" flipH="1">
                  <a:off x="2864266" y="10640564"/>
                  <a:ext cx="182880" cy="18288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8" name="Group 1717">
                  <a:extLst>
                    <a:ext uri="{FF2B5EF4-FFF2-40B4-BE49-F238E27FC236}">
                      <a16:creationId xmlns:a16="http://schemas.microsoft.com/office/drawing/2014/main" id="{77B46588-6588-79F0-712E-B927AC55AE2B}"/>
                    </a:ext>
                  </a:extLst>
                </p:cNvPr>
                <p:cNvGrpSpPr/>
                <p:nvPr/>
              </p:nvGrpSpPr>
              <p:grpSpPr>
                <a:xfrm>
                  <a:off x="2942499" y="10366654"/>
                  <a:ext cx="2398391" cy="640080"/>
                  <a:chOff x="2934924" y="10414659"/>
                  <a:chExt cx="2398391" cy="640080"/>
                </a:xfrm>
              </p:grpSpPr>
              <p:grpSp>
                <p:nvGrpSpPr>
                  <p:cNvPr id="1719" name="Group 1718">
                    <a:extLst>
                      <a:ext uri="{FF2B5EF4-FFF2-40B4-BE49-F238E27FC236}">
                        <a16:creationId xmlns:a16="http://schemas.microsoft.com/office/drawing/2014/main" id="{C3BF8963-97A4-E63E-F4BD-DAA96376F388}"/>
                      </a:ext>
                    </a:extLst>
                  </p:cNvPr>
                  <p:cNvGrpSpPr/>
                  <p:nvPr/>
                </p:nvGrpSpPr>
                <p:grpSpPr>
                  <a:xfrm>
                    <a:off x="2934924" y="10414659"/>
                    <a:ext cx="2398391" cy="640080"/>
                    <a:chOff x="3027559" y="3453242"/>
                    <a:chExt cx="2398391" cy="640080"/>
                  </a:xfrm>
                </p:grpSpPr>
                <p:sp>
                  <p:nvSpPr>
                    <p:cNvPr id="1721" name="Rectangle: Rounded Corners 1720">
                      <a:extLst>
                        <a:ext uri="{FF2B5EF4-FFF2-40B4-BE49-F238E27FC236}">
                          <a16:creationId xmlns:a16="http://schemas.microsoft.com/office/drawing/2014/main" id="{FA728E36-E487-B74F-4D36-5E5B203DAA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7559" y="3453242"/>
                      <a:ext cx="2398391" cy="6400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/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22" name="TextBox 1721">
                      <a:extLst>
                        <a:ext uri="{FF2B5EF4-FFF2-40B4-BE49-F238E27FC236}">
                          <a16:creationId xmlns:a16="http://schemas.microsoft.com/office/drawing/2014/main" id="{8243A18A-ED00-50AB-CF29-2330FB6CA2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7060" y="3595022"/>
                      <a:ext cx="115288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GitHub</a:t>
                      </a:r>
                    </a:p>
                  </p:txBody>
                </p:sp>
                <p:sp>
                  <p:nvSpPr>
                    <p:cNvPr id="1723" name="Flowchart: Connector 1722">
                      <a:extLst>
                        <a:ext uri="{FF2B5EF4-FFF2-40B4-BE49-F238E27FC236}">
                          <a16:creationId xmlns:a16="http://schemas.microsoft.com/office/drawing/2014/main" id="{2B0F82D3-851F-1033-E86F-624B23B047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81603" y="35446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pic>
                <p:nvPicPr>
                  <p:cNvPr id="1720" name="Picture 48" descr="About GitHub · GitHub">
                    <a:extLst>
                      <a:ext uri="{FF2B5EF4-FFF2-40B4-BE49-F238E27FC236}">
                        <a16:creationId xmlns:a16="http://schemas.microsoft.com/office/drawing/2014/main" id="{9BC3E0B7-9F2F-FE26-673B-30E7768400B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88490" y="10593558"/>
                    <a:ext cx="282281" cy="282281"/>
                  </a:xfrm>
                  <a:prstGeom prst="round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6B5D575-726D-2E70-0A8D-57A034DE6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8516" y="1754528"/>
              <a:ext cx="548640" cy="548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188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60998-AF3C-894A-BAEE-BA7EEC4A1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B113E3-E6E4-1BCA-9C4D-602F86DDDD31}"/>
              </a:ext>
            </a:extLst>
          </p:cNvPr>
          <p:cNvGrpSpPr/>
          <p:nvPr/>
        </p:nvGrpSpPr>
        <p:grpSpPr>
          <a:xfrm>
            <a:off x="-381214" y="-1163650"/>
            <a:ext cx="12758917" cy="13000556"/>
            <a:chOff x="-948773" y="-785278"/>
            <a:chExt cx="12758917" cy="13000556"/>
          </a:xfrm>
        </p:grpSpPr>
        <p:grpSp>
          <p:nvGrpSpPr>
            <p:cNvPr id="1727" name="Group 1726">
              <a:extLst>
                <a:ext uri="{FF2B5EF4-FFF2-40B4-BE49-F238E27FC236}">
                  <a16:creationId xmlns:a16="http://schemas.microsoft.com/office/drawing/2014/main" id="{FAAA7A18-6FE6-EEFF-CFA5-A84516EA15D9}"/>
                </a:ext>
              </a:extLst>
            </p:cNvPr>
            <p:cNvGrpSpPr/>
            <p:nvPr/>
          </p:nvGrpSpPr>
          <p:grpSpPr>
            <a:xfrm>
              <a:off x="-948773" y="-785278"/>
              <a:ext cx="12758917" cy="13000556"/>
              <a:chOff x="-948773" y="-785278"/>
              <a:chExt cx="12758917" cy="13000556"/>
            </a:xfrm>
          </p:grpSpPr>
          <p:sp>
            <p:nvSpPr>
              <p:cNvPr id="1725" name="Rectangle 1724">
                <a:extLst>
                  <a:ext uri="{FF2B5EF4-FFF2-40B4-BE49-F238E27FC236}">
                    <a16:creationId xmlns:a16="http://schemas.microsoft.com/office/drawing/2014/main" id="{62359DD2-4C9D-89DE-7CC3-9129CEC48E7E}"/>
                  </a:ext>
                </a:extLst>
              </p:cNvPr>
              <p:cNvSpPr/>
              <p:nvPr/>
            </p:nvSpPr>
            <p:spPr>
              <a:xfrm>
                <a:off x="0" y="0"/>
                <a:ext cx="11430000" cy="1143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724" name="Group 1723">
                <a:extLst>
                  <a:ext uri="{FF2B5EF4-FFF2-40B4-BE49-F238E27FC236}">
                    <a16:creationId xmlns:a16="http://schemas.microsoft.com/office/drawing/2014/main" id="{B31DFA0B-38A5-81AF-2E45-14032CAE59A5}"/>
                  </a:ext>
                </a:extLst>
              </p:cNvPr>
              <p:cNvGrpSpPr/>
              <p:nvPr/>
            </p:nvGrpSpPr>
            <p:grpSpPr>
              <a:xfrm>
                <a:off x="-948773" y="-785278"/>
                <a:ext cx="12758917" cy="13000556"/>
                <a:chOff x="-790832" y="-854947"/>
                <a:chExt cx="12758917" cy="13000556"/>
              </a:xfrm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5B37613C-0E35-C48F-33AA-64F3021447CF}"/>
                    </a:ext>
                  </a:extLst>
                </p:cNvPr>
                <p:cNvGrpSpPr/>
                <p:nvPr/>
              </p:nvGrpSpPr>
              <p:grpSpPr>
                <a:xfrm>
                  <a:off x="2413966" y="2450958"/>
                  <a:ext cx="2418961" cy="668744"/>
                  <a:chOff x="2192457" y="2566359"/>
                  <a:chExt cx="2418961" cy="668744"/>
                </a:xfrm>
              </p:grpSpPr>
              <p:cxnSp>
                <p:nvCxnSpPr>
                  <p:cNvPr id="1376" name="Straight Connector 1375">
                    <a:extLst>
                      <a:ext uri="{FF2B5EF4-FFF2-40B4-BE49-F238E27FC236}">
                        <a16:creationId xmlns:a16="http://schemas.microsoft.com/office/drawing/2014/main" id="{5FED122A-140C-323A-DA28-07EFF52477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192457" y="2566359"/>
                    <a:ext cx="1248389" cy="1855"/>
                  </a:xfrm>
                  <a:prstGeom prst="line">
                    <a:avLst/>
                  </a:prstGeom>
                  <a:ln w="6350">
                    <a:solidFill>
                      <a:schemeClr val="tx2"/>
                    </a:solidFill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6" name="Straight Connector 1395">
                    <a:extLst>
                      <a:ext uri="{FF2B5EF4-FFF2-40B4-BE49-F238E27FC236}">
                        <a16:creationId xmlns:a16="http://schemas.microsoft.com/office/drawing/2014/main" id="{B92095D6-4C84-53F3-6B2F-D2EB17189E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476138" y="3219011"/>
                    <a:ext cx="2135280" cy="16092"/>
                  </a:xfrm>
                  <a:prstGeom prst="line">
                    <a:avLst/>
                  </a:prstGeom>
                  <a:ln w="6350"/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9740760C-F413-9C0B-3E2B-463AFF5300D0}"/>
                    </a:ext>
                  </a:extLst>
                </p:cNvPr>
                <p:cNvGrpSpPr/>
                <p:nvPr/>
              </p:nvGrpSpPr>
              <p:grpSpPr>
                <a:xfrm>
                  <a:off x="7727209" y="-731792"/>
                  <a:ext cx="4240876" cy="12877401"/>
                  <a:chOff x="7696200" y="-968815"/>
                  <a:chExt cx="4240876" cy="12877401"/>
                </a:xfrm>
              </p:grpSpPr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7FC5E916-287B-0706-F3FF-F6079A404117}"/>
                      </a:ext>
                    </a:extLst>
                  </p:cNvPr>
                  <p:cNvSpPr/>
                  <p:nvPr/>
                </p:nvSpPr>
                <p:spPr>
                  <a:xfrm>
                    <a:off x="9375957" y="1189576"/>
                    <a:ext cx="2556895" cy="3864973"/>
                  </a:xfrm>
                  <a:prstGeom prst="roundRect">
                    <a:avLst/>
                  </a:prstGeom>
                  <a:solidFill>
                    <a:srgbClr val="84105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352E4114-C9E7-5593-9E0C-5F3F4FC1C0BD}"/>
                      </a:ext>
                    </a:extLst>
                  </p:cNvPr>
                  <p:cNvSpPr/>
                  <p:nvPr/>
                </p:nvSpPr>
                <p:spPr>
                  <a:xfrm>
                    <a:off x="8693013" y="2462077"/>
                    <a:ext cx="2574173" cy="106155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EE7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B2748D36-F1B8-55BF-5215-5348939BF6E2}"/>
                      </a:ext>
                    </a:extLst>
                  </p:cNvPr>
                  <p:cNvGrpSpPr/>
                  <p:nvPr/>
                </p:nvGrpSpPr>
                <p:grpSpPr>
                  <a:xfrm>
                    <a:off x="7696200" y="-968815"/>
                    <a:ext cx="4240876" cy="12877401"/>
                    <a:chOff x="7696200" y="-968815"/>
                    <a:chExt cx="4240876" cy="12877401"/>
                  </a:xfrm>
                </p:grpSpPr>
                <p:sp>
                  <p:nvSpPr>
                    <p:cNvPr id="4" name="Rectangle: Rounded Corners 3">
                      <a:extLst>
                        <a:ext uri="{FF2B5EF4-FFF2-40B4-BE49-F238E27FC236}">
                          <a16:creationId xmlns:a16="http://schemas.microsoft.com/office/drawing/2014/main" id="{175EFB97-57D1-E64C-88F5-E5AB8D91383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7696200" y="-968815"/>
                      <a:ext cx="4240876" cy="3431681"/>
                    </a:xfrm>
                    <a:prstGeom prst="roundRect">
                      <a:avLst>
                        <a:gd name="adj" fmla="val 23516"/>
                      </a:avLst>
                    </a:prstGeom>
                    <a:solidFill>
                      <a:srgbClr val="84105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" name="Rectangle: Rounded Corners 4">
                      <a:extLst>
                        <a:ext uri="{FF2B5EF4-FFF2-40B4-BE49-F238E27FC236}">
                          <a16:creationId xmlns:a16="http://schemas.microsoft.com/office/drawing/2014/main" id="{93112641-4687-B7EE-475E-731EC7C921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96200" y="3522773"/>
                      <a:ext cx="4240875" cy="8385813"/>
                    </a:xfrm>
                    <a:prstGeom prst="roundRect">
                      <a:avLst>
                        <a:gd name="adj" fmla="val 18821"/>
                      </a:avLst>
                    </a:prstGeom>
                    <a:solidFill>
                      <a:srgbClr val="84105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796D7A65-0474-53D7-D3D6-3CAFDFEEE9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96820" y="250941"/>
                      <a:ext cx="2542648" cy="670116"/>
                      <a:chOff x="8770324" y="259579"/>
                      <a:chExt cx="2542648" cy="670116"/>
                    </a:xfrm>
                  </p:grpSpPr>
                  <p:pic>
                    <p:nvPicPr>
                      <p:cNvPr id="10" name="Picture 9">
                        <a:extLst>
                          <a:ext uri="{FF2B5EF4-FFF2-40B4-BE49-F238E27FC236}">
                            <a16:creationId xmlns:a16="http://schemas.microsoft.com/office/drawing/2014/main" id="{A5037F0D-43D6-8263-B2C5-AABAD0CA4C4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lum bright="70000" contrast="-70000"/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3">
                                <a14:imgEffect>
                                  <a14:saturation sat="40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333572" y="259579"/>
                        <a:ext cx="979400" cy="670116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1D2FE8D5-E7DA-E446-895B-B7197198071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70324" y="276609"/>
                        <a:ext cx="1563248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a-IR" sz="3200" dirty="0">
                            <a:solidFill>
                              <a:srgbClr val="EEE7C0"/>
                            </a:solidFill>
                            <a:cs typeface="B Titr" panose="00000700000000000000" pitchFamily="2" charset="-78"/>
                          </a:rPr>
                          <a:t>شیپورچی</a:t>
                        </a:r>
                        <a:endParaRPr lang="en-US" sz="3600" dirty="0">
                          <a:solidFill>
                            <a:srgbClr val="EEE7C0"/>
                          </a:solidFill>
                          <a:cs typeface="B Titr" panose="00000700000000000000" pitchFamily="2" charset="-78"/>
                        </a:endParaRPr>
                      </a:p>
                    </p:txBody>
                  </p:sp>
                </p:grpSp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52D48705-48C3-F017-8BC1-1B7EF12C79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06336" y="1517360"/>
                      <a:ext cx="753732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 rtl="1"/>
                      <a:r>
                        <a:rPr lang="fa-IR" sz="2800" dirty="0">
                          <a:solidFill>
                            <a:srgbClr val="EEE7C0"/>
                          </a:solidFill>
                          <a:cs typeface="B Titr" panose="00000700000000000000" pitchFamily="2" charset="-78"/>
                        </a:rPr>
                        <a:t>خانه</a:t>
                      </a:r>
                      <a:endParaRPr lang="en-US" sz="3200" dirty="0">
                        <a:solidFill>
                          <a:srgbClr val="EEE7C0"/>
                        </a:solidFill>
                        <a:cs typeface="B Titr" panose="00000700000000000000" pitchFamily="2" charset="-78"/>
                      </a:endParaRPr>
                    </a:p>
                  </p:txBody>
                </p:sp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8B83C746-5026-B5E8-D086-FABEFE332D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95921" y="2811602"/>
                      <a:ext cx="2728167" cy="550919"/>
                      <a:chOff x="8095921" y="2992079"/>
                      <a:chExt cx="2728167" cy="550919"/>
                    </a:xfrm>
                  </p:grpSpPr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E3E7AF3A-889B-0230-FAC2-1C3EC34AC6D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95921" y="3019778"/>
                        <a:ext cx="2007989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 rtl="1"/>
                        <a:r>
                          <a:rPr lang="fa-IR" sz="2800" dirty="0">
                            <a:solidFill>
                              <a:srgbClr val="84105C"/>
                            </a:solidFill>
                            <a:cs typeface="B Titr" panose="00000700000000000000" pitchFamily="2" charset="-78"/>
                          </a:rPr>
                          <a:t>جزئیات آگهی</a:t>
                        </a:r>
                        <a:endParaRPr lang="en-US" sz="2800" dirty="0">
                          <a:solidFill>
                            <a:srgbClr val="EEE7C0"/>
                          </a:solidFill>
                          <a:cs typeface="B Titr" panose="00000700000000000000" pitchFamily="2" charset="-78"/>
                        </a:endParaRPr>
                      </a:p>
                    </p:txBody>
                  </p:sp>
                  <p:pic>
                    <p:nvPicPr>
                      <p:cNvPr id="23" name="Picture 22">
                        <a:extLst>
                          <a:ext uri="{FF2B5EF4-FFF2-40B4-BE49-F238E27FC236}">
                            <a16:creationId xmlns:a16="http://schemas.microsoft.com/office/drawing/2014/main" id="{321593CA-615C-E87A-F2C7-A09C3B7FE75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275448" y="2992079"/>
                        <a:ext cx="548640" cy="54864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9" name="Group 28">
                      <a:extLst>
                        <a:ext uri="{FF2B5EF4-FFF2-40B4-BE49-F238E27FC236}">
                          <a16:creationId xmlns:a16="http://schemas.microsoft.com/office/drawing/2014/main" id="{A75DCB72-52C6-BD8E-1467-2CC6AAC8CB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69848" y="4042754"/>
                      <a:ext cx="2377318" cy="787642"/>
                      <a:chOff x="8369848" y="2917061"/>
                      <a:chExt cx="2377318" cy="787642"/>
                    </a:xfrm>
                  </p:grpSpPr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BC868C6D-5FDB-E7F8-836E-F37C6D2C40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423081" y="2917061"/>
                        <a:ext cx="1636987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r" rtl="1"/>
                        <a:r>
                          <a:rPr lang="fa-IR" sz="2400" dirty="0">
                            <a:solidFill>
                              <a:srgbClr val="EEE7C0"/>
                            </a:solidFill>
                            <a:cs typeface="B Titr" panose="00000700000000000000" pitchFamily="2" charset="-78"/>
                          </a:rPr>
                          <a:t>دسته بندی ها</a:t>
                        </a:r>
                        <a:endParaRPr lang="en-US" sz="2800" dirty="0">
                          <a:solidFill>
                            <a:srgbClr val="EEE7C0"/>
                          </a:solidFill>
                          <a:cs typeface="B Titr" panose="00000700000000000000" pitchFamily="2" charset="-78"/>
                        </a:endParaRPr>
                      </a:p>
                    </p:txBody>
                  </p:sp>
                  <p:cxnSp>
                    <p:nvCxnSpPr>
                      <p:cNvPr id="31" name="Straight Connector 30">
                        <a:extLst>
                          <a:ext uri="{FF2B5EF4-FFF2-40B4-BE49-F238E27FC236}">
                            <a16:creationId xmlns:a16="http://schemas.microsoft.com/office/drawing/2014/main" id="{B36696D0-2209-A42F-CBD2-1B8BC76A1B3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369848" y="3704703"/>
                        <a:ext cx="2377318" cy="0"/>
                      </a:xfrm>
                      <a:prstGeom prst="line">
                        <a:avLst/>
                      </a:prstGeom>
                      <a:ln>
                        <a:solidFill>
                          <a:srgbClr val="DCA8CA">
                            <a:alpha val="16863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35" name="Picture 34">
                      <a:extLst>
                        <a:ext uri="{FF2B5EF4-FFF2-40B4-BE49-F238E27FC236}">
                          <a16:creationId xmlns:a16="http://schemas.microsoft.com/office/drawing/2014/main" id="{CB5EC3F3-6A00-5A93-6E96-511AE9262C8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lum bright="70000" contrast="-7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275448" y="4001784"/>
                      <a:ext cx="548640" cy="54864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8C45B669-9623-4B1D-1556-C39B0F1C573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69848" y="5040052"/>
                      <a:ext cx="2454240" cy="865594"/>
                      <a:chOff x="8369848" y="5040052"/>
                      <a:chExt cx="2454240" cy="865594"/>
                    </a:xfrm>
                  </p:grpSpPr>
                  <p:grpSp>
                    <p:nvGrpSpPr>
                      <p:cNvPr id="38" name="Group 37">
                        <a:extLst>
                          <a:ext uri="{FF2B5EF4-FFF2-40B4-BE49-F238E27FC236}">
                            <a16:creationId xmlns:a16="http://schemas.microsoft.com/office/drawing/2014/main" id="{5864F13D-4475-FC50-E0C8-9135F0981D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69848" y="5118003"/>
                        <a:ext cx="2377318" cy="787643"/>
                        <a:chOff x="8279851" y="2917060"/>
                        <a:chExt cx="2377318" cy="787643"/>
                      </a:xfrm>
                    </p:grpSpPr>
                    <p:sp>
                      <p:nvSpPr>
                        <p:cNvPr id="39" name="TextBox 38">
                          <a:extLst>
                            <a:ext uri="{FF2B5EF4-FFF2-40B4-BE49-F238E27FC236}">
                              <a16:creationId xmlns:a16="http://schemas.microsoft.com/office/drawing/2014/main" id="{D1868ACC-4E5A-8665-2B40-20E6906032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280459" y="2917060"/>
                          <a:ext cx="689612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r" rtl="1"/>
                          <a:r>
                            <a:rPr lang="fa-IR" sz="2400" dirty="0">
                              <a:solidFill>
                                <a:srgbClr val="EEE7C0"/>
                              </a:solidFill>
                              <a:cs typeface="B Titr" panose="00000700000000000000" pitchFamily="2" charset="-78"/>
                            </a:rPr>
                            <a:t>فیلتر</a:t>
                          </a:r>
                          <a:endParaRPr lang="en-US" sz="3200" dirty="0">
                            <a:solidFill>
                              <a:srgbClr val="EEE7C0"/>
                            </a:solidFill>
                            <a:cs typeface="B Titr" panose="00000700000000000000" pitchFamily="2" charset="-78"/>
                          </a:endParaRPr>
                        </a:p>
                      </p:txBody>
                    </p:sp>
                    <p:cxnSp>
                      <p:nvCxnSpPr>
                        <p:cNvPr id="40" name="Straight Connector 39">
                          <a:extLst>
                            <a:ext uri="{FF2B5EF4-FFF2-40B4-BE49-F238E27FC236}">
                              <a16:creationId xmlns:a16="http://schemas.microsoft.com/office/drawing/2014/main" id="{54C16B60-96D4-9976-FC2E-0339CE32260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8279851" y="3704703"/>
                          <a:ext cx="2377318" cy="0"/>
                        </a:xfrm>
                        <a:prstGeom prst="line">
                          <a:avLst/>
                        </a:prstGeom>
                        <a:ln>
                          <a:solidFill>
                            <a:srgbClr val="DCA8CA">
                              <a:alpha val="16863"/>
                            </a:srgb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pic>
                    <p:nvPicPr>
                      <p:cNvPr id="45" name="Picture 44">
                        <a:extLst>
                          <a:ext uri="{FF2B5EF4-FFF2-40B4-BE49-F238E27FC236}">
                            <a16:creationId xmlns:a16="http://schemas.microsoft.com/office/drawing/2014/main" id="{73338491-4789-7BDE-314F-999081FD0BC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275448" y="5040052"/>
                        <a:ext cx="548640" cy="54864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A4B7F158-F48A-7FDC-C2B6-AE784B05E9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69848" y="6170069"/>
                      <a:ext cx="2454240" cy="857242"/>
                      <a:chOff x="8369848" y="6170069"/>
                      <a:chExt cx="2454240" cy="857242"/>
                    </a:xfrm>
                  </p:grpSpPr>
                  <p:grpSp>
                    <p:nvGrpSpPr>
                      <p:cNvPr id="48" name="Group 47">
                        <a:extLst>
                          <a:ext uri="{FF2B5EF4-FFF2-40B4-BE49-F238E27FC236}">
                            <a16:creationId xmlns:a16="http://schemas.microsoft.com/office/drawing/2014/main" id="{D58140BA-1AEF-250C-DBCE-67BB049538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69848" y="6261000"/>
                        <a:ext cx="2377318" cy="766311"/>
                        <a:chOff x="8279851" y="2938392"/>
                        <a:chExt cx="2377318" cy="766311"/>
                      </a:xfrm>
                    </p:grpSpPr>
                    <p:sp>
                      <p:nvSpPr>
                        <p:cNvPr id="50" name="TextBox 49">
                          <a:extLst>
                            <a:ext uri="{FF2B5EF4-FFF2-40B4-BE49-F238E27FC236}">
                              <a16:creationId xmlns:a16="http://schemas.microsoft.com/office/drawing/2014/main" id="{A4B3163D-7595-9217-CB55-3250C0D85F8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483767" y="2938392"/>
                          <a:ext cx="1486304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r" rtl="1"/>
                          <a:r>
                            <a:rPr lang="fa-IR" sz="2400" dirty="0">
                              <a:solidFill>
                                <a:srgbClr val="EEE7C0"/>
                              </a:solidFill>
                              <a:cs typeface="B Titr" panose="00000700000000000000" pitchFamily="2" charset="-78"/>
                            </a:rPr>
                            <a:t>احراز هویت</a:t>
                          </a:r>
                          <a:endParaRPr lang="en-US" sz="2800" dirty="0">
                            <a:solidFill>
                              <a:srgbClr val="EEE7C0"/>
                            </a:solidFill>
                            <a:cs typeface="B Titr" panose="00000700000000000000" pitchFamily="2" charset="-78"/>
                          </a:endParaRPr>
                        </a:p>
                      </p:txBody>
                    </p:sp>
                    <p:cxnSp>
                      <p:nvCxnSpPr>
                        <p:cNvPr id="51" name="Straight Connector 50">
                          <a:extLst>
                            <a:ext uri="{FF2B5EF4-FFF2-40B4-BE49-F238E27FC236}">
                              <a16:creationId xmlns:a16="http://schemas.microsoft.com/office/drawing/2014/main" id="{FC7BF516-D1D3-CECD-6330-0DA3B57FB4D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8279851" y="3704703"/>
                          <a:ext cx="2377318" cy="0"/>
                        </a:xfrm>
                        <a:prstGeom prst="line">
                          <a:avLst/>
                        </a:prstGeom>
                        <a:ln>
                          <a:solidFill>
                            <a:srgbClr val="DCA8CA">
                              <a:alpha val="16863"/>
                            </a:srgb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pic>
                    <p:nvPicPr>
                      <p:cNvPr id="53" name="Picture 52">
                        <a:extLst>
                          <a:ext uri="{FF2B5EF4-FFF2-40B4-BE49-F238E27FC236}">
                            <a16:creationId xmlns:a16="http://schemas.microsoft.com/office/drawing/2014/main" id="{173A76B7-141A-913E-5829-BF73B448CF7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275448" y="6170069"/>
                        <a:ext cx="548640" cy="54864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56" name="Group 55">
                      <a:extLst>
                        <a:ext uri="{FF2B5EF4-FFF2-40B4-BE49-F238E27FC236}">
                          <a16:creationId xmlns:a16="http://schemas.microsoft.com/office/drawing/2014/main" id="{6B92563A-CF46-291B-9C5E-869E54556A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69848" y="7450545"/>
                      <a:ext cx="2377318" cy="766311"/>
                      <a:chOff x="8279851" y="2938392"/>
                      <a:chExt cx="2377318" cy="766311"/>
                    </a:xfrm>
                  </p:grpSpPr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80E0488B-F675-CC58-5430-0D220977DB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88951" y="2938392"/>
                        <a:ext cx="12811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r" rtl="1"/>
                        <a:r>
                          <a:rPr lang="fa-IR" sz="2400" dirty="0">
                            <a:solidFill>
                              <a:srgbClr val="EEE7C0"/>
                            </a:solidFill>
                            <a:cs typeface="B Titr" panose="00000700000000000000" pitchFamily="2" charset="-78"/>
                          </a:rPr>
                          <a:t>ثبت آگهی</a:t>
                        </a:r>
                        <a:endParaRPr lang="en-US" sz="2400" dirty="0">
                          <a:solidFill>
                            <a:srgbClr val="EEE7C0"/>
                          </a:solidFill>
                          <a:cs typeface="B Titr" panose="00000700000000000000" pitchFamily="2" charset="-78"/>
                        </a:endParaRPr>
                      </a:p>
                    </p:txBody>
                  </p:sp>
                  <p:cxnSp>
                    <p:nvCxnSpPr>
                      <p:cNvPr id="59" name="Straight Connector 58">
                        <a:extLst>
                          <a:ext uri="{FF2B5EF4-FFF2-40B4-BE49-F238E27FC236}">
                            <a16:creationId xmlns:a16="http://schemas.microsoft.com/office/drawing/2014/main" id="{BEA4067B-EBCB-8AD0-3CBA-414952102AC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279851" y="3704703"/>
                        <a:ext cx="2377318" cy="0"/>
                      </a:xfrm>
                      <a:prstGeom prst="line">
                        <a:avLst/>
                      </a:prstGeom>
                      <a:ln>
                        <a:solidFill>
                          <a:srgbClr val="DCA8CA">
                            <a:alpha val="16863"/>
                          </a:srgb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61" name="Picture 60">
                      <a:extLst>
                        <a:ext uri="{FF2B5EF4-FFF2-40B4-BE49-F238E27FC236}">
                          <a16:creationId xmlns:a16="http://schemas.microsoft.com/office/drawing/2014/main" id="{5C9DC2FA-AE4B-A7A7-C735-92CB25DBFB3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lum bright="70000" contrast="-7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275448" y="7317322"/>
                      <a:ext cx="548640" cy="54864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69" name="Group 68">
                      <a:extLst>
                        <a:ext uri="{FF2B5EF4-FFF2-40B4-BE49-F238E27FC236}">
                          <a16:creationId xmlns:a16="http://schemas.microsoft.com/office/drawing/2014/main" id="{DEABFE12-1201-2840-83E0-9BF0AF779A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69848" y="8509289"/>
                      <a:ext cx="2454240" cy="897112"/>
                      <a:chOff x="8369848" y="8329147"/>
                      <a:chExt cx="2454240" cy="897112"/>
                    </a:xfrm>
                  </p:grpSpPr>
                  <p:grpSp>
                    <p:nvGrpSpPr>
                      <p:cNvPr id="64" name="Group 63">
                        <a:extLst>
                          <a:ext uri="{FF2B5EF4-FFF2-40B4-BE49-F238E27FC236}">
                            <a16:creationId xmlns:a16="http://schemas.microsoft.com/office/drawing/2014/main" id="{2582208E-489B-5F63-C87E-00B819BE63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69848" y="8459948"/>
                        <a:ext cx="2377318" cy="766311"/>
                        <a:chOff x="8279851" y="2938392"/>
                        <a:chExt cx="2377318" cy="766311"/>
                      </a:xfrm>
                    </p:grpSpPr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17D6D1B7-20B8-9D94-0093-82CBDCBDF13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560711" y="2938392"/>
                          <a:ext cx="140936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r" rtl="1"/>
                          <a:r>
                            <a:rPr lang="fa-IR" sz="2400" dirty="0">
                              <a:solidFill>
                                <a:srgbClr val="EEE7C0"/>
                              </a:solidFill>
                              <a:cs typeface="B Titr" panose="00000700000000000000" pitchFamily="2" charset="-78"/>
                            </a:rPr>
                            <a:t>پنل کاربری</a:t>
                          </a:r>
                          <a:endParaRPr lang="en-US" sz="2400" dirty="0">
                            <a:solidFill>
                              <a:srgbClr val="EEE7C0"/>
                            </a:solidFill>
                            <a:cs typeface="B Titr" panose="00000700000000000000" pitchFamily="2" charset="-78"/>
                          </a:endParaRPr>
                        </a:p>
                      </p:txBody>
                    </p:sp>
                    <p:cxnSp>
                      <p:nvCxnSpPr>
                        <p:cNvPr id="66" name="Straight Connector 65">
                          <a:extLst>
                            <a:ext uri="{FF2B5EF4-FFF2-40B4-BE49-F238E27FC236}">
                              <a16:creationId xmlns:a16="http://schemas.microsoft.com/office/drawing/2014/main" id="{F28D2EAF-2B0B-2247-EF49-23C49DABE6A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8279851" y="3704703"/>
                          <a:ext cx="2377318" cy="0"/>
                        </a:xfrm>
                        <a:prstGeom prst="line">
                          <a:avLst/>
                        </a:prstGeom>
                        <a:ln>
                          <a:solidFill>
                            <a:srgbClr val="DCA8CA">
                              <a:alpha val="16863"/>
                            </a:srgb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pic>
                    <p:nvPicPr>
                      <p:cNvPr id="68" name="Picture 67">
                        <a:extLst>
                          <a:ext uri="{FF2B5EF4-FFF2-40B4-BE49-F238E27FC236}">
                            <a16:creationId xmlns:a16="http://schemas.microsoft.com/office/drawing/2014/main" id="{EF1E9139-AB2F-2528-0B70-6643DB5E3B9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275448" y="8329147"/>
                        <a:ext cx="548640" cy="54864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CD8E026E-E5A4-D068-2FA3-3B82D5A435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74752" y="9651916"/>
                      <a:ext cx="2149336" cy="590043"/>
                      <a:chOff x="8674752" y="9651916"/>
                      <a:chExt cx="2149336" cy="590043"/>
                    </a:xfrm>
                  </p:grpSpPr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81ABECF2-E453-6A59-0616-C27B4D1738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74752" y="9780294"/>
                        <a:ext cx="138531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r" rtl="1"/>
                        <a:r>
                          <a:rPr lang="fa-IR" sz="2400" dirty="0">
                            <a:solidFill>
                              <a:srgbClr val="EEE7C0"/>
                            </a:solidFill>
                            <a:cs typeface="B Titr" panose="00000700000000000000" pitchFamily="2" charset="-78"/>
                          </a:rPr>
                          <a:t>صفحه 404</a:t>
                        </a:r>
                        <a:endParaRPr lang="en-US" sz="2400" dirty="0">
                          <a:solidFill>
                            <a:srgbClr val="EEE7C0"/>
                          </a:solidFill>
                          <a:cs typeface="B Titr" panose="00000700000000000000" pitchFamily="2" charset="-78"/>
                        </a:endParaRPr>
                      </a:p>
                    </p:txBody>
                  </p:sp>
                  <p:pic>
                    <p:nvPicPr>
                      <p:cNvPr id="76" name="Picture 75">
                        <a:extLst>
                          <a:ext uri="{FF2B5EF4-FFF2-40B4-BE49-F238E27FC236}">
                            <a16:creationId xmlns:a16="http://schemas.microsoft.com/office/drawing/2014/main" id="{AB577471-F663-E758-B9E9-FA5FF7CCA34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275448" y="9651916"/>
                        <a:ext cx="548640" cy="548640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grpSp>
              <p:nvGrpSpPr>
                <p:cNvPr id="1268" name="Group 1267">
                  <a:extLst>
                    <a:ext uri="{FF2B5EF4-FFF2-40B4-BE49-F238E27FC236}">
                      <a16:creationId xmlns:a16="http://schemas.microsoft.com/office/drawing/2014/main" id="{B9829191-2012-C7D0-3A7D-F09B4031B09B}"/>
                    </a:ext>
                  </a:extLst>
                </p:cNvPr>
                <p:cNvGrpSpPr/>
                <p:nvPr/>
              </p:nvGrpSpPr>
              <p:grpSpPr>
                <a:xfrm>
                  <a:off x="-790832" y="-854947"/>
                  <a:ext cx="3146315" cy="12778698"/>
                  <a:chOff x="-745216" y="-713118"/>
                  <a:chExt cx="3146315" cy="12778698"/>
                </a:xfrm>
              </p:grpSpPr>
              <p:grpSp>
                <p:nvGrpSpPr>
                  <p:cNvPr id="1288" name="Group 1287">
                    <a:extLst>
                      <a:ext uri="{FF2B5EF4-FFF2-40B4-BE49-F238E27FC236}">
                        <a16:creationId xmlns:a16="http://schemas.microsoft.com/office/drawing/2014/main" id="{2A920586-015C-118D-7CF1-F3063E0C60EC}"/>
                      </a:ext>
                    </a:extLst>
                  </p:cNvPr>
                  <p:cNvGrpSpPr/>
                  <p:nvPr/>
                </p:nvGrpSpPr>
                <p:grpSpPr>
                  <a:xfrm>
                    <a:off x="-745216" y="-713118"/>
                    <a:ext cx="3146315" cy="12778698"/>
                    <a:chOff x="-854879" y="-739098"/>
                    <a:chExt cx="3146315" cy="12778698"/>
                  </a:xfrm>
                </p:grpSpPr>
                <p:sp>
                  <p:nvSpPr>
                    <p:cNvPr id="1290" name="Rectangle: Rounded Corners 1289">
                      <a:extLst>
                        <a:ext uri="{FF2B5EF4-FFF2-40B4-BE49-F238E27FC236}">
                          <a16:creationId xmlns:a16="http://schemas.microsoft.com/office/drawing/2014/main" id="{863E43B8-3E03-1E0F-12C0-2E073FE355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854879" y="-680610"/>
                      <a:ext cx="1651291" cy="12720210"/>
                    </a:xfrm>
                    <a:prstGeom prst="roundRect">
                      <a:avLst>
                        <a:gd name="adj" fmla="val 31447"/>
                      </a:avLst>
                    </a:prstGeom>
                    <a:solidFill>
                      <a:srgbClr val="84105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91" name="Rectangle: Rounded Corners 1290">
                      <a:extLst>
                        <a:ext uri="{FF2B5EF4-FFF2-40B4-BE49-F238E27FC236}">
                          <a16:creationId xmlns:a16="http://schemas.microsoft.com/office/drawing/2014/main" id="{2A10E03B-3F35-56D7-F7DD-844CB6E6F7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29" y="-739098"/>
                      <a:ext cx="2062307" cy="5411576"/>
                    </a:xfrm>
                    <a:prstGeom prst="roundRect">
                      <a:avLst>
                        <a:gd name="adj" fmla="val 4068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92" name="Rectangle: Rounded Corners 1291">
                      <a:extLst>
                        <a:ext uri="{FF2B5EF4-FFF2-40B4-BE49-F238E27FC236}">
                          <a16:creationId xmlns:a16="http://schemas.microsoft.com/office/drawing/2014/main" id="{D5D13CC7-AAFA-3A98-34B2-01866AB17AB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-89740" y="5407656"/>
                      <a:ext cx="2560320" cy="83173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pic>
                <p:nvPicPr>
                  <p:cNvPr id="1289" name="Picture 1288">
                    <a:extLst>
                      <a:ext uri="{FF2B5EF4-FFF2-40B4-BE49-F238E27FC236}">
                        <a16:creationId xmlns:a16="http://schemas.microsoft.com/office/drawing/2014/main" id="{FD289D56-B2CC-A3FF-5B59-EC7234E5ED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4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8114" y="5282441"/>
                    <a:ext cx="1375043" cy="94081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269" name="Straight Connector 1268">
                  <a:extLst>
                    <a:ext uri="{FF2B5EF4-FFF2-40B4-BE49-F238E27FC236}">
                      <a16:creationId xmlns:a16="http://schemas.microsoft.com/office/drawing/2014/main" id="{3834FFEF-8F92-AB43-745C-40344AE19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03726" y="1477455"/>
                  <a:ext cx="1283458" cy="3081380"/>
                </a:xfrm>
                <a:prstGeom prst="line">
                  <a:avLst/>
                </a:prstGeom>
                <a:ln w="6350"/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270" name="Straight Connector 1269">
                  <a:extLst>
                    <a:ext uri="{FF2B5EF4-FFF2-40B4-BE49-F238E27FC236}">
                      <a16:creationId xmlns:a16="http://schemas.microsoft.com/office/drawing/2014/main" id="{0779F207-547F-659A-B819-D116D84118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65023" y="2445662"/>
                  <a:ext cx="1175482" cy="2284370"/>
                </a:xfrm>
                <a:prstGeom prst="line">
                  <a:avLst/>
                </a:prstGeom>
                <a:ln w="6350">
                  <a:solidFill>
                    <a:schemeClr val="tx2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272" name="Straight Connector 1271">
                  <a:extLst>
                    <a:ext uri="{FF2B5EF4-FFF2-40B4-BE49-F238E27FC236}">
                      <a16:creationId xmlns:a16="http://schemas.microsoft.com/office/drawing/2014/main" id="{9435E71E-0452-A290-D5C9-52767FE4E0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5455" y="6016586"/>
                  <a:ext cx="891222" cy="514276"/>
                </a:xfrm>
                <a:prstGeom prst="line">
                  <a:avLst/>
                </a:prstGeom>
                <a:ln w="6350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4" name="Straight Connector 1273">
                  <a:extLst>
                    <a:ext uri="{FF2B5EF4-FFF2-40B4-BE49-F238E27FC236}">
                      <a16:creationId xmlns:a16="http://schemas.microsoft.com/office/drawing/2014/main" id="{8D2A0FDD-AB09-F025-154D-FE15FB1799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23665" y="4031366"/>
                  <a:ext cx="1118177" cy="1215131"/>
                </a:xfrm>
                <a:prstGeom prst="line">
                  <a:avLst/>
                </a:prstGeom>
                <a:ln w="6350">
                  <a:solidFill>
                    <a:srgbClr val="7030A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75" name="Straight Connector 1274">
                  <a:extLst>
                    <a:ext uri="{FF2B5EF4-FFF2-40B4-BE49-F238E27FC236}">
                      <a16:creationId xmlns:a16="http://schemas.microsoft.com/office/drawing/2014/main" id="{5E3A7CF9-9821-6849-B8D3-4E09963E63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9928" y="4926107"/>
                  <a:ext cx="794518" cy="553510"/>
                </a:xfrm>
                <a:prstGeom prst="line">
                  <a:avLst/>
                </a:prstGeom>
                <a:ln w="6350">
                  <a:solidFill>
                    <a:srgbClr val="C00000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76" name="Straight Connector 1275">
                  <a:extLst>
                    <a:ext uri="{FF2B5EF4-FFF2-40B4-BE49-F238E27FC236}">
                      <a16:creationId xmlns:a16="http://schemas.microsoft.com/office/drawing/2014/main" id="{20118E32-50B5-C51E-E61B-CC8A22F23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62463" y="3113300"/>
                  <a:ext cx="1224990" cy="1860968"/>
                </a:xfrm>
                <a:prstGeom prst="line">
                  <a:avLst/>
                </a:prstGeom>
                <a:ln w="6350"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81" name="Straight Connector 1280">
                  <a:extLst>
                    <a:ext uri="{FF2B5EF4-FFF2-40B4-BE49-F238E27FC236}">
                      <a16:creationId xmlns:a16="http://schemas.microsoft.com/office/drawing/2014/main" id="{279BDD95-1CB7-9840-EE61-F4A7428087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905" y="6267936"/>
                  <a:ext cx="1235336" cy="1071247"/>
                </a:xfrm>
                <a:prstGeom prst="line">
                  <a:avLst/>
                </a:prstGeom>
                <a:ln w="6350">
                  <a:solidFill>
                    <a:srgbClr val="D95390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54CAAA8-23F2-AC7C-F28A-83BB99BB91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7065" y="642236"/>
                  <a:ext cx="1284233" cy="3812706"/>
                </a:xfrm>
                <a:prstGeom prst="line">
                  <a:avLst/>
                </a:prstGeom>
                <a:ln w="6350">
                  <a:solidFill>
                    <a:srgbClr val="7030A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EA44AD63-05AB-6D4E-3067-FF6C0F0C2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6584" y="647854"/>
                  <a:ext cx="1159519" cy="0"/>
                </a:xfrm>
                <a:prstGeom prst="line">
                  <a:avLst/>
                </a:prstGeom>
                <a:ln w="6350">
                  <a:solidFill>
                    <a:srgbClr val="7030A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C47727BB-F1DF-799F-05D9-E07B98B97201}"/>
                    </a:ext>
                  </a:extLst>
                </p:cNvPr>
                <p:cNvSpPr/>
                <p:nvPr/>
              </p:nvSpPr>
              <p:spPr>
                <a:xfrm rot="533371" flipH="1">
                  <a:off x="642690" y="4303648"/>
                  <a:ext cx="182880" cy="182880"/>
                </a:xfrm>
                <a:prstGeom prst="flowChartConnector">
                  <a:avLst/>
                </a:prstGeom>
                <a:solidFill>
                  <a:srgbClr val="9F5FCF"/>
                </a:solidFill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14BFA177-F092-7628-84A6-89F385E97D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18824" y="1417108"/>
                  <a:ext cx="2178445" cy="18983"/>
                </a:xfrm>
                <a:prstGeom prst="line">
                  <a:avLst/>
                </a:prstGeom>
                <a:ln w="6350"/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381" name="Flowchart: Connector 1380">
                  <a:extLst>
                    <a:ext uri="{FF2B5EF4-FFF2-40B4-BE49-F238E27FC236}">
                      <a16:creationId xmlns:a16="http://schemas.microsoft.com/office/drawing/2014/main" id="{35B7CB50-B858-78F6-9A49-7CD17075A871}"/>
                    </a:ext>
                  </a:extLst>
                </p:cNvPr>
                <p:cNvSpPr/>
                <p:nvPr/>
              </p:nvSpPr>
              <p:spPr>
                <a:xfrm rot="533371" flipH="1">
                  <a:off x="1907878" y="572541"/>
                  <a:ext cx="182880" cy="182880"/>
                </a:xfrm>
                <a:prstGeom prst="flowChartConnector">
                  <a:avLst/>
                </a:prstGeom>
                <a:solidFill>
                  <a:srgbClr val="9F5FCF"/>
                </a:solidFill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lowchart: Connector 80">
                  <a:extLst>
                    <a:ext uri="{FF2B5EF4-FFF2-40B4-BE49-F238E27FC236}">
                      <a16:creationId xmlns:a16="http://schemas.microsoft.com/office/drawing/2014/main" id="{A825D39A-82AD-666F-8BF0-80ED1D700B10}"/>
                    </a:ext>
                  </a:extLst>
                </p:cNvPr>
                <p:cNvSpPr/>
                <p:nvPr/>
              </p:nvSpPr>
              <p:spPr>
                <a:xfrm rot="533371" flipH="1">
                  <a:off x="2517478" y="562381"/>
                  <a:ext cx="182880" cy="182880"/>
                </a:xfrm>
                <a:prstGeom prst="flowChartConnector">
                  <a:avLst/>
                </a:prstGeom>
                <a:solidFill>
                  <a:srgbClr val="9F5FCF"/>
                </a:solidFill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3CD6186-D1ED-4855-9FD6-706C3C34BBA0}"/>
                    </a:ext>
                  </a:extLst>
                </p:cNvPr>
                <p:cNvGrpSpPr/>
                <p:nvPr/>
              </p:nvGrpSpPr>
              <p:grpSpPr>
                <a:xfrm>
                  <a:off x="2613555" y="288224"/>
                  <a:ext cx="1783714" cy="633779"/>
                  <a:chOff x="927810" y="408436"/>
                  <a:chExt cx="1783714" cy="636502"/>
                </a:xfrm>
              </p:grpSpPr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CC5574A6-520A-5B23-0364-E72B9F6308B0}"/>
                      </a:ext>
                    </a:extLst>
                  </p:cNvPr>
                  <p:cNvGrpSpPr/>
                  <p:nvPr/>
                </p:nvGrpSpPr>
                <p:grpSpPr>
                  <a:xfrm>
                    <a:off x="927810" y="408436"/>
                    <a:ext cx="1783714" cy="636502"/>
                    <a:chOff x="932526" y="408436"/>
                    <a:chExt cx="1682564" cy="636502"/>
                  </a:xfrm>
                </p:grpSpPr>
                <p:sp>
                  <p:nvSpPr>
                    <p:cNvPr id="85" name="Rectangle: Rounded Corners 84">
                      <a:extLst>
                        <a:ext uri="{FF2B5EF4-FFF2-40B4-BE49-F238E27FC236}">
                          <a16:creationId xmlns:a16="http://schemas.microsoft.com/office/drawing/2014/main" id="{84AD151F-A99B-35B7-2A0F-F8DEDFD2C1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2526" y="408436"/>
                      <a:ext cx="1682564" cy="6365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9F5FCF"/>
                    </a:solidFill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86" name="Group 85">
                      <a:extLst>
                        <a:ext uri="{FF2B5EF4-FFF2-40B4-BE49-F238E27FC236}">
                          <a16:creationId xmlns:a16="http://schemas.microsoft.com/office/drawing/2014/main" id="{14CB7BAE-4442-2543-E135-997E555037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90904" y="501084"/>
                      <a:ext cx="431273" cy="459164"/>
                      <a:chOff x="-1117436" y="1293053"/>
                      <a:chExt cx="642233" cy="680689"/>
                    </a:xfrm>
                  </p:grpSpPr>
                  <p:sp>
                    <p:nvSpPr>
                      <p:cNvPr id="87" name="Flowchart: Connector 86">
                        <a:extLst>
                          <a:ext uri="{FF2B5EF4-FFF2-40B4-BE49-F238E27FC236}">
                            <a16:creationId xmlns:a16="http://schemas.microsoft.com/office/drawing/2014/main" id="{9E33F4BC-D4EC-E684-46D6-5D6A9A943E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117436" y="1293053"/>
                        <a:ext cx="642233" cy="680689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/>
                    </p:spPr>
                    <p:style>
                      <a:lnRef idx="0">
                        <a:schemeClr val="dk1"/>
                      </a:lnRef>
                      <a:fillRef idx="3">
                        <a:schemeClr val="dk1"/>
                      </a:fillRef>
                      <a:effectRef idx="3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pic>
                    <p:nvPicPr>
                      <p:cNvPr id="88" name="Picture 16" descr="Vite (software) - Wikipedia">
                        <a:extLst>
                          <a:ext uri="{FF2B5EF4-FFF2-40B4-BE49-F238E27FC236}">
                            <a16:creationId xmlns:a16="http://schemas.microsoft.com/office/drawing/2014/main" id="{403F0C8D-281C-2279-3A88-0F1973182B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05739" y="1447106"/>
                        <a:ext cx="385340" cy="3798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6907E0FD-B35E-66A3-8C63-8E80F1EA89F4}"/>
                      </a:ext>
                    </a:extLst>
                  </p:cNvPr>
                  <p:cNvSpPr txBox="1"/>
                  <p:nvPr/>
                </p:nvSpPr>
                <p:spPr>
                  <a:xfrm>
                    <a:off x="1136281" y="556500"/>
                    <a:ext cx="757836" cy="40182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t>Vite</a:t>
                    </a:r>
                    <a:endParaRPr lang="en-US" sz="3200" b="1" dirty="0">
                      <a:solidFill>
                        <a:schemeClr val="bg1"/>
                      </a:solidFill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89" name="Flowchart: Connector 88">
                  <a:extLst>
                    <a:ext uri="{FF2B5EF4-FFF2-40B4-BE49-F238E27FC236}">
                      <a16:creationId xmlns:a16="http://schemas.microsoft.com/office/drawing/2014/main" id="{8E658B3D-B51F-323F-CAD1-B0F4136CBEEA}"/>
                    </a:ext>
                  </a:extLst>
                </p:cNvPr>
                <p:cNvSpPr/>
                <p:nvPr/>
              </p:nvSpPr>
              <p:spPr>
                <a:xfrm rot="533371" flipH="1">
                  <a:off x="917617" y="4442954"/>
                  <a:ext cx="182880" cy="182880"/>
                </a:xfrm>
                <a:prstGeom prst="flowChartConnector">
                  <a:avLst/>
                </a:pr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lowchart: Connector 89">
                  <a:extLst>
                    <a:ext uri="{FF2B5EF4-FFF2-40B4-BE49-F238E27FC236}">
                      <a16:creationId xmlns:a16="http://schemas.microsoft.com/office/drawing/2014/main" id="{3B616460-41F9-E4F4-5B9D-C1BD90CD28B3}"/>
                    </a:ext>
                  </a:extLst>
                </p:cNvPr>
                <p:cNvSpPr/>
                <p:nvPr/>
              </p:nvSpPr>
              <p:spPr>
                <a:xfrm rot="533371" flipH="1">
                  <a:off x="2221847" y="1363635"/>
                  <a:ext cx="182880" cy="182880"/>
                </a:xfrm>
                <a:prstGeom prst="flowChartConnector">
                  <a:avLst/>
                </a:pr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" name="Flowchart: Connector 90">
                  <a:extLst>
                    <a:ext uri="{FF2B5EF4-FFF2-40B4-BE49-F238E27FC236}">
                      <a16:creationId xmlns:a16="http://schemas.microsoft.com/office/drawing/2014/main" id="{23FC3988-9F76-41E6-DFBF-3F66C2D15D5E}"/>
                    </a:ext>
                  </a:extLst>
                </p:cNvPr>
                <p:cNvSpPr/>
                <p:nvPr/>
              </p:nvSpPr>
              <p:spPr>
                <a:xfrm rot="533371" flipH="1">
                  <a:off x="4063000" y="1313024"/>
                  <a:ext cx="182880" cy="182880"/>
                </a:xfrm>
                <a:prstGeom prst="flowChartConnector">
                  <a:avLst/>
                </a:pr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E7E8126E-72A8-CF96-A247-6EC322C76F4F}"/>
                    </a:ext>
                  </a:extLst>
                </p:cNvPr>
                <p:cNvGrpSpPr/>
                <p:nvPr/>
              </p:nvGrpSpPr>
              <p:grpSpPr>
                <a:xfrm>
                  <a:off x="4156141" y="1038183"/>
                  <a:ext cx="2704986" cy="640079"/>
                  <a:chOff x="1820043" y="1710659"/>
                  <a:chExt cx="2704986" cy="640079"/>
                </a:xfrm>
              </p:grpSpPr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B2B3E2CE-4EFE-FED2-3EDE-98D61C3E5B51}"/>
                      </a:ext>
                    </a:extLst>
                  </p:cNvPr>
                  <p:cNvGrpSpPr/>
                  <p:nvPr/>
                </p:nvGrpSpPr>
                <p:grpSpPr>
                  <a:xfrm>
                    <a:off x="1820043" y="1710659"/>
                    <a:ext cx="2704986" cy="640079"/>
                    <a:chOff x="1010980" y="315498"/>
                    <a:chExt cx="2704986" cy="642830"/>
                  </a:xfrm>
                </p:grpSpPr>
                <p:grpSp>
                  <p:nvGrpSpPr>
                    <p:cNvPr id="95" name="Group 94">
                      <a:extLst>
                        <a:ext uri="{FF2B5EF4-FFF2-40B4-BE49-F238E27FC236}">
                          <a16:creationId xmlns:a16="http://schemas.microsoft.com/office/drawing/2014/main" id="{50C86565-B6E0-E560-F1DC-E11890AA9B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0980" y="315498"/>
                      <a:ext cx="2704986" cy="642830"/>
                      <a:chOff x="1010980" y="315498"/>
                      <a:chExt cx="2551594" cy="642830"/>
                    </a:xfrm>
                  </p:grpSpPr>
                  <p:sp>
                    <p:nvSpPr>
                      <p:cNvPr id="97" name="Rectangle: Rounded Corners 96">
                        <a:extLst>
                          <a:ext uri="{FF2B5EF4-FFF2-40B4-BE49-F238E27FC236}">
                            <a16:creationId xmlns:a16="http://schemas.microsoft.com/office/drawing/2014/main" id="{1E43C2A1-77B5-F0CF-DEF9-4F5AC52556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0980" y="315498"/>
                        <a:ext cx="2551594" cy="64283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ln/>
                    </p:spPr>
                    <p:style>
                      <a:lnRef idx="0">
                        <a:schemeClr val="accent4"/>
                      </a:lnRef>
                      <a:fillRef idx="3">
                        <a:schemeClr val="accent4"/>
                      </a:fillRef>
                      <a:effectRef idx="3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98" name="Flowchart: Connector 97">
                        <a:extLst>
                          <a:ext uri="{FF2B5EF4-FFF2-40B4-BE49-F238E27FC236}">
                            <a16:creationId xmlns:a16="http://schemas.microsoft.com/office/drawing/2014/main" id="{F887320A-D6ED-25BC-1EE7-A1DC618841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3458" y="406659"/>
                        <a:ext cx="431273" cy="459165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/>
                    </p:spPr>
                    <p:style>
                      <a:lnRef idx="0">
                        <a:schemeClr val="dk1"/>
                      </a:lnRef>
                      <a:fillRef idx="3">
                        <a:schemeClr val="dk1"/>
                      </a:fillRef>
                      <a:effectRef idx="3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D1E7FFAB-EEBC-1329-142D-1B834E72F9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18609" y="441920"/>
                      <a:ext cx="1932388" cy="40183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 rtl="1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React Query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p:txBody>
                </p:sp>
              </p:grpSp>
              <p:pic>
                <p:nvPicPr>
                  <p:cNvPr id="94" name="Picture 50" descr="What is React Query?. Since React is the UI Library there are… | by Omer  Shahzad | Medium">
                    <a:extLst>
                      <a:ext uri="{FF2B5EF4-FFF2-40B4-BE49-F238E27FC236}">
                        <a16:creationId xmlns:a16="http://schemas.microsoft.com/office/drawing/2014/main" id="{91F59590-A89C-2AD9-2116-4FBD9C837A2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39770" y="1911039"/>
                    <a:ext cx="278422" cy="2480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48FC67ED-95E8-1E7E-8F41-E188FF50A3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27039" y="4037768"/>
                  <a:ext cx="1134287" cy="12896"/>
                </a:xfrm>
                <a:prstGeom prst="line">
                  <a:avLst/>
                </a:prstGeom>
                <a:ln w="6350">
                  <a:solidFill>
                    <a:srgbClr val="7030A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39" name="Straight Connector 1138">
                  <a:extLst>
                    <a:ext uri="{FF2B5EF4-FFF2-40B4-BE49-F238E27FC236}">
                      <a16:creationId xmlns:a16="http://schemas.microsoft.com/office/drawing/2014/main" id="{E08C0DCB-349A-634E-94AB-F8C865CBBF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692798" y="5742786"/>
                  <a:ext cx="4057351" cy="4820"/>
                </a:xfrm>
                <a:prstGeom prst="line">
                  <a:avLst/>
                </a:prstGeom>
                <a:ln w="6350"/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330" name="Straight Connector 1329">
                  <a:extLst>
                    <a:ext uri="{FF2B5EF4-FFF2-40B4-BE49-F238E27FC236}">
                      <a16:creationId xmlns:a16="http://schemas.microsoft.com/office/drawing/2014/main" id="{EC339434-318F-AEB6-778E-0077D33350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484141" y="4922427"/>
                  <a:ext cx="1375623" cy="2222"/>
                </a:xfrm>
                <a:prstGeom prst="line">
                  <a:avLst/>
                </a:prstGeom>
                <a:ln w="6350">
                  <a:solidFill>
                    <a:srgbClr val="C00000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418" name="Straight Connector 1417">
                  <a:extLst>
                    <a:ext uri="{FF2B5EF4-FFF2-40B4-BE49-F238E27FC236}">
                      <a16:creationId xmlns:a16="http://schemas.microsoft.com/office/drawing/2014/main" id="{2BA70A3D-4AB6-EAEB-DE94-97D55AC54B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95049" y="6519462"/>
                  <a:ext cx="699133" cy="5566"/>
                </a:xfrm>
                <a:prstGeom prst="line">
                  <a:avLst/>
                </a:prstGeom>
                <a:ln w="6350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0" name="Rectangle: Rounded Corners 1449">
                  <a:extLst>
                    <a:ext uri="{FF2B5EF4-FFF2-40B4-BE49-F238E27FC236}">
                      <a16:creationId xmlns:a16="http://schemas.microsoft.com/office/drawing/2014/main" id="{12204E6D-74E9-145D-B96E-4974C14D0403}"/>
                    </a:ext>
                  </a:extLst>
                </p:cNvPr>
                <p:cNvSpPr/>
                <p:nvPr/>
              </p:nvSpPr>
              <p:spPr>
                <a:xfrm>
                  <a:off x="293176" y="6852820"/>
                  <a:ext cx="2062307" cy="5098444"/>
                </a:xfrm>
                <a:prstGeom prst="roundRect">
                  <a:avLst>
                    <a:gd name="adj" fmla="val 4345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60" name="Straight Connector 1459">
                  <a:extLst>
                    <a:ext uri="{FF2B5EF4-FFF2-40B4-BE49-F238E27FC236}">
                      <a16:creationId xmlns:a16="http://schemas.microsoft.com/office/drawing/2014/main" id="{2BAAD74B-2E87-9B1B-74B1-966308A419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79329" y="7328864"/>
                  <a:ext cx="2316693" cy="32809"/>
                </a:xfrm>
                <a:prstGeom prst="line">
                  <a:avLst/>
                </a:prstGeom>
                <a:ln w="6350">
                  <a:solidFill>
                    <a:srgbClr val="D95390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50" name="Straight Connector 1049">
                  <a:extLst>
                    <a:ext uri="{FF2B5EF4-FFF2-40B4-BE49-F238E27FC236}">
                      <a16:creationId xmlns:a16="http://schemas.microsoft.com/office/drawing/2014/main" id="{AC680E30-B75E-C676-85BE-3E8FF80EA2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5268" y="6509743"/>
                  <a:ext cx="1403091" cy="1674522"/>
                </a:xfrm>
                <a:prstGeom prst="line">
                  <a:avLst/>
                </a:prstGeom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1" name="Straight Connector 1050">
                  <a:extLst>
                    <a:ext uri="{FF2B5EF4-FFF2-40B4-BE49-F238E27FC236}">
                      <a16:creationId xmlns:a16="http://schemas.microsoft.com/office/drawing/2014/main" id="{379909E7-E51E-921F-F303-F39B86DB01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60414" y="8187300"/>
                  <a:ext cx="2216281" cy="29343"/>
                </a:xfrm>
                <a:prstGeom prst="line">
                  <a:avLst/>
                </a:prstGeom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1" name="Straight Connector 1070">
                  <a:extLst>
                    <a:ext uri="{FF2B5EF4-FFF2-40B4-BE49-F238E27FC236}">
                      <a16:creationId xmlns:a16="http://schemas.microsoft.com/office/drawing/2014/main" id="{09843C22-76A9-1D8E-054E-4DE86F6625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6602" y="6688583"/>
                  <a:ext cx="1524715" cy="2412269"/>
                </a:xfrm>
                <a:prstGeom prst="line">
                  <a:avLst/>
                </a:prstGeom>
                <a:ln w="6350">
                  <a:solidFill>
                    <a:schemeClr val="accent5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73" name="Straight Connector 1072">
                  <a:extLst>
                    <a:ext uri="{FF2B5EF4-FFF2-40B4-BE49-F238E27FC236}">
                      <a16:creationId xmlns:a16="http://schemas.microsoft.com/office/drawing/2014/main" id="{A350E5D1-5E4E-52A1-15CF-C0D3242952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71301" y="9069203"/>
                  <a:ext cx="2628814" cy="12486"/>
                </a:xfrm>
                <a:prstGeom prst="line">
                  <a:avLst/>
                </a:prstGeom>
                <a:ln w="6350">
                  <a:solidFill>
                    <a:schemeClr val="accent5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84" name="Straight Connector 1083">
                  <a:extLst>
                    <a:ext uri="{FF2B5EF4-FFF2-40B4-BE49-F238E27FC236}">
                      <a16:creationId xmlns:a16="http://schemas.microsoft.com/office/drawing/2014/main" id="{06F058DE-274C-E86F-F34C-1582F09D19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8634" y="6852101"/>
                  <a:ext cx="1644665" cy="3038340"/>
                </a:xfrm>
                <a:prstGeom prst="line">
                  <a:avLst/>
                </a:prstGeom>
                <a:ln w="6350">
                  <a:solidFill>
                    <a:srgbClr val="7030A0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477" name="Straight Connector 1476">
                  <a:extLst>
                    <a:ext uri="{FF2B5EF4-FFF2-40B4-BE49-F238E27FC236}">
                      <a16:creationId xmlns:a16="http://schemas.microsoft.com/office/drawing/2014/main" id="{993245CD-4EAA-0B5D-FCC9-09E107B25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31177" y="9890441"/>
                  <a:ext cx="2546376" cy="0"/>
                </a:xfrm>
                <a:prstGeom prst="line">
                  <a:avLst/>
                </a:prstGeom>
                <a:ln w="6350">
                  <a:solidFill>
                    <a:srgbClr val="7030A0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490" name="Straight Connector 1489">
                  <a:extLst>
                    <a:ext uri="{FF2B5EF4-FFF2-40B4-BE49-F238E27FC236}">
                      <a16:creationId xmlns:a16="http://schemas.microsoft.com/office/drawing/2014/main" id="{9D2855CE-56DE-9F04-2676-E9B49EC41E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602" y="7025880"/>
                  <a:ext cx="1404730" cy="3708819"/>
                </a:xfrm>
                <a:prstGeom prst="line">
                  <a:avLst/>
                </a:prstGeom>
                <a:ln w="63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0" name="Straight Connector 1499">
                  <a:extLst>
                    <a:ext uri="{FF2B5EF4-FFF2-40B4-BE49-F238E27FC236}">
                      <a16:creationId xmlns:a16="http://schemas.microsoft.com/office/drawing/2014/main" id="{CBB7BDBE-21AF-71AB-FD43-B5BA59BC2C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3972" y="10734699"/>
                  <a:ext cx="1038629" cy="0"/>
                </a:xfrm>
                <a:prstGeom prst="line">
                  <a:avLst/>
                </a:prstGeom>
                <a:ln w="63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15" name="Flowchart: Connector 1614">
                  <a:extLst>
                    <a:ext uri="{FF2B5EF4-FFF2-40B4-BE49-F238E27FC236}">
                      <a16:creationId xmlns:a16="http://schemas.microsoft.com/office/drawing/2014/main" id="{B25CB145-6EAD-214F-4DDF-734E62E7C59F}"/>
                    </a:ext>
                  </a:extLst>
                </p:cNvPr>
                <p:cNvSpPr/>
                <p:nvPr/>
              </p:nvSpPr>
              <p:spPr>
                <a:xfrm rot="533371" flipH="1">
                  <a:off x="1146217" y="4656314"/>
                  <a:ext cx="182880" cy="182880"/>
                </a:xfrm>
                <a:prstGeom prst="flowChartConnector">
                  <a:avLst/>
                </a:prstGeom>
                <a:solidFill>
                  <a:schemeClr val="tx2"/>
                </a:soli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6" name="Flowchart: Connector 1615">
                  <a:extLst>
                    <a:ext uri="{FF2B5EF4-FFF2-40B4-BE49-F238E27FC236}">
                      <a16:creationId xmlns:a16="http://schemas.microsoft.com/office/drawing/2014/main" id="{04C5088F-60A8-260E-47C9-7A3257BA936A}"/>
                    </a:ext>
                  </a:extLst>
                </p:cNvPr>
                <p:cNvSpPr/>
                <p:nvPr/>
              </p:nvSpPr>
              <p:spPr>
                <a:xfrm rot="533371" flipH="1">
                  <a:off x="2365417" y="2385554"/>
                  <a:ext cx="182880" cy="182880"/>
                </a:xfrm>
                <a:prstGeom prst="flowChartConnector">
                  <a:avLst/>
                </a:prstGeom>
                <a:solidFill>
                  <a:schemeClr val="tx2"/>
                </a:soli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7" name="Flowchart: Connector 1616">
                  <a:extLst>
                    <a:ext uri="{FF2B5EF4-FFF2-40B4-BE49-F238E27FC236}">
                      <a16:creationId xmlns:a16="http://schemas.microsoft.com/office/drawing/2014/main" id="{00D12540-B426-4E9A-F7C8-E25B134B4386}"/>
                    </a:ext>
                  </a:extLst>
                </p:cNvPr>
                <p:cNvSpPr/>
                <p:nvPr/>
              </p:nvSpPr>
              <p:spPr>
                <a:xfrm rot="533371" flipH="1">
                  <a:off x="2715937" y="2385554"/>
                  <a:ext cx="182880" cy="182880"/>
                </a:xfrm>
                <a:prstGeom prst="flowChartConnector">
                  <a:avLst/>
                </a:prstGeom>
                <a:solidFill>
                  <a:schemeClr val="tx2"/>
                </a:soli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22" name="Group 1621">
                  <a:extLst>
                    <a:ext uri="{FF2B5EF4-FFF2-40B4-BE49-F238E27FC236}">
                      <a16:creationId xmlns:a16="http://schemas.microsoft.com/office/drawing/2014/main" id="{67F22858-4325-378D-8D0B-A1D5E55FE458}"/>
                    </a:ext>
                  </a:extLst>
                </p:cNvPr>
                <p:cNvGrpSpPr/>
                <p:nvPr/>
              </p:nvGrpSpPr>
              <p:grpSpPr>
                <a:xfrm>
                  <a:off x="2795241" y="2107271"/>
                  <a:ext cx="1737360" cy="640081"/>
                  <a:chOff x="2795241" y="2107271"/>
                  <a:chExt cx="1737360" cy="640081"/>
                </a:xfrm>
              </p:grpSpPr>
              <p:sp>
                <p:nvSpPr>
                  <p:cNvPr id="1618" name="Rectangle: Rounded Corners 1617">
                    <a:extLst>
                      <a:ext uri="{FF2B5EF4-FFF2-40B4-BE49-F238E27FC236}">
                        <a16:creationId xmlns:a16="http://schemas.microsoft.com/office/drawing/2014/main" id="{2CDFF215-46BC-4CA4-88E7-C85EDC99C626}"/>
                      </a:ext>
                    </a:extLst>
                  </p:cNvPr>
                  <p:cNvSpPr/>
                  <p:nvPr/>
                </p:nvSpPr>
                <p:spPr>
                  <a:xfrm>
                    <a:off x="2795241" y="2107271"/>
                    <a:ext cx="1737360" cy="64008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19" name="Flowchart: Connector 1618">
                    <a:extLst>
                      <a:ext uri="{FF2B5EF4-FFF2-40B4-BE49-F238E27FC236}">
                        <a16:creationId xmlns:a16="http://schemas.microsoft.com/office/drawing/2014/main" id="{AFA3D66E-B0C3-0940-924A-35CD9DD2B0CD}"/>
                      </a:ext>
                    </a:extLst>
                  </p:cNvPr>
                  <p:cNvSpPr/>
                  <p:nvPr/>
                </p:nvSpPr>
                <p:spPr>
                  <a:xfrm>
                    <a:off x="3966599" y="2180517"/>
                    <a:ext cx="457200" cy="4572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20" name="TextBox 1619">
                    <a:extLst>
                      <a:ext uri="{FF2B5EF4-FFF2-40B4-BE49-F238E27FC236}">
                        <a16:creationId xmlns:a16="http://schemas.microsoft.com/office/drawing/2014/main" id="{27128E9E-D7E8-C07B-B790-856DBDECFFF1}"/>
                      </a:ext>
                    </a:extLst>
                  </p:cNvPr>
                  <p:cNvSpPr txBox="1"/>
                  <p:nvPr/>
                </p:nvSpPr>
                <p:spPr>
                  <a:xfrm>
                    <a:off x="3020932" y="2246529"/>
                    <a:ext cx="713657" cy="40011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t>Zod</a:t>
                    </a:r>
                    <a:endParaRPr lang="en-US" sz="2400" b="1" dirty="0">
                      <a:solidFill>
                        <a:schemeClr val="bg1"/>
                      </a:solidFill>
                      <a:latin typeface="Arial Black" panose="020B0A04020102020204" pitchFamily="34" charset="0"/>
                    </a:endParaRPr>
                  </a:p>
                </p:txBody>
              </p:sp>
              <p:pic>
                <p:nvPicPr>
                  <p:cNvPr id="1621" name="Picture 28" descr="Form Validation Method In React : Zod &amp; React-Hook-Form | by Yüksel ÖZTÜRK  | Medium">
                    <a:extLst>
                      <a:ext uri="{FF2B5EF4-FFF2-40B4-BE49-F238E27FC236}">
                        <a16:creationId xmlns:a16="http://schemas.microsoft.com/office/drawing/2014/main" id="{9FAA196D-9A82-A0F5-0A02-C5319B5AE6F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69043" y="2284184"/>
                    <a:ext cx="247673" cy="24987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623" name="Flowchart: Connector 1622">
                  <a:extLst>
                    <a:ext uri="{FF2B5EF4-FFF2-40B4-BE49-F238E27FC236}">
                      <a16:creationId xmlns:a16="http://schemas.microsoft.com/office/drawing/2014/main" id="{33AA39A9-17CF-CEB9-9D3F-F7B6FC92751E}"/>
                    </a:ext>
                  </a:extLst>
                </p:cNvPr>
                <p:cNvSpPr/>
                <p:nvPr/>
              </p:nvSpPr>
              <p:spPr>
                <a:xfrm rot="533371" flipH="1">
                  <a:off x="1379897" y="4859514"/>
                  <a:ext cx="182880" cy="182880"/>
                </a:xfrm>
                <a:prstGeom prst="flowChartConnector">
                  <a:avLst/>
                </a:pr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4" name="Flowchart: Connector 1623">
                  <a:extLst>
                    <a:ext uri="{FF2B5EF4-FFF2-40B4-BE49-F238E27FC236}">
                      <a16:creationId xmlns:a16="http://schemas.microsoft.com/office/drawing/2014/main" id="{D9DE2841-8129-3B02-0606-596A205AE208}"/>
                    </a:ext>
                  </a:extLst>
                </p:cNvPr>
                <p:cNvSpPr/>
                <p:nvPr/>
              </p:nvSpPr>
              <p:spPr>
                <a:xfrm rot="533371" flipH="1">
                  <a:off x="2578777" y="3030714"/>
                  <a:ext cx="182880" cy="182880"/>
                </a:xfrm>
                <a:prstGeom prst="flowChartConnector">
                  <a:avLst/>
                </a:pr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5" name="Flowchart: Connector 1624">
                  <a:extLst>
                    <a:ext uri="{FF2B5EF4-FFF2-40B4-BE49-F238E27FC236}">
                      <a16:creationId xmlns:a16="http://schemas.microsoft.com/office/drawing/2014/main" id="{2B1CD0A2-6EC7-DC01-17BB-78C63DCB65CA}"/>
                    </a:ext>
                  </a:extLst>
                </p:cNvPr>
                <p:cNvSpPr/>
                <p:nvPr/>
              </p:nvSpPr>
              <p:spPr>
                <a:xfrm rot="533371" flipH="1">
                  <a:off x="4448217" y="3020554"/>
                  <a:ext cx="182880" cy="182880"/>
                </a:xfrm>
                <a:prstGeom prst="flowChartConnector">
                  <a:avLst/>
                </a:pr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6" name="Rectangle: Rounded Corners 1625">
                  <a:extLst>
                    <a:ext uri="{FF2B5EF4-FFF2-40B4-BE49-F238E27FC236}">
                      <a16:creationId xmlns:a16="http://schemas.microsoft.com/office/drawing/2014/main" id="{28ED50E7-3A1C-484E-C2E1-3E1E387E9D3A}"/>
                    </a:ext>
                  </a:extLst>
                </p:cNvPr>
                <p:cNvSpPr/>
                <p:nvPr/>
              </p:nvSpPr>
              <p:spPr>
                <a:xfrm>
                  <a:off x="4530692" y="2756840"/>
                  <a:ext cx="2007988" cy="640080"/>
                </a:xfrm>
                <a:prstGeom prst="roundRect">
                  <a:avLst>
                    <a:gd name="adj" fmla="val 50000"/>
                  </a:avLst>
                </a:prstGeom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27" name="Flowchart: Connector 1626">
                  <a:extLst>
                    <a:ext uri="{FF2B5EF4-FFF2-40B4-BE49-F238E27FC236}">
                      <a16:creationId xmlns:a16="http://schemas.microsoft.com/office/drawing/2014/main" id="{4A06FD0C-9884-3DE9-90E8-57B1751587A2}"/>
                    </a:ext>
                  </a:extLst>
                </p:cNvPr>
                <p:cNvSpPr/>
                <p:nvPr/>
              </p:nvSpPr>
              <p:spPr>
                <a:xfrm>
                  <a:off x="6017859" y="2846637"/>
                  <a:ext cx="457200" cy="457200"/>
                </a:xfrm>
                <a:prstGeom prst="flowChartConnector">
                  <a:avLst/>
                </a:prstGeom>
                <a:solidFill>
                  <a:schemeClr val="bg1"/>
                </a:solidFill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28" name="TextBox 1627">
                  <a:extLst>
                    <a:ext uri="{FF2B5EF4-FFF2-40B4-BE49-F238E27FC236}">
                      <a16:creationId xmlns:a16="http://schemas.microsoft.com/office/drawing/2014/main" id="{434FB3B0-178B-5870-1165-01576FCCE4F6}"/>
                    </a:ext>
                  </a:extLst>
                </p:cNvPr>
                <p:cNvSpPr txBox="1"/>
                <p:nvPr/>
              </p:nvSpPr>
              <p:spPr>
                <a:xfrm>
                  <a:off x="4701707" y="2895007"/>
                  <a:ext cx="11689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Leaflet</a:t>
                  </a:r>
                  <a:endParaRPr lang="en-US" sz="2400" b="1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  <p:pic>
              <p:nvPicPr>
                <p:cNvPr id="1629" name="Picture 38" descr="leaflet - npm">
                  <a:extLst>
                    <a:ext uri="{FF2B5EF4-FFF2-40B4-BE49-F238E27FC236}">
                      <a16:creationId xmlns:a16="http://schemas.microsoft.com/office/drawing/2014/main" id="{59BCC71F-785E-4D5F-DC31-B54220686D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1147"/>
                <a:stretch/>
              </p:blipFill>
              <p:spPr bwMode="auto">
                <a:xfrm>
                  <a:off x="6111460" y="2945047"/>
                  <a:ext cx="305982" cy="2797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30" name="Flowchart: Connector 1629">
                  <a:extLst>
                    <a:ext uri="{FF2B5EF4-FFF2-40B4-BE49-F238E27FC236}">
                      <a16:creationId xmlns:a16="http://schemas.microsoft.com/office/drawing/2014/main" id="{E03A7CC3-E500-0FE4-5A27-7A1786E8C304}"/>
                    </a:ext>
                  </a:extLst>
                </p:cNvPr>
                <p:cNvSpPr/>
                <p:nvPr/>
              </p:nvSpPr>
              <p:spPr>
                <a:xfrm rot="533371" flipH="1">
                  <a:off x="1522137" y="5154154"/>
                  <a:ext cx="182880" cy="182880"/>
                </a:xfrm>
                <a:prstGeom prst="flowChartConnector">
                  <a:avLst/>
                </a:prstGeom>
                <a:solidFill>
                  <a:srgbClr val="7030A0"/>
                </a:solidFill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1" name="Flowchart: Connector 1630">
                  <a:extLst>
                    <a:ext uri="{FF2B5EF4-FFF2-40B4-BE49-F238E27FC236}">
                      <a16:creationId xmlns:a16="http://schemas.microsoft.com/office/drawing/2014/main" id="{427DC4B0-286E-BECF-B31C-DA77D266FF82}"/>
                    </a:ext>
                  </a:extLst>
                </p:cNvPr>
                <p:cNvSpPr/>
                <p:nvPr/>
              </p:nvSpPr>
              <p:spPr>
                <a:xfrm rot="533371" flipH="1">
                  <a:off x="2639737" y="3995914"/>
                  <a:ext cx="182880" cy="182880"/>
                </a:xfrm>
                <a:prstGeom prst="flowChartConnector">
                  <a:avLst/>
                </a:prstGeom>
                <a:solidFill>
                  <a:srgbClr val="7030A0"/>
                </a:solidFill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2" name="Flowchart: Connector 1631">
                  <a:extLst>
                    <a:ext uri="{FF2B5EF4-FFF2-40B4-BE49-F238E27FC236}">
                      <a16:creationId xmlns:a16="http://schemas.microsoft.com/office/drawing/2014/main" id="{6739DCAB-F2F4-F466-5661-D0C10F1DEF40}"/>
                    </a:ext>
                  </a:extLst>
                </p:cNvPr>
                <p:cNvSpPr/>
                <p:nvPr/>
              </p:nvSpPr>
              <p:spPr>
                <a:xfrm rot="533371" flipH="1">
                  <a:off x="3513497" y="3955274"/>
                  <a:ext cx="182880" cy="182880"/>
                </a:xfrm>
                <a:prstGeom prst="flowChartConnector">
                  <a:avLst/>
                </a:prstGeom>
                <a:solidFill>
                  <a:srgbClr val="7030A0"/>
                </a:solidFill>
                <a:ln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33" name="Group 1632">
                  <a:extLst>
                    <a:ext uri="{FF2B5EF4-FFF2-40B4-BE49-F238E27FC236}">
                      <a16:creationId xmlns:a16="http://schemas.microsoft.com/office/drawing/2014/main" id="{E06382FD-0E3B-A470-AAA1-F1D9AB3A7B24}"/>
                    </a:ext>
                  </a:extLst>
                </p:cNvPr>
                <p:cNvGrpSpPr/>
                <p:nvPr/>
              </p:nvGrpSpPr>
              <p:grpSpPr>
                <a:xfrm>
                  <a:off x="3583426" y="3670867"/>
                  <a:ext cx="2221329" cy="640080"/>
                  <a:chOff x="3027559" y="3453242"/>
                  <a:chExt cx="2221329" cy="640080"/>
                </a:xfrm>
              </p:grpSpPr>
              <p:sp>
                <p:nvSpPr>
                  <p:cNvPr id="1634" name="Rectangle: Rounded Corners 1633">
                    <a:extLst>
                      <a:ext uri="{FF2B5EF4-FFF2-40B4-BE49-F238E27FC236}">
                        <a16:creationId xmlns:a16="http://schemas.microsoft.com/office/drawing/2014/main" id="{03BCB407-D301-FDAD-260A-05D66C7F82D8}"/>
                      </a:ext>
                    </a:extLst>
                  </p:cNvPr>
                  <p:cNvSpPr/>
                  <p:nvPr/>
                </p:nvSpPr>
                <p:spPr>
                  <a:xfrm>
                    <a:off x="3027559" y="3453242"/>
                    <a:ext cx="2221329" cy="6400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030A0"/>
                  </a:solidFill>
                  <a:ln/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35" name="TextBox 1634">
                    <a:extLst>
                      <a:ext uri="{FF2B5EF4-FFF2-40B4-BE49-F238E27FC236}">
                        <a16:creationId xmlns:a16="http://schemas.microsoft.com/office/drawing/2014/main" id="{2C08F9E8-D6B9-A129-001B-CCA305F7887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7060" y="3595022"/>
                    <a:ext cx="973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t>Redux</a:t>
                    </a:r>
                    <a:endParaRPr lang="en-US" sz="2000" b="1" dirty="0">
                      <a:solidFill>
                        <a:schemeClr val="bg1"/>
                      </a:solidFill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636" name="Flowchart: Connector 1635">
                    <a:extLst>
                      <a:ext uri="{FF2B5EF4-FFF2-40B4-BE49-F238E27FC236}">
                        <a16:creationId xmlns:a16="http://schemas.microsoft.com/office/drawing/2014/main" id="{D7FFFA3D-0E18-31D3-73D4-43F7216DCD4C}"/>
                      </a:ext>
                    </a:extLst>
                  </p:cNvPr>
                  <p:cNvSpPr/>
                  <p:nvPr/>
                </p:nvSpPr>
                <p:spPr>
                  <a:xfrm>
                    <a:off x="4708883" y="3544682"/>
                    <a:ext cx="457200" cy="4572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1637" name="Picture 34" descr="What is Redux and Why It Matters in Web Development">
                    <a:extLst>
                      <a:ext uri="{FF2B5EF4-FFF2-40B4-BE49-F238E27FC236}">
                        <a16:creationId xmlns:a16="http://schemas.microsoft.com/office/drawing/2014/main" id="{6F8B86AE-271A-9D79-BE33-3005A16E19A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12863" y="3642538"/>
                    <a:ext cx="275199" cy="24639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638" name="Flowchart: Connector 1637">
                  <a:extLst>
                    <a:ext uri="{FF2B5EF4-FFF2-40B4-BE49-F238E27FC236}">
                      <a16:creationId xmlns:a16="http://schemas.microsoft.com/office/drawing/2014/main" id="{C7ADA801-FBCC-0C50-637D-6EA4DE2A8FBC}"/>
                    </a:ext>
                  </a:extLst>
                </p:cNvPr>
                <p:cNvSpPr/>
                <p:nvPr/>
              </p:nvSpPr>
              <p:spPr>
                <a:xfrm rot="533371" flipH="1">
                  <a:off x="1613577" y="5387834"/>
                  <a:ext cx="182880" cy="182880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9" name="Flowchart: Connector 1638">
                  <a:extLst>
                    <a:ext uri="{FF2B5EF4-FFF2-40B4-BE49-F238E27FC236}">
                      <a16:creationId xmlns:a16="http://schemas.microsoft.com/office/drawing/2014/main" id="{3F112AAB-A94A-4B2F-BE16-1B863B7DA59C}"/>
                    </a:ext>
                  </a:extLst>
                </p:cNvPr>
                <p:cNvSpPr/>
                <p:nvPr/>
              </p:nvSpPr>
              <p:spPr>
                <a:xfrm rot="533371" flipH="1">
                  <a:off x="2406057" y="4859514"/>
                  <a:ext cx="182880" cy="182880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0" name="Flowchart: Connector 1639">
                  <a:extLst>
                    <a:ext uri="{FF2B5EF4-FFF2-40B4-BE49-F238E27FC236}">
                      <a16:creationId xmlns:a16="http://schemas.microsoft.com/office/drawing/2014/main" id="{3AF7FB9E-2088-C177-1C6D-F6A35617F08C}"/>
                    </a:ext>
                  </a:extLst>
                </p:cNvPr>
                <p:cNvSpPr/>
                <p:nvPr/>
              </p:nvSpPr>
              <p:spPr>
                <a:xfrm rot="533371" flipH="1">
                  <a:off x="2964857" y="4829034"/>
                  <a:ext cx="182880" cy="182880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41" name="Group 1640">
                  <a:extLst>
                    <a:ext uri="{FF2B5EF4-FFF2-40B4-BE49-F238E27FC236}">
                      <a16:creationId xmlns:a16="http://schemas.microsoft.com/office/drawing/2014/main" id="{26E8598B-81FF-87E0-5CA7-20863B431724}"/>
                    </a:ext>
                  </a:extLst>
                </p:cNvPr>
                <p:cNvGrpSpPr/>
                <p:nvPr/>
              </p:nvGrpSpPr>
              <p:grpSpPr>
                <a:xfrm>
                  <a:off x="3053099" y="4562586"/>
                  <a:ext cx="2800063" cy="640080"/>
                  <a:chOff x="2948995" y="4593346"/>
                  <a:chExt cx="2800063" cy="640080"/>
                </a:xfrm>
              </p:grpSpPr>
              <p:grpSp>
                <p:nvGrpSpPr>
                  <p:cNvPr id="1642" name="Group 1641">
                    <a:extLst>
                      <a:ext uri="{FF2B5EF4-FFF2-40B4-BE49-F238E27FC236}">
                        <a16:creationId xmlns:a16="http://schemas.microsoft.com/office/drawing/2014/main" id="{BBAD5B67-9BA1-FABE-02B4-2DEF24967760}"/>
                      </a:ext>
                    </a:extLst>
                  </p:cNvPr>
                  <p:cNvGrpSpPr/>
                  <p:nvPr/>
                </p:nvGrpSpPr>
                <p:grpSpPr>
                  <a:xfrm>
                    <a:off x="2948995" y="4593346"/>
                    <a:ext cx="2800063" cy="640080"/>
                    <a:chOff x="3027558" y="3453242"/>
                    <a:chExt cx="2800063" cy="640080"/>
                  </a:xfrm>
                </p:grpSpPr>
                <p:sp>
                  <p:nvSpPr>
                    <p:cNvPr id="1644" name="Rectangle: Rounded Corners 1643">
                      <a:extLst>
                        <a:ext uri="{FF2B5EF4-FFF2-40B4-BE49-F238E27FC236}">
                          <a16:creationId xmlns:a16="http://schemas.microsoft.com/office/drawing/2014/main" id="{D4AA673B-A88A-2D1F-F5A7-D4BA1ECC1D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7558" y="3453242"/>
                      <a:ext cx="2800063" cy="6400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C00000"/>
                    </a:solidFill>
                    <a:ln/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45" name="TextBox 1644">
                      <a:extLst>
                        <a:ext uri="{FF2B5EF4-FFF2-40B4-BE49-F238E27FC236}">
                          <a16:creationId xmlns:a16="http://schemas.microsoft.com/office/drawing/2014/main" id="{7DFCA98D-B069-FCEB-45C2-01A538DC28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7060" y="3595022"/>
                      <a:ext cx="1840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React Router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646" name="Flowchart: Connector 1645">
                      <a:extLst>
                        <a:ext uri="{FF2B5EF4-FFF2-40B4-BE49-F238E27FC236}">
                          <a16:creationId xmlns:a16="http://schemas.microsoft.com/office/drawing/2014/main" id="{330089EF-D9BB-0EB1-B248-681BAB0F2C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7523" y="35446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pic>
                <p:nvPicPr>
                  <p:cNvPr id="1643" name="Picture 36" descr="Practical Guide 👌: Get started with React Router DOM and Create Routes in  a Simple Way ⚛️😎🤩 | by Diego C🧑‍💻🧢 | Medium">
                    <a:extLst>
                      <a:ext uri="{FF2B5EF4-FFF2-40B4-BE49-F238E27FC236}">
                        <a16:creationId xmlns:a16="http://schemas.microsoft.com/office/drawing/2014/main" id="{C62D0C47-E6DF-FC8F-F152-4D9CD8B8D5A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81337" y="4819225"/>
                    <a:ext cx="280248" cy="15498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647" name="Flowchart: Connector 1646">
                  <a:extLst>
                    <a:ext uri="{FF2B5EF4-FFF2-40B4-BE49-F238E27FC236}">
                      <a16:creationId xmlns:a16="http://schemas.microsoft.com/office/drawing/2014/main" id="{863E0B9A-7DEA-75C7-4697-04A4322892BF}"/>
                    </a:ext>
                  </a:extLst>
                </p:cNvPr>
                <p:cNvSpPr/>
                <p:nvPr/>
              </p:nvSpPr>
              <p:spPr>
                <a:xfrm rot="533371" flipH="1">
                  <a:off x="1623737" y="5651994"/>
                  <a:ext cx="182880" cy="182880"/>
                </a:xfrm>
                <a:prstGeom prst="flowChartConnector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9" name="Flowchart: Connector 1648">
                  <a:extLst>
                    <a:ext uri="{FF2B5EF4-FFF2-40B4-BE49-F238E27FC236}">
                      <a16:creationId xmlns:a16="http://schemas.microsoft.com/office/drawing/2014/main" id="{E8B68F43-1299-452C-49B7-665DA44CE9C6}"/>
                    </a:ext>
                  </a:extLst>
                </p:cNvPr>
                <p:cNvSpPr/>
                <p:nvPr/>
              </p:nvSpPr>
              <p:spPr>
                <a:xfrm rot="533371" flipH="1">
                  <a:off x="4173897" y="5631674"/>
                  <a:ext cx="182880" cy="182880"/>
                </a:xfrm>
                <a:prstGeom prst="flowChartConnector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50" name="Group 1649">
                  <a:extLst>
                    <a:ext uri="{FF2B5EF4-FFF2-40B4-BE49-F238E27FC236}">
                      <a16:creationId xmlns:a16="http://schemas.microsoft.com/office/drawing/2014/main" id="{D37E9439-305F-B9EC-DA46-363B34ED8F83}"/>
                    </a:ext>
                  </a:extLst>
                </p:cNvPr>
                <p:cNvGrpSpPr/>
                <p:nvPr/>
              </p:nvGrpSpPr>
              <p:grpSpPr>
                <a:xfrm>
                  <a:off x="4253262" y="5387396"/>
                  <a:ext cx="1942896" cy="640080"/>
                  <a:chOff x="3910176" y="5373799"/>
                  <a:chExt cx="1474320" cy="640080"/>
                </a:xfrm>
              </p:grpSpPr>
              <p:grpSp>
                <p:nvGrpSpPr>
                  <p:cNvPr id="1651" name="Group 1650">
                    <a:extLst>
                      <a:ext uri="{FF2B5EF4-FFF2-40B4-BE49-F238E27FC236}">
                        <a16:creationId xmlns:a16="http://schemas.microsoft.com/office/drawing/2014/main" id="{B3F2E11A-5A4F-ACEA-9EB3-3593E1709FE6}"/>
                      </a:ext>
                    </a:extLst>
                  </p:cNvPr>
                  <p:cNvGrpSpPr/>
                  <p:nvPr/>
                </p:nvGrpSpPr>
                <p:grpSpPr>
                  <a:xfrm>
                    <a:off x="3910176" y="5373799"/>
                    <a:ext cx="1474320" cy="640080"/>
                    <a:chOff x="3027558" y="4570842"/>
                    <a:chExt cx="1474320" cy="640080"/>
                  </a:xfrm>
                </p:grpSpPr>
                <p:sp>
                  <p:nvSpPr>
                    <p:cNvPr id="1653" name="Rectangle: Rounded Corners 1652">
                      <a:extLst>
                        <a:ext uri="{FF2B5EF4-FFF2-40B4-BE49-F238E27FC236}">
                          <a16:creationId xmlns:a16="http://schemas.microsoft.com/office/drawing/2014/main" id="{072A351C-4CA2-91A8-A3DD-5F6269E806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7558" y="4570842"/>
                      <a:ext cx="1474320" cy="640080"/>
                    </a:xfrm>
                    <a:prstGeom prst="roundRect">
                      <a:avLst>
                        <a:gd name="adj" fmla="val 50000"/>
                      </a:avLst>
                    </a:prstGeom>
                    <a:ln/>
                  </p:spPr>
                  <p:style>
                    <a:lnRef idx="0">
                      <a:schemeClr val="accent5"/>
                    </a:lnRef>
                    <a:fillRef idx="3">
                      <a:schemeClr val="accent5"/>
                    </a:fillRef>
                    <a:effectRef idx="3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54" name="TextBox 1653">
                      <a:extLst>
                        <a:ext uri="{FF2B5EF4-FFF2-40B4-BE49-F238E27FC236}">
                          <a16:creationId xmlns:a16="http://schemas.microsoft.com/office/drawing/2014/main" id="{4793EC58-7C4C-5D96-A699-B71E1E8456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7060" y="4722782"/>
                      <a:ext cx="9226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React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655" name="Flowchart: Connector 1654">
                      <a:extLst>
                        <a:ext uri="{FF2B5EF4-FFF2-40B4-BE49-F238E27FC236}">
                          <a16:creationId xmlns:a16="http://schemas.microsoft.com/office/drawing/2014/main" id="{696516A4-A695-5B9C-F5BF-A4D94A603A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95856" y="4672442"/>
                      <a:ext cx="346935" cy="457200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pic>
                <p:nvPicPr>
                  <p:cNvPr id="1652" name="Picture 12" descr="React Native - Wikipedia">
                    <a:extLst>
                      <a:ext uri="{FF2B5EF4-FFF2-40B4-BE49-F238E27FC236}">
                        <a16:creationId xmlns:a16="http://schemas.microsoft.com/office/drawing/2014/main" id="{665EE302-7F79-F943-8572-56CEDD8A270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5050578" y="5574956"/>
                    <a:ext cx="211492" cy="2580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657" name="Flowchart: Connector 1656">
                  <a:extLst>
                    <a:ext uri="{FF2B5EF4-FFF2-40B4-BE49-F238E27FC236}">
                      <a16:creationId xmlns:a16="http://schemas.microsoft.com/office/drawing/2014/main" id="{F8104FDF-79A8-FEDD-D0F3-444E3B9D30AF}"/>
                    </a:ext>
                  </a:extLst>
                </p:cNvPr>
                <p:cNvSpPr/>
                <p:nvPr/>
              </p:nvSpPr>
              <p:spPr>
                <a:xfrm rot="533371" flipH="1">
                  <a:off x="1572937" y="5936474"/>
                  <a:ext cx="182880" cy="182880"/>
                </a:xfrm>
                <a:prstGeom prst="flowChartConnector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8" name="Flowchart: Connector 1657">
                  <a:extLst>
                    <a:ext uri="{FF2B5EF4-FFF2-40B4-BE49-F238E27FC236}">
                      <a16:creationId xmlns:a16="http://schemas.microsoft.com/office/drawing/2014/main" id="{2E38069E-6FD1-8D11-C37A-7CDE7639F47D}"/>
                    </a:ext>
                  </a:extLst>
                </p:cNvPr>
                <p:cNvSpPr/>
                <p:nvPr/>
              </p:nvSpPr>
              <p:spPr>
                <a:xfrm rot="533371" flipH="1">
                  <a:off x="2469889" y="6423206"/>
                  <a:ext cx="182880" cy="182880"/>
                </a:xfrm>
                <a:prstGeom prst="flowChartConnector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9" name="Flowchart: Connector 1658">
                  <a:extLst>
                    <a:ext uri="{FF2B5EF4-FFF2-40B4-BE49-F238E27FC236}">
                      <a16:creationId xmlns:a16="http://schemas.microsoft.com/office/drawing/2014/main" id="{E45E30C7-511C-C38D-B638-FC7FFA753AAD}"/>
                    </a:ext>
                  </a:extLst>
                </p:cNvPr>
                <p:cNvSpPr/>
                <p:nvPr/>
              </p:nvSpPr>
              <p:spPr>
                <a:xfrm rot="533371" flipH="1">
                  <a:off x="3109969" y="6443526"/>
                  <a:ext cx="182880" cy="182880"/>
                </a:xfrm>
                <a:prstGeom prst="flowChartConnector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0" name="Group 1659">
                  <a:extLst>
                    <a:ext uri="{FF2B5EF4-FFF2-40B4-BE49-F238E27FC236}">
                      <a16:creationId xmlns:a16="http://schemas.microsoft.com/office/drawing/2014/main" id="{707852DB-44AD-CD30-E541-0B93AE4051F5}"/>
                    </a:ext>
                  </a:extLst>
                </p:cNvPr>
                <p:cNvGrpSpPr/>
                <p:nvPr/>
              </p:nvGrpSpPr>
              <p:grpSpPr>
                <a:xfrm>
                  <a:off x="3189995" y="6200062"/>
                  <a:ext cx="2083973" cy="640080"/>
                  <a:chOff x="4119183" y="6197553"/>
                  <a:chExt cx="2083973" cy="640080"/>
                </a:xfrm>
              </p:grpSpPr>
              <p:grpSp>
                <p:nvGrpSpPr>
                  <p:cNvPr id="1661" name="Group 1660">
                    <a:extLst>
                      <a:ext uri="{FF2B5EF4-FFF2-40B4-BE49-F238E27FC236}">
                        <a16:creationId xmlns:a16="http://schemas.microsoft.com/office/drawing/2014/main" id="{3D01FA09-E420-41D7-C37C-633FA80185E9}"/>
                      </a:ext>
                    </a:extLst>
                  </p:cNvPr>
                  <p:cNvGrpSpPr/>
                  <p:nvPr/>
                </p:nvGrpSpPr>
                <p:grpSpPr>
                  <a:xfrm>
                    <a:off x="4119183" y="6197553"/>
                    <a:ext cx="2083973" cy="640080"/>
                    <a:chOff x="3027559" y="3453242"/>
                    <a:chExt cx="2083973" cy="640080"/>
                  </a:xfrm>
                </p:grpSpPr>
                <p:sp>
                  <p:nvSpPr>
                    <p:cNvPr id="1663" name="Rectangle: Rounded Corners 1662">
                      <a:extLst>
                        <a:ext uri="{FF2B5EF4-FFF2-40B4-BE49-F238E27FC236}">
                          <a16:creationId xmlns:a16="http://schemas.microsoft.com/office/drawing/2014/main" id="{9FED832C-607B-B22D-9F77-A39CD22AC3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7559" y="3453242"/>
                      <a:ext cx="2083973" cy="640080"/>
                    </a:xfrm>
                    <a:prstGeom prst="roundRect">
                      <a:avLst>
                        <a:gd name="adj" fmla="val 50000"/>
                      </a:avLst>
                    </a:prstGeom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64" name="TextBox 1663">
                      <a:extLst>
                        <a:ext uri="{FF2B5EF4-FFF2-40B4-BE49-F238E27FC236}">
                          <a16:creationId xmlns:a16="http://schemas.microsoft.com/office/drawing/2014/main" id="{B8C02F3D-C4BC-511A-E9ED-0280465502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7060" y="3595022"/>
                      <a:ext cx="96853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Axios</a:t>
                      </a:r>
                    </a:p>
                  </p:txBody>
                </p:sp>
                <p:sp>
                  <p:nvSpPr>
                    <p:cNvPr id="1665" name="Flowchart: Connector 1664">
                      <a:extLst>
                        <a:ext uri="{FF2B5EF4-FFF2-40B4-BE49-F238E27FC236}">
                          <a16:creationId xmlns:a16="http://schemas.microsoft.com/office/drawing/2014/main" id="{058A180A-B48D-891B-463D-F73D1CACAE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7637" y="3521248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pic>
                <p:nvPicPr>
                  <p:cNvPr id="1662" name="Picture 2">
                    <a:extLst>
                      <a:ext uri="{FF2B5EF4-FFF2-40B4-BE49-F238E27FC236}">
                        <a16:creationId xmlns:a16="http://schemas.microsoft.com/office/drawing/2014/main" id="{99AF7113-8FDB-48E8-C2C4-CE2FB437F7A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684815" y="6310079"/>
                    <a:ext cx="410311" cy="3859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669" name="Flowchart: Connector 1668">
                  <a:extLst>
                    <a:ext uri="{FF2B5EF4-FFF2-40B4-BE49-F238E27FC236}">
                      <a16:creationId xmlns:a16="http://schemas.microsoft.com/office/drawing/2014/main" id="{DCAFD6FA-7605-01A9-9420-7F808315857F}"/>
                    </a:ext>
                  </a:extLst>
                </p:cNvPr>
                <p:cNvSpPr/>
                <p:nvPr/>
              </p:nvSpPr>
              <p:spPr>
                <a:xfrm rot="533371" flipH="1">
                  <a:off x="1502826" y="6180324"/>
                  <a:ext cx="182880" cy="182880"/>
                </a:xfrm>
                <a:prstGeom prst="flowChartConnector">
                  <a:avLst/>
                </a:prstGeom>
                <a:solidFill>
                  <a:srgbClr val="D95390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0" name="Flowchart: Connector 1669">
                  <a:extLst>
                    <a:ext uri="{FF2B5EF4-FFF2-40B4-BE49-F238E27FC236}">
                      <a16:creationId xmlns:a16="http://schemas.microsoft.com/office/drawing/2014/main" id="{8B826894-E23C-C761-ACA9-3F07F70C22FF}"/>
                    </a:ext>
                  </a:extLst>
                </p:cNvPr>
                <p:cNvSpPr/>
                <p:nvPr/>
              </p:nvSpPr>
              <p:spPr>
                <a:xfrm rot="533371" flipH="1">
                  <a:off x="2732186" y="7196324"/>
                  <a:ext cx="182880" cy="182880"/>
                </a:xfrm>
                <a:prstGeom prst="flowChartConnector">
                  <a:avLst/>
                </a:prstGeom>
                <a:solidFill>
                  <a:srgbClr val="D95390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1" name="Flowchart: Connector 1670">
                  <a:extLst>
                    <a:ext uri="{FF2B5EF4-FFF2-40B4-BE49-F238E27FC236}">
                      <a16:creationId xmlns:a16="http://schemas.microsoft.com/office/drawing/2014/main" id="{CC5DF47B-C2F0-AD73-C33B-ACCF3B8615C5}"/>
                    </a:ext>
                  </a:extLst>
                </p:cNvPr>
                <p:cNvSpPr/>
                <p:nvPr/>
              </p:nvSpPr>
              <p:spPr>
                <a:xfrm rot="533371" flipH="1">
                  <a:off x="3961546" y="7257284"/>
                  <a:ext cx="182880" cy="182880"/>
                </a:xfrm>
                <a:prstGeom prst="flowChartConnector">
                  <a:avLst/>
                </a:prstGeom>
                <a:solidFill>
                  <a:srgbClr val="D95390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72" name="Group 1671">
                  <a:extLst>
                    <a:ext uri="{FF2B5EF4-FFF2-40B4-BE49-F238E27FC236}">
                      <a16:creationId xmlns:a16="http://schemas.microsoft.com/office/drawing/2014/main" id="{E4E7309B-F9DE-0E39-82CB-12CB40190E1D}"/>
                    </a:ext>
                  </a:extLst>
                </p:cNvPr>
                <p:cNvGrpSpPr/>
                <p:nvPr/>
              </p:nvGrpSpPr>
              <p:grpSpPr>
                <a:xfrm>
                  <a:off x="4045791" y="6983124"/>
                  <a:ext cx="3352318" cy="640080"/>
                  <a:chOff x="4043076" y="6961008"/>
                  <a:chExt cx="3352318" cy="640080"/>
                </a:xfrm>
              </p:grpSpPr>
              <p:grpSp>
                <p:nvGrpSpPr>
                  <p:cNvPr id="1673" name="Group 1672">
                    <a:extLst>
                      <a:ext uri="{FF2B5EF4-FFF2-40B4-BE49-F238E27FC236}">
                        <a16:creationId xmlns:a16="http://schemas.microsoft.com/office/drawing/2014/main" id="{399180C4-343A-7D4E-F194-406C84DA4BB4}"/>
                      </a:ext>
                    </a:extLst>
                  </p:cNvPr>
                  <p:cNvGrpSpPr/>
                  <p:nvPr/>
                </p:nvGrpSpPr>
                <p:grpSpPr>
                  <a:xfrm>
                    <a:off x="4043076" y="6961008"/>
                    <a:ext cx="3352318" cy="640080"/>
                    <a:chOff x="3027559" y="3453242"/>
                    <a:chExt cx="3352318" cy="640080"/>
                  </a:xfrm>
                </p:grpSpPr>
                <p:sp>
                  <p:nvSpPr>
                    <p:cNvPr id="1675" name="Rectangle: Rounded Corners 1674">
                      <a:extLst>
                        <a:ext uri="{FF2B5EF4-FFF2-40B4-BE49-F238E27FC236}">
                          <a16:creationId xmlns:a16="http://schemas.microsoft.com/office/drawing/2014/main" id="{FE2EC0FD-64B3-1E4B-DABF-19CEF552B6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7559" y="3453242"/>
                      <a:ext cx="3352318" cy="6400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5390"/>
                    </a:solidFill>
                    <a:ln/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76" name="TextBox 1675">
                      <a:extLst>
                        <a:ext uri="{FF2B5EF4-FFF2-40B4-BE49-F238E27FC236}">
                          <a16:creationId xmlns:a16="http://schemas.microsoft.com/office/drawing/2014/main" id="{7ABE1C2A-1D2E-36A5-11C6-5DE8864E55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7060" y="3595022"/>
                      <a:ext cx="23753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React Hook Form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677" name="Flowchart: Connector 1676">
                      <a:extLst>
                        <a:ext uri="{FF2B5EF4-FFF2-40B4-BE49-F238E27FC236}">
                          <a16:creationId xmlns:a16="http://schemas.microsoft.com/office/drawing/2014/main" id="{DB682027-C0F6-AAC8-5509-51FE719850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6803" y="35446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pic>
                <p:nvPicPr>
                  <p:cNvPr id="1674" name="Picture 40" descr="React] React-Hook-Form에 대해 알아보기">
                    <a:extLst>
                      <a:ext uri="{FF2B5EF4-FFF2-40B4-BE49-F238E27FC236}">
                        <a16:creationId xmlns:a16="http://schemas.microsoft.com/office/drawing/2014/main" id="{B52BC6E0-EFF5-2101-C102-70CF68DB489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385" t="7542" r="4381" b="6843"/>
                  <a:stretch/>
                </p:blipFill>
                <p:spPr bwMode="auto">
                  <a:xfrm>
                    <a:off x="6967600" y="7153850"/>
                    <a:ext cx="274616" cy="26720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678" name="Flowchart: Connector 1677">
                  <a:extLst>
                    <a:ext uri="{FF2B5EF4-FFF2-40B4-BE49-F238E27FC236}">
                      <a16:creationId xmlns:a16="http://schemas.microsoft.com/office/drawing/2014/main" id="{83AB2C4D-838F-BE6F-93A9-165666134F74}"/>
                    </a:ext>
                  </a:extLst>
                </p:cNvPr>
                <p:cNvSpPr/>
                <p:nvPr/>
              </p:nvSpPr>
              <p:spPr>
                <a:xfrm rot="533371" flipH="1">
                  <a:off x="1370746" y="6383524"/>
                  <a:ext cx="182880" cy="182880"/>
                </a:xfrm>
                <a:prstGeom prst="flowChartConnector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9" name="Flowchart: Connector 1678">
                  <a:extLst>
                    <a:ext uri="{FF2B5EF4-FFF2-40B4-BE49-F238E27FC236}">
                      <a16:creationId xmlns:a16="http://schemas.microsoft.com/office/drawing/2014/main" id="{98DB2122-0C83-CA06-7E09-6F0AB2CC0C5C}"/>
                    </a:ext>
                  </a:extLst>
                </p:cNvPr>
                <p:cNvSpPr/>
                <p:nvPr/>
              </p:nvSpPr>
              <p:spPr>
                <a:xfrm rot="533371" flipH="1">
                  <a:off x="2803373" y="8068510"/>
                  <a:ext cx="182880" cy="182880"/>
                </a:xfrm>
                <a:prstGeom prst="flowChartConnector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80" name="Flowchart: Connector 1679">
                  <a:extLst>
                    <a:ext uri="{FF2B5EF4-FFF2-40B4-BE49-F238E27FC236}">
                      <a16:creationId xmlns:a16="http://schemas.microsoft.com/office/drawing/2014/main" id="{62690D96-D135-0F23-4A6B-1ABEE45E4FED}"/>
                    </a:ext>
                  </a:extLst>
                </p:cNvPr>
                <p:cNvSpPr/>
                <p:nvPr/>
              </p:nvSpPr>
              <p:spPr>
                <a:xfrm rot="533371" flipH="1">
                  <a:off x="3900653" y="8119310"/>
                  <a:ext cx="182880" cy="182880"/>
                </a:xfrm>
                <a:prstGeom prst="flowChartConnector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81" name="Group 1680">
                  <a:extLst>
                    <a:ext uri="{FF2B5EF4-FFF2-40B4-BE49-F238E27FC236}">
                      <a16:creationId xmlns:a16="http://schemas.microsoft.com/office/drawing/2014/main" id="{00D7A591-C3B0-4CE6-8E96-53954EE48279}"/>
                    </a:ext>
                  </a:extLst>
                </p:cNvPr>
                <p:cNvGrpSpPr/>
                <p:nvPr/>
              </p:nvGrpSpPr>
              <p:grpSpPr>
                <a:xfrm>
                  <a:off x="3997695" y="7865789"/>
                  <a:ext cx="2398391" cy="640080"/>
                  <a:chOff x="3636430" y="7743010"/>
                  <a:chExt cx="2398391" cy="640080"/>
                </a:xfrm>
              </p:grpSpPr>
              <p:grpSp>
                <p:nvGrpSpPr>
                  <p:cNvPr id="1682" name="Group 1681">
                    <a:extLst>
                      <a:ext uri="{FF2B5EF4-FFF2-40B4-BE49-F238E27FC236}">
                        <a16:creationId xmlns:a16="http://schemas.microsoft.com/office/drawing/2014/main" id="{4587D50F-0BC4-8395-1415-2A8457D046A1}"/>
                      </a:ext>
                    </a:extLst>
                  </p:cNvPr>
                  <p:cNvGrpSpPr/>
                  <p:nvPr/>
                </p:nvGrpSpPr>
                <p:grpSpPr>
                  <a:xfrm>
                    <a:off x="3636430" y="7743010"/>
                    <a:ext cx="2398391" cy="640080"/>
                    <a:chOff x="3027559" y="3453242"/>
                    <a:chExt cx="2398391" cy="640080"/>
                  </a:xfrm>
                </p:grpSpPr>
                <p:sp>
                  <p:nvSpPr>
                    <p:cNvPr id="1684" name="Rectangle: Rounded Corners 1683">
                      <a:extLst>
                        <a:ext uri="{FF2B5EF4-FFF2-40B4-BE49-F238E27FC236}">
                          <a16:creationId xmlns:a16="http://schemas.microsoft.com/office/drawing/2014/main" id="{9788D601-A4FB-9F1D-95AA-3FB01F4537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7559" y="3453242"/>
                      <a:ext cx="2398391" cy="6400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3">
                        <a:lumMod val="50000"/>
                      </a:schemeClr>
                    </a:solidFill>
                    <a:ln/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85" name="TextBox 1684">
                      <a:extLst>
                        <a:ext uri="{FF2B5EF4-FFF2-40B4-BE49-F238E27FC236}">
                          <a16:creationId xmlns:a16="http://schemas.microsoft.com/office/drawing/2014/main" id="{39EE2437-B809-D765-CBD3-581AD32ABD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7060" y="3595022"/>
                      <a:ext cx="149880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Socket io</a:t>
                      </a:r>
                    </a:p>
                  </p:txBody>
                </p:sp>
                <p:sp>
                  <p:nvSpPr>
                    <p:cNvPr id="1686" name="Flowchart: Connector 1685">
                      <a:extLst>
                        <a:ext uri="{FF2B5EF4-FFF2-40B4-BE49-F238E27FC236}">
                          <a16:creationId xmlns:a16="http://schemas.microsoft.com/office/drawing/2014/main" id="{87933E11-D1FA-21A5-AC74-000174683A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81603" y="35446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pic>
                <p:nvPicPr>
                  <p:cNvPr id="1683" name="Picture 32" descr="Socket.io SVG and transparent PNG icons | TechIcons">
                    <a:extLst>
                      <a:ext uri="{FF2B5EF4-FFF2-40B4-BE49-F238E27FC236}">
                        <a16:creationId xmlns:a16="http://schemas.microsoft.com/office/drawing/2014/main" id="{4776D1A7-D4C6-D638-FE20-B515F6E6C55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85656" y="7940687"/>
                    <a:ext cx="285727" cy="26191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687" name="Flowchart: Connector 1686">
                  <a:extLst>
                    <a:ext uri="{FF2B5EF4-FFF2-40B4-BE49-F238E27FC236}">
                      <a16:creationId xmlns:a16="http://schemas.microsoft.com/office/drawing/2014/main" id="{F100547C-93D2-AF36-0015-59CB84B5CA52}"/>
                    </a:ext>
                  </a:extLst>
                </p:cNvPr>
                <p:cNvSpPr/>
                <p:nvPr/>
              </p:nvSpPr>
              <p:spPr>
                <a:xfrm rot="533371" flipH="1">
                  <a:off x="1198026" y="6586724"/>
                  <a:ext cx="182880" cy="182880"/>
                </a:xfrm>
                <a:prstGeom prst="flowChartConnector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9" name="Flowchart: Connector 1688">
                  <a:extLst>
                    <a:ext uri="{FF2B5EF4-FFF2-40B4-BE49-F238E27FC236}">
                      <a16:creationId xmlns:a16="http://schemas.microsoft.com/office/drawing/2014/main" id="{ED2A6A31-0E9E-4385-04EE-2517A87E9834}"/>
                    </a:ext>
                  </a:extLst>
                </p:cNvPr>
                <p:cNvSpPr/>
                <p:nvPr/>
              </p:nvSpPr>
              <p:spPr>
                <a:xfrm rot="533371" flipH="1">
                  <a:off x="2732186" y="8943844"/>
                  <a:ext cx="182880" cy="182880"/>
                </a:xfrm>
                <a:prstGeom prst="flowChartConnector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0" name="Flowchart: Connector 1689">
                  <a:extLst>
                    <a:ext uri="{FF2B5EF4-FFF2-40B4-BE49-F238E27FC236}">
                      <a16:creationId xmlns:a16="http://schemas.microsoft.com/office/drawing/2014/main" id="{889CF699-FEA1-AC09-9DCD-2F4486285BB3}"/>
                    </a:ext>
                  </a:extLst>
                </p:cNvPr>
                <p:cNvSpPr/>
                <p:nvPr/>
              </p:nvSpPr>
              <p:spPr>
                <a:xfrm rot="533371" flipH="1">
                  <a:off x="3859946" y="8974324"/>
                  <a:ext cx="182880" cy="182880"/>
                </a:xfrm>
                <a:prstGeom prst="flowChartConnector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91" name="Group 1690">
                  <a:extLst>
                    <a:ext uri="{FF2B5EF4-FFF2-40B4-BE49-F238E27FC236}">
                      <a16:creationId xmlns:a16="http://schemas.microsoft.com/office/drawing/2014/main" id="{98AA8F2E-CF05-C655-4013-38693C86B47B}"/>
                    </a:ext>
                  </a:extLst>
                </p:cNvPr>
                <p:cNvGrpSpPr/>
                <p:nvPr/>
              </p:nvGrpSpPr>
              <p:grpSpPr>
                <a:xfrm>
                  <a:off x="3934443" y="8719711"/>
                  <a:ext cx="2398391" cy="640080"/>
                  <a:chOff x="4441755" y="8639835"/>
                  <a:chExt cx="2398391" cy="640080"/>
                </a:xfrm>
              </p:grpSpPr>
              <p:grpSp>
                <p:nvGrpSpPr>
                  <p:cNvPr id="1692" name="Group 1691">
                    <a:extLst>
                      <a:ext uri="{FF2B5EF4-FFF2-40B4-BE49-F238E27FC236}">
                        <a16:creationId xmlns:a16="http://schemas.microsoft.com/office/drawing/2014/main" id="{568FE26E-0FF8-7780-A58F-AEA1E08B85D4}"/>
                      </a:ext>
                    </a:extLst>
                  </p:cNvPr>
                  <p:cNvGrpSpPr/>
                  <p:nvPr/>
                </p:nvGrpSpPr>
                <p:grpSpPr>
                  <a:xfrm>
                    <a:off x="4441755" y="8639835"/>
                    <a:ext cx="2398391" cy="640080"/>
                    <a:chOff x="3027559" y="3453242"/>
                    <a:chExt cx="2398391" cy="640080"/>
                  </a:xfrm>
                </p:grpSpPr>
                <p:sp>
                  <p:nvSpPr>
                    <p:cNvPr id="1694" name="Rectangle: Rounded Corners 1693">
                      <a:extLst>
                        <a:ext uri="{FF2B5EF4-FFF2-40B4-BE49-F238E27FC236}">
                          <a16:creationId xmlns:a16="http://schemas.microsoft.com/office/drawing/2014/main" id="{C20A1D93-4A6D-2BA8-2D91-20ACEBCBE1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7559" y="3453242"/>
                      <a:ext cx="2398391" cy="640080"/>
                    </a:xfrm>
                    <a:prstGeom prst="roundRect">
                      <a:avLst>
                        <a:gd name="adj" fmla="val 50000"/>
                      </a:avLst>
                    </a:prstGeom>
                    <a:ln/>
                  </p:spPr>
                  <p:style>
                    <a:lnRef idx="0">
                      <a:schemeClr val="accent5"/>
                    </a:lnRef>
                    <a:fillRef idx="3">
                      <a:schemeClr val="accent5"/>
                    </a:fillRef>
                    <a:effectRef idx="3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95" name="TextBox 1694">
                      <a:extLst>
                        <a:ext uri="{FF2B5EF4-FFF2-40B4-BE49-F238E27FC236}">
                          <a16:creationId xmlns:a16="http://schemas.microsoft.com/office/drawing/2014/main" id="{702D0F62-5C60-0E5F-D6FE-579F4A1ED2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7060" y="3595022"/>
                      <a:ext cx="136909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Tailwind</a:t>
                      </a:r>
                    </a:p>
                  </p:txBody>
                </p:sp>
                <p:sp>
                  <p:nvSpPr>
                    <p:cNvPr id="1696" name="Flowchart: Connector 1695">
                      <a:extLst>
                        <a:ext uri="{FF2B5EF4-FFF2-40B4-BE49-F238E27FC236}">
                          <a16:creationId xmlns:a16="http://schemas.microsoft.com/office/drawing/2014/main" id="{5CEC8481-CCC6-E756-F2EF-AD99741CC2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81603" y="35446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pic>
                <p:nvPicPr>
                  <p:cNvPr id="1693" name="Picture 14" descr="CodeKit - TailwindCSS">
                    <a:extLst>
                      <a:ext uri="{FF2B5EF4-FFF2-40B4-BE49-F238E27FC236}">
                        <a16:creationId xmlns:a16="http://schemas.microsoft.com/office/drawing/2014/main" id="{D833288A-0BE7-D87F-16AD-FE75EBEFF35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59333" y="8852192"/>
                    <a:ext cx="360917" cy="22269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702" name="Flowchart: Connector 1701">
                  <a:extLst>
                    <a:ext uri="{FF2B5EF4-FFF2-40B4-BE49-F238E27FC236}">
                      <a16:creationId xmlns:a16="http://schemas.microsoft.com/office/drawing/2014/main" id="{2326B32D-1F8E-E6B1-DE44-5E6923591255}"/>
                    </a:ext>
                  </a:extLst>
                </p:cNvPr>
                <p:cNvSpPr/>
                <p:nvPr/>
              </p:nvSpPr>
              <p:spPr>
                <a:xfrm rot="533371" flipH="1">
                  <a:off x="974506" y="6728964"/>
                  <a:ext cx="182880" cy="182880"/>
                </a:xfrm>
                <a:prstGeom prst="flowChartConnector">
                  <a:avLst/>
                </a:prstGeom>
                <a:solidFill>
                  <a:srgbClr val="8C0E86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3" name="Flowchart: Connector 1702">
                  <a:extLst>
                    <a:ext uri="{FF2B5EF4-FFF2-40B4-BE49-F238E27FC236}">
                      <a16:creationId xmlns:a16="http://schemas.microsoft.com/office/drawing/2014/main" id="{9357B843-8778-0281-9326-92EC2860AC69}"/>
                    </a:ext>
                  </a:extLst>
                </p:cNvPr>
                <p:cNvSpPr/>
                <p:nvPr/>
              </p:nvSpPr>
              <p:spPr>
                <a:xfrm rot="533371" flipH="1">
                  <a:off x="2661066" y="9776964"/>
                  <a:ext cx="182880" cy="182880"/>
                </a:xfrm>
                <a:prstGeom prst="flowChartConnector">
                  <a:avLst/>
                </a:prstGeom>
                <a:solidFill>
                  <a:srgbClr val="8C0E86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4" name="Flowchart: Connector 1703">
                  <a:extLst>
                    <a:ext uri="{FF2B5EF4-FFF2-40B4-BE49-F238E27FC236}">
                      <a16:creationId xmlns:a16="http://schemas.microsoft.com/office/drawing/2014/main" id="{774EFBCD-044A-DD37-F80A-4EC659510657}"/>
                    </a:ext>
                  </a:extLst>
                </p:cNvPr>
                <p:cNvSpPr/>
                <p:nvPr/>
              </p:nvSpPr>
              <p:spPr>
                <a:xfrm rot="533371" flipH="1">
                  <a:off x="4621946" y="9817604"/>
                  <a:ext cx="182880" cy="182880"/>
                </a:xfrm>
                <a:prstGeom prst="flowChartConnector">
                  <a:avLst/>
                </a:prstGeom>
                <a:solidFill>
                  <a:srgbClr val="8C0E86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05" name="Group 1704">
                  <a:extLst>
                    <a:ext uri="{FF2B5EF4-FFF2-40B4-BE49-F238E27FC236}">
                      <a16:creationId xmlns:a16="http://schemas.microsoft.com/office/drawing/2014/main" id="{4CE0A31C-C6F4-F5DE-3498-4332BFC0F35B}"/>
                    </a:ext>
                  </a:extLst>
                </p:cNvPr>
                <p:cNvGrpSpPr/>
                <p:nvPr/>
              </p:nvGrpSpPr>
              <p:grpSpPr>
                <a:xfrm>
                  <a:off x="4701707" y="9604133"/>
                  <a:ext cx="1998620" cy="640080"/>
                  <a:chOff x="4689352" y="9434866"/>
                  <a:chExt cx="1998620" cy="640080"/>
                </a:xfrm>
              </p:grpSpPr>
              <p:grpSp>
                <p:nvGrpSpPr>
                  <p:cNvPr id="1706" name="Group 1705">
                    <a:extLst>
                      <a:ext uri="{FF2B5EF4-FFF2-40B4-BE49-F238E27FC236}">
                        <a16:creationId xmlns:a16="http://schemas.microsoft.com/office/drawing/2014/main" id="{1E5850EA-2840-1881-B70E-E8334823712E}"/>
                      </a:ext>
                    </a:extLst>
                  </p:cNvPr>
                  <p:cNvGrpSpPr/>
                  <p:nvPr/>
                </p:nvGrpSpPr>
                <p:grpSpPr>
                  <a:xfrm>
                    <a:off x="4689352" y="9434866"/>
                    <a:ext cx="1998620" cy="640080"/>
                    <a:chOff x="3027560" y="3453242"/>
                    <a:chExt cx="1998620" cy="640080"/>
                  </a:xfrm>
                </p:grpSpPr>
                <p:sp>
                  <p:nvSpPr>
                    <p:cNvPr id="1708" name="Rectangle: Rounded Corners 1707">
                      <a:extLst>
                        <a:ext uri="{FF2B5EF4-FFF2-40B4-BE49-F238E27FC236}">
                          <a16:creationId xmlns:a16="http://schemas.microsoft.com/office/drawing/2014/main" id="{A640E043-B871-0950-ACFD-B1C7D0769C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7560" y="3453242"/>
                      <a:ext cx="1998620" cy="6400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8C0E86"/>
                    </a:solidFill>
                    <a:ln>
                      <a:noFill/>
                    </a:ln>
                  </p:spPr>
                  <p:style>
                    <a:lnRef idx="0">
                      <a:schemeClr val="accent5"/>
                    </a:lnRef>
                    <a:fillRef idx="3">
                      <a:schemeClr val="accent5"/>
                    </a:fillRef>
                    <a:effectRef idx="3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09" name="TextBox 1708">
                      <a:extLst>
                        <a:ext uri="{FF2B5EF4-FFF2-40B4-BE49-F238E27FC236}">
                          <a16:creationId xmlns:a16="http://schemas.microsoft.com/office/drawing/2014/main" id="{E9186928-2387-86C6-4E82-3E00CC3CD0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7060" y="3595022"/>
                      <a:ext cx="798617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JWT</a:t>
                      </a:r>
                    </a:p>
                  </p:txBody>
                </p:sp>
                <p:sp>
                  <p:nvSpPr>
                    <p:cNvPr id="1710" name="Flowchart: Connector 1709">
                      <a:extLst>
                        <a:ext uri="{FF2B5EF4-FFF2-40B4-BE49-F238E27FC236}">
                          <a16:creationId xmlns:a16="http://schemas.microsoft.com/office/drawing/2014/main" id="{FC133E55-A101-0BB7-7AD5-F21F13471F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5203" y="35446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pic>
                <p:nvPicPr>
                  <p:cNvPr id="1707" name="Picture 42" descr="آرماندار | تبادل اطلاعات بین دو سامانه با JWT">
                    <a:extLst>
                      <a:ext uri="{FF2B5EF4-FFF2-40B4-BE49-F238E27FC236}">
                        <a16:creationId xmlns:a16="http://schemas.microsoft.com/office/drawing/2014/main" id="{F73D587D-72DB-B437-0BD7-A7D3E5AE268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69563" b="-8030"/>
                  <a:stretch/>
                </p:blipFill>
                <p:spPr bwMode="auto">
                  <a:xfrm>
                    <a:off x="6218479" y="9637606"/>
                    <a:ext cx="268535" cy="2743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715" name="Flowchart: Connector 1714">
                  <a:extLst>
                    <a:ext uri="{FF2B5EF4-FFF2-40B4-BE49-F238E27FC236}">
                      <a16:creationId xmlns:a16="http://schemas.microsoft.com/office/drawing/2014/main" id="{19BEE3C5-0649-0991-DFE9-6A1830D9E7A1}"/>
                    </a:ext>
                  </a:extLst>
                </p:cNvPr>
                <p:cNvSpPr/>
                <p:nvPr/>
              </p:nvSpPr>
              <p:spPr>
                <a:xfrm rot="533371" flipH="1">
                  <a:off x="740826" y="6871204"/>
                  <a:ext cx="182880" cy="18288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6" name="Flowchart: Connector 1715">
                  <a:extLst>
                    <a:ext uri="{FF2B5EF4-FFF2-40B4-BE49-F238E27FC236}">
                      <a16:creationId xmlns:a16="http://schemas.microsoft.com/office/drawing/2014/main" id="{53777707-9E11-599F-6704-EDDD9EC8A827}"/>
                    </a:ext>
                  </a:extLst>
                </p:cNvPr>
                <p:cNvSpPr/>
                <p:nvPr/>
              </p:nvSpPr>
              <p:spPr>
                <a:xfrm rot="533371" flipH="1">
                  <a:off x="2173386" y="10630404"/>
                  <a:ext cx="182880" cy="18288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7" name="Flowchart: Connector 1716">
                  <a:extLst>
                    <a:ext uri="{FF2B5EF4-FFF2-40B4-BE49-F238E27FC236}">
                      <a16:creationId xmlns:a16="http://schemas.microsoft.com/office/drawing/2014/main" id="{E7BAFA67-6313-DA5A-132F-EE8D52C15B03}"/>
                    </a:ext>
                  </a:extLst>
                </p:cNvPr>
                <p:cNvSpPr/>
                <p:nvPr/>
              </p:nvSpPr>
              <p:spPr>
                <a:xfrm rot="533371" flipH="1">
                  <a:off x="2864266" y="10640564"/>
                  <a:ext cx="182880" cy="18288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8" name="Group 1717">
                  <a:extLst>
                    <a:ext uri="{FF2B5EF4-FFF2-40B4-BE49-F238E27FC236}">
                      <a16:creationId xmlns:a16="http://schemas.microsoft.com/office/drawing/2014/main" id="{5EF59427-927F-4898-AF4D-7B2765788E3F}"/>
                    </a:ext>
                  </a:extLst>
                </p:cNvPr>
                <p:cNvGrpSpPr/>
                <p:nvPr/>
              </p:nvGrpSpPr>
              <p:grpSpPr>
                <a:xfrm>
                  <a:off x="2942499" y="10366654"/>
                  <a:ext cx="2398391" cy="640080"/>
                  <a:chOff x="2934924" y="10414659"/>
                  <a:chExt cx="2398391" cy="640080"/>
                </a:xfrm>
              </p:grpSpPr>
              <p:grpSp>
                <p:nvGrpSpPr>
                  <p:cNvPr id="1719" name="Group 1718">
                    <a:extLst>
                      <a:ext uri="{FF2B5EF4-FFF2-40B4-BE49-F238E27FC236}">
                        <a16:creationId xmlns:a16="http://schemas.microsoft.com/office/drawing/2014/main" id="{2EE112FE-3702-2673-3AE8-8600ED1B4C6F}"/>
                      </a:ext>
                    </a:extLst>
                  </p:cNvPr>
                  <p:cNvGrpSpPr/>
                  <p:nvPr/>
                </p:nvGrpSpPr>
                <p:grpSpPr>
                  <a:xfrm>
                    <a:off x="2934924" y="10414659"/>
                    <a:ext cx="2398391" cy="640080"/>
                    <a:chOff x="3027559" y="3453242"/>
                    <a:chExt cx="2398391" cy="640080"/>
                  </a:xfrm>
                </p:grpSpPr>
                <p:sp>
                  <p:nvSpPr>
                    <p:cNvPr id="1721" name="Rectangle: Rounded Corners 1720">
                      <a:extLst>
                        <a:ext uri="{FF2B5EF4-FFF2-40B4-BE49-F238E27FC236}">
                          <a16:creationId xmlns:a16="http://schemas.microsoft.com/office/drawing/2014/main" id="{6A42E90D-852B-353F-CA22-FF7FF2507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7559" y="3453242"/>
                      <a:ext cx="2398391" cy="6400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/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22" name="TextBox 1721">
                      <a:extLst>
                        <a:ext uri="{FF2B5EF4-FFF2-40B4-BE49-F238E27FC236}">
                          <a16:creationId xmlns:a16="http://schemas.microsoft.com/office/drawing/2014/main" id="{0AEAB29D-E405-5A66-583B-9CBA3045A7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7060" y="3595022"/>
                      <a:ext cx="115288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GitHub</a:t>
                      </a:r>
                    </a:p>
                  </p:txBody>
                </p:sp>
                <p:sp>
                  <p:nvSpPr>
                    <p:cNvPr id="1723" name="Flowchart: Connector 1722">
                      <a:extLst>
                        <a:ext uri="{FF2B5EF4-FFF2-40B4-BE49-F238E27FC236}">
                          <a16:creationId xmlns:a16="http://schemas.microsoft.com/office/drawing/2014/main" id="{645DE9C7-E7D9-E38C-4BBD-55CDCC7104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81603" y="35446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pic>
                <p:nvPicPr>
                  <p:cNvPr id="1720" name="Picture 48" descr="About GitHub · GitHub">
                    <a:extLst>
                      <a:ext uri="{FF2B5EF4-FFF2-40B4-BE49-F238E27FC236}">
                        <a16:creationId xmlns:a16="http://schemas.microsoft.com/office/drawing/2014/main" id="{5C570796-772B-3FD8-F385-5F103D00D03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88490" y="10593558"/>
                    <a:ext cx="282281" cy="282281"/>
                  </a:xfrm>
                  <a:prstGeom prst="round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2D94CE6-414F-ADF7-46A4-AC679C73C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8516" y="1754528"/>
              <a:ext cx="548640" cy="548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008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0" name="Group 1519">
            <a:extLst>
              <a:ext uri="{FF2B5EF4-FFF2-40B4-BE49-F238E27FC236}">
                <a16:creationId xmlns:a16="http://schemas.microsoft.com/office/drawing/2014/main" id="{3A94593B-CF21-64DE-E4C9-17BEC3E3B15D}"/>
              </a:ext>
            </a:extLst>
          </p:cNvPr>
          <p:cNvGrpSpPr/>
          <p:nvPr/>
        </p:nvGrpSpPr>
        <p:grpSpPr>
          <a:xfrm>
            <a:off x="0" y="0"/>
            <a:ext cx="11225048" cy="11430000"/>
            <a:chOff x="-189186" y="-157655"/>
            <a:chExt cx="11619186" cy="11587655"/>
          </a:xfrm>
        </p:grpSpPr>
        <p:grpSp>
          <p:nvGrpSpPr>
            <p:cNvPr id="1521" name="Group 1520">
              <a:extLst>
                <a:ext uri="{FF2B5EF4-FFF2-40B4-BE49-F238E27FC236}">
                  <a16:creationId xmlns:a16="http://schemas.microsoft.com/office/drawing/2014/main" id="{D74E7000-8FFD-3820-D111-AC72794FA269}"/>
                </a:ext>
              </a:extLst>
            </p:cNvPr>
            <p:cNvGrpSpPr/>
            <p:nvPr/>
          </p:nvGrpSpPr>
          <p:grpSpPr>
            <a:xfrm>
              <a:off x="-189186" y="-157655"/>
              <a:ext cx="11619186" cy="11587655"/>
              <a:chOff x="-189186" y="-157655"/>
              <a:chExt cx="11619186" cy="11587655"/>
            </a:xfrm>
          </p:grpSpPr>
          <p:sp>
            <p:nvSpPr>
              <p:cNvPr id="1523" name="Rectangle 1522">
                <a:extLst>
                  <a:ext uri="{FF2B5EF4-FFF2-40B4-BE49-F238E27FC236}">
                    <a16:creationId xmlns:a16="http://schemas.microsoft.com/office/drawing/2014/main" id="{489B7D40-3DA3-979A-B7D2-42524AC4FBCB}"/>
                  </a:ext>
                </a:extLst>
              </p:cNvPr>
              <p:cNvSpPr/>
              <p:nvPr/>
            </p:nvSpPr>
            <p:spPr>
              <a:xfrm>
                <a:off x="-189186" y="-157655"/>
                <a:ext cx="11619186" cy="115876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4" name="Rectangle: Rounded Corners 1523">
                <a:extLst>
                  <a:ext uri="{FF2B5EF4-FFF2-40B4-BE49-F238E27FC236}">
                    <a16:creationId xmlns:a16="http://schemas.microsoft.com/office/drawing/2014/main" id="{110E43AB-0154-A762-84AC-156D22B5C09E}"/>
                  </a:ext>
                </a:extLst>
              </p:cNvPr>
              <p:cNvSpPr/>
              <p:nvPr/>
            </p:nvSpPr>
            <p:spPr>
              <a:xfrm>
                <a:off x="5553631" y="589788"/>
                <a:ext cx="5702948" cy="10250424"/>
              </a:xfrm>
              <a:prstGeom prst="roundRect">
                <a:avLst>
                  <a:gd name="adj" fmla="val 551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25" name="Group 1524">
                <a:extLst>
                  <a:ext uri="{FF2B5EF4-FFF2-40B4-BE49-F238E27FC236}">
                    <a16:creationId xmlns:a16="http://schemas.microsoft.com/office/drawing/2014/main" id="{4C5365D4-092B-B0A5-0A43-195D3D667468}"/>
                  </a:ext>
                </a:extLst>
              </p:cNvPr>
              <p:cNvGrpSpPr/>
              <p:nvPr/>
            </p:nvGrpSpPr>
            <p:grpSpPr>
              <a:xfrm>
                <a:off x="5399114" y="840992"/>
                <a:ext cx="5817526" cy="9886618"/>
                <a:chOff x="5526629" y="1188464"/>
                <a:chExt cx="5817526" cy="9886618"/>
              </a:xfrm>
            </p:grpSpPr>
            <p:grpSp>
              <p:nvGrpSpPr>
                <p:cNvPr id="1527" name="Group 1526">
                  <a:extLst>
                    <a:ext uri="{FF2B5EF4-FFF2-40B4-BE49-F238E27FC236}">
                      <a16:creationId xmlns:a16="http://schemas.microsoft.com/office/drawing/2014/main" id="{0C07B0BB-BE76-EDDF-0005-1C2534CA7853}"/>
                    </a:ext>
                  </a:extLst>
                </p:cNvPr>
                <p:cNvGrpSpPr/>
                <p:nvPr/>
              </p:nvGrpSpPr>
              <p:grpSpPr>
                <a:xfrm>
                  <a:off x="5526629" y="1188464"/>
                  <a:ext cx="5817526" cy="9886618"/>
                  <a:chOff x="408500" y="288223"/>
                  <a:chExt cx="6887968" cy="11024329"/>
                </a:xfrm>
              </p:grpSpPr>
              <p:grpSp>
                <p:nvGrpSpPr>
                  <p:cNvPr id="1530" name="Group 1529">
                    <a:extLst>
                      <a:ext uri="{FF2B5EF4-FFF2-40B4-BE49-F238E27FC236}">
                        <a16:creationId xmlns:a16="http://schemas.microsoft.com/office/drawing/2014/main" id="{960C9D0E-E110-280D-A34D-1E91A06A297F}"/>
                      </a:ext>
                    </a:extLst>
                  </p:cNvPr>
                  <p:cNvGrpSpPr/>
                  <p:nvPr/>
                </p:nvGrpSpPr>
                <p:grpSpPr>
                  <a:xfrm>
                    <a:off x="2413966" y="2450958"/>
                    <a:ext cx="2418961" cy="668744"/>
                    <a:chOff x="2192457" y="2566359"/>
                    <a:chExt cx="2418961" cy="668744"/>
                  </a:xfrm>
                </p:grpSpPr>
                <p:cxnSp>
                  <p:nvCxnSpPr>
                    <p:cNvPr id="1666" name="Straight Connector 1665">
                      <a:extLst>
                        <a:ext uri="{FF2B5EF4-FFF2-40B4-BE49-F238E27FC236}">
                          <a16:creationId xmlns:a16="http://schemas.microsoft.com/office/drawing/2014/main" id="{93A8486C-9B2F-DBB0-0667-09E03A0839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192457" y="2566359"/>
                      <a:ext cx="1248389" cy="1855"/>
                    </a:xfrm>
                    <a:prstGeom prst="line">
                      <a:avLst/>
                    </a:prstGeom>
                    <a:ln w="6350">
                      <a:solidFill>
                        <a:schemeClr val="tx2"/>
                      </a:solidFill>
                    </a:ln>
                  </p:spPr>
                  <p:style>
                    <a:lnRef idx="3">
                      <a:schemeClr val="accent5"/>
                    </a:lnRef>
                    <a:fillRef idx="0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7" name="Straight Connector 1666">
                      <a:extLst>
                        <a:ext uri="{FF2B5EF4-FFF2-40B4-BE49-F238E27FC236}">
                          <a16:creationId xmlns:a16="http://schemas.microsoft.com/office/drawing/2014/main" id="{EF76689A-93B4-69C0-A9ED-7B65D6F0D8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476138" y="3219011"/>
                      <a:ext cx="2135280" cy="16092"/>
                    </a:xfrm>
                    <a:prstGeom prst="line">
                      <a:avLst/>
                    </a:prstGeom>
                    <a:ln w="6350"/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531" name="Picture 1530">
                    <a:extLst>
                      <a:ext uri="{FF2B5EF4-FFF2-40B4-BE49-F238E27FC236}">
                        <a16:creationId xmlns:a16="http://schemas.microsoft.com/office/drawing/2014/main" id="{AF6CC94D-6A0E-EC11-A3F3-050926C69D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4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8500" y="5140610"/>
                    <a:ext cx="1375043" cy="940818"/>
                  </a:xfrm>
                  <a:prstGeom prst="rect">
                    <a:avLst/>
                  </a:prstGeom>
                </p:spPr>
              </p:pic>
              <p:cxnSp>
                <p:nvCxnSpPr>
                  <p:cNvPr id="1532" name="Straight Connector 1531">
                    <a:extLst>
                      <a:ext uri="{FF2B5EF4-FFF2-40B4-BE49-F238E27FC236}">
                        <a16:creationId xmlns:a16="http://schemas.microsoft.com/office/drawing/2014/main" id="{C69EBDF0-3CEE-5E86-39EF-CA061A81FF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03726" y="1477455"/>
                    <a:ext cx="1283458" cy="3081380"/>
                  </a:xfrm>
                  <a:prstGeom prst="line">
                    <a:avLst/>
                  </a:prstGeom>
                  <a:ln w="6350"/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3" name="Straight Connector 1532">
                    <a:extLst>
                      <a:ext uri="{FF2B5EF4-FFF2-40B4-BE49-F238E27FC236}">
                        <a16:creationId xmlns:a16="http://schemas.microsoft.com/office/drawing/2014/main" id="{2CE02443-1A0A-49BA-C735-75D28E1482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65023" y="2445662"/>
                    <a:ext cx="1175482" cy="2284370"/>
                  </a:xfrm>
                  <a:prstGeom prst="line">
                    <a:avLst/>
                  </a:prstGeom>
                  <a:ln w="6350">
                    <a:solidFill>
                      <a:schemeClr val="tx2"/>
                    </a:solidFill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4" name="Straight Connector 1533">
                    <a:extLst>
                      <a:ext uri="{FF2B5EF4-FFF2-40B4-BE49-F238E27FC236}">
                        <a16:creationId xmlns:a16="http://schemas.microsoft.com/office/drawing/2014/main" id="{3D403EBB-17DC-3357-7AEA-F75C2F1530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45455" y="6016586"/>
                    <a:ext cx="891222" cy="514276"/>
                  </a:xfrm>
                  <a:prstGeom prst="line">
                    <a:avLst/>
                  </a:prstGeom>
                  <a:ln w="6350"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5" name="Straight Connector 1534">
                    <a:extLst>
                      <a:ext uri="{FF2B5EF4-FFF2-40B4-BE49-F238E27FC236}">
                        <a16:creationId xmlns:a16="http://schemas.microsoft.com/office/drawing/2014/main" id="{CDD86176-9425-8845-6737-471F6A416D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23665" y="4031366"/>
                    <a:ext cx="1118177" cy="1215131"/>
                  </a:xfrm>
                  <a:prstGeom prst="line">
                    <a:avLst/>
                  </a:prstGeom>
                  <a:ln w="6350">
                    <a:solidFill>
                      <a:srgbClr val="7030A0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6" name="Straight Connector 1535">
                    <a:extLst>
                      <a:ext uri="{FF2B5EF4-FFF2-40B4-BE49-F238E27FC236}">
                        <a16:creationId xmlns:a16="http://schemas.microsoft.com/office/drawing/2014/main" id="{D835454C-5F40-A7F9-14BF-5B31DA0E4E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709928" y="4926107"/>
                    <a:ext cx="794518" cy="553510"/>
                  </a:xfrm>
                  <a:prstGeom prst="line">
                    <a:avLst/>
                  </a:prstGeom>
                  <a:ln w="6350">
                    <a:solidFill>
                      <a:srgbClr val="C00000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7" name="Straight Connector 1536">
                    <a:extLst>
                      <a:ext uri="{FF2B5EF4-FFF2-40B4-BE49-F238E27FC236}">
                        <a16:creationId xmlns:a16="http://schemas.microsoft.com/office/drawing/2014/main" id="{4A15CFDA-8DAF-EC24-A14B-5A76F4A36B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62463" y="3113300"/>
                    <a:ext cx="1224990" cy="1860968"/>
                  </a:xfrm>
                  <a:prstGeom prst="line">
                    <a:avLst/>
                  </a:prstGeom>
                  <a:ln w="6350"/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8" name="Straight Connector 1537">
                    <a:extLst>
                      <a:ext uri="{FF2B5EF4-FFF2-40B4-BE49-F238E27FC236}">
                        <a16:creationId xmlns:a16="http://schemas.microsoft.com/office/drawing/2014/main" id="{E093F9B1-C848-E338-8FAD-2C86DC706D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59905" y="6267936"/>
                    <a:ext cx="1235336" cy="1071247"/>
                  </a:xfrm>
                  <a:prstGeom prst="line">
                    <a:avLst/>
                  </a:prstGeom>
                  <a:ln w="6350">
                    <a:solidFill>
                      <a:srgbClr val="D95390"/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9" name="Straight Connector 1538">
                    <a:extLst>
                      <a:ext uri="{FF2B5EF4-FFF2-40B4-BE49-F238E27FC236}">
                        <a16:creationId xmlns:a16="http://schemas.microsoft.com/office/drawing/2014/main" id="{BF89D6A4-88E1-63CA-BB2B-7881B8C98A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7065" y="642236"/>
                    <a:ext cx="1284233" cy="3812706"/>
                  </a:xfrm>
                  <a:prstGeom prst="line">
                    <a:avLst/>
                  </a:prstGeom>
                  <a:ln w="6350">
                    <a:solidFill>
                      <a:srgbClr val="7030A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0" name="Straight Connector 1539">
                    <a:extLst>
                      <a:ext uri="{FF2B5EF4-FFF2-40B4-BE49-F238E27FC236}">
                        <a16:creationId xmlns:a16="http://schemas.microsoft.com/office/drawing/2014/main" id="{D86E84E2-A9E4-79AE-EE6F-BB7FA26067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96584" y="647854"/>
                    <a:ext cx="1159519" cy="0"/>
                  </a:xfrm>
                  <a:prstGeom prst="line">
                    <a:avLst/>
                  </a:prstGeom>
                  <a:ln w="6350">
                    <a:solidFill>
                      <a:srgbClr val="7030A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1" name="Flowchart: Connector 1540">
                    <a:extLst>
                      <a:ext uri="{FF2B5EF4-FFF2-40B4-BE49-F238E27FC236}">
                        <a16:creationId xmlns:a16="http://schemas.microsoft.com/office/drawing/2014/main" id="{22D71F17-B26E-7C25-2DFE-E485088AFC70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642690" y="4303648"/>
                    <a:ext cx="182880" cy="182880"/>
                  </a:xfrm>
                  <a:prstGeom prst="flowChartConnector">
                    <a:avLst/>
                  </a:prstGeom>
                  <a:solidFill>
                    <a:srgbClr val="9F5FCF"/>
                  </a:solidFill>
                  <a:ln/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42" name="Straight Connector 1541">
                    <a:extLst>
                      <a:ext uri="{FF2B5EF4-FFF2-40B4-BE49-F238E27FC236}">
                        <a16:creationId xmlns:a16="http://schemas.microsoft.com/office/drawing/2014/main" id="{DFE1AF77-5241-1668-BD70-88B39B222F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18824" y="1417108"/>
                    <a:ext cx="2178445" cy="18983"/>
                  </a:xfrm>
                  <a:prstGeom prst="line">
                    <a:avLst/>
                  </a:prstGeom>
                  <a:ln w="6350"/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3" name="Flowchart: Connector 1542">
                    <a:extLst>
                      <a:ext uri="{FF2B5EF4-FFF2-40B4-BE49-F238E27FC236}">
                        <a16:creationId xmlns:a16="http://schemas.microsoft.com/office/drawing/2014/main" id="{A5806F20-65F5-79AD-80D1-315DD38982EF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1907878" y="572541"/>
                    <a:ext cx="182880" cy="182880"/>
                  </a:xfrm>
                  <a:prstGeom prst="flowChartConnector">
                    <a:avLst/>
                  </a:prstGeom>
                  <a:solidFill>
                    <a:srgbClr val="9F5FCF"/>
                  </a:solidFill>
                  <a:ln/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4" name="Flowchart: Connector 1543">
                    <a:extLst>
                      <a:ext uri="{FF2B5EF4-FFF2-40B4-BE49-F238E27FC236}">
                        <a16:creationId xmlns:a16="http://schemas.microsoft.com/office/drawing/2014/main" id="{AF3C9ADE-5493-27D9-7BD4-4A870F178772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2517478" y="562381"/>
                    <a:ext cx="182880" cy="182880"/>
                  </a:xfrm>
                  <a:prstGeom prst="flowChartConnector">
                    <a:avLst/>
                  </a:prstGeom>
                  <a:solidFill>
                    <a:srgbClr val="9F5FCF"/>
                  </a:solidFill>
                  <a:ln/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45" name="Group 1544">
                    <a:extLst>
                      <a:ext uri="{FF2B5EF4-FFF2-40B4-BE49-F238E27FC236}">
                        <a16:creationId xmlns:a16="http://schemas.microsoft.com/office/drawing/2014/main" id="{322CF485-41E4-8409-01F1-0E3E64E05A6D}"/>
                      </a:ext>
                    </a:extLst>
                  </p:cNvPr>
                  <p:cNvGrpSpPr/>
                  <p:nvPr/>
                </p:nvGrpSpPr>
                <p:grpSpPr>
                  <a:xfrm>
                    <a:off x="2613557" y="288223"/>
                    <a:ext cx="1783714" cy="633779"/>
                    <a:chOff x="927812" y="408435"/>
                    <a:chExt cx="1783714" cy="636502"/>
                  </a:xfrm>
                </p:grpSpPr>
                <p:grpSp>
                  <p:nvGrpSpPr>
                    <p:cNvPr id="1660" name="Group 1659">
                      <a:extLst>
                        <a:ext uri="{FF2B5EF4-FFF2-40B4-BE49-F238E27FC236}">
                          <a16:creationId xmlns:a16="http://schemas.microsoft.com/office/drawing/2014/main" id="{42C95822-5E75-97FE-A602-FCA900567C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7812" y="408435"/>
                      <a:ext cx="1783714" cy="636502"/>
                      <a:chOff x="932529" y="408435"/>
                      <a:chExt cx="1682564" cy="636502"/>
                    </a:xfrm>
                  </p:grpSpPr>
                  <p:sp>
                    <p:nvSpPr>
                      <p:cNvPr id="1662" name="Rectangle: Rounded Corners 1661">
                        <a:extLst>
                          <a:ext uri="{FF2B5EF4-FFF2-40B4-BE49-F238E27FC236}">
                            <a16:creationId xmlns:a16="http://schemas.microsoft.com/office/drawing/2014/main" id="{C2EDD2F2-F90F-4025-62C2-D604BBFB1F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2529" y="408435"/>
                        <a:ext cx="1682564" cy="6365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9F5FCF"/>
                      </a:solidFill>
                      <a:ln/>
                    </p:spPr>
                    <p:style>
                      <a:lnRef idx="0">
                        <a:schemeClr val="accent1"/>
                      </a:lnRef>
                      <a:fillRef idx="3">
                        <a:schemeClr val="accent1"/>
                      </a:fillRef>
                      <a:effectRef idx="3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grpSp>
                    <p:nvGrpSpPr>
                      <p:cNvPr id="1663" name="Group 1662">
                        <a:extLst>
                          <a:ext uri="{FF2B5EF4-FFF2-40B4-BE49-F238E27FC236}">
                            <a16:creationId xmlns:a16="http://schemas.microsoft.com/office/drawing/2014/main" id="{AF21D212-4E7C-C385-10DB-B4114ABECB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90906" y="501083"/>
                        <a:ext cx="431273" cy="459164"/>
                        <a:chOff x="-1117431" y="1293052"/>
                        <a:chExt cx="642232" cy="680689"/>
                      </a:xfrm>
                    </p:grpSpPr>
                    <p:sp>
                      <p:nvSpPr>
                        <p:cNvPr id="1664" name="Flowchart: Connector 1663">
                          <a:extLst>
                            <a:ext uri="{FF2B5EF4-FFF2-40B4-BE49-F238E27FC236}">
                              <a16:creationId xmlns:a16="http://schemas.microsoft.com/office/drawing/2014/main" id="{8B90CE3F-FB6A-6FF2-46C8-A561CBDE97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1117431" y="1293052"/>
                          <a:ext cx="642232" cy="680689"/>
                        </a:xfrm>
                        <a:prstGeom prst="flowChartConnector">
                          <a:avLst/>
                        </a:prstGeom>
                        <a:solidFill>
                          <a:schemeClr val="bg1"/>
                        </a:solidFill>
                        <a:ln/>
                      </p:spPr>
                      <p:style>
                        <a:lnRef idx="0">
                          <a:schemeClr val="dk1"/>
                        </a:lnRef>
                        <a:fillRef idx="3">
                          <a:schemeClr val="dk1"/>
                        </a:fillRef>
                        <a:effectRef idx="3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pic>
                      <p:nvPicPr>
                        <p:cNvPr id="1665" name="Picture 16" descr="Vite (software) - Wikipedia">
                          <a:extLst>
                            <a:ext uri="{FF2B5EF4-FFF2-40B4-BE49-F238E27FC236}">
                              <a16:creationId xmlns:a16="http://schemas.microsoft.com/office/drawing/2014/main" id="{EE2DFC97-3698-6776-D97D-2B8BD563F5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005733" y="1447105"/>
                          <a:ext cx="385339" cy="3798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  <p:sp>
                  <p:nvSpPr>
                    <p:cNvPr id="1661" name="TextBox 1660">
                      <a:extLst>
                        <a:ext uri="{FF2B5EF4-FFF2-40B4-BE49-F238E27FC236}">
                          <a16:creationId xmlns:a16="http://schemas.microsoft.com/office/drawing/2014/main" id="{17EA17BB-E2C9-C9AE-0037-0F15C6A905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36282" y="556499"/>
                      <a:ext cx="757836" cy="40182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Vite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p:txBody>
                </p:sp>
              </p:grpSp>
              <p:sp>
                <p:nvSpPr>
                  <p:cNvPr id="1546" name="Flowchart: Connector 1545">
                    <a:extLst>
                      <a:ext uri="{FF2B5EF4-FFF2-40B4-BE49-F238E27FC236}">
                        <a16:creationId xmlns:a16="http://schemas.microsoft.com/office/drawing/2014/main" id="{2AA81F50-DB5C-7996-E34B-898118BCD4A3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917617" y="4442954"/>
                    <a:ext cx="182880" cy="182880"/>
                  </a:xfrm>
                  <a:prstGeom prst="flowChartConnector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7" name="Flowchart: Connector 1546">
                    <a:extLst>
                      <a:ext uri="{FF2B5EF4-FFF2-40B4-BE49-F238E27FC236}">
                        <a16:creationId xmlns:a16="http://schemas.microsoft.com/office/drawing/2014/main" id="{B78311CE-8880-4EC6-4731-B5B4FCA18D51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2221847" y="1363635"/>
                    <a:ext cx="182880" cy="182880"/>
                  </a:xfrm>
                  <a:prstGeom prst="flowChartConnector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48" name="Flowchart: Connector 1547">
                    <a:extLst>
                      <a:ext uri="{FF2B5EF4-FFF2-40B4-BE49-F238E27FC236}">
                        <a16:creationId xmlns:a16="http://schemas.microsoft.com/office/drawing/2014/main" id="{74AC298B-D09E-2C8A-B398-7110AE9D2897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4063000" y="1313024"/>
                    <a:ext cx="182880" cy="182880"/>
                  </a:xfrm>
                  <a:prstGeom prst="flowChartConnector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49" name="Group 1548">
                    <a:extLst>
                      <a:ext uri="{FF2B5EF4-FFF2-40B4-BE49-F238E27FC236}">
                        <a16:creationId xmlns:a16="http://schemas.microsoft.com/office/drawing/2014/main" id="{4D418655-0518-4169-9B0F-74F04F8BB17A}"/>
                      </a:ext>
                    </a:extLst>
                  </p:cNvPr>
                  <p:cNvGrpSpPr/>
                  <p:nvPr/>
                </p:nvGrpSpPr>
                <p:grpSpPr>
                  <a:xfrm>
                    <a:off x="4156141" y="1038183"/>
                    <a:ext cx="2704986" cy="640079"/>
                    <a:chOff x="1820043" y="1710659"/>
                    <a:chExt cx="2704986" cy="640079"/>
                  </a:xfrm>
                </p:grpSpPr>
                <p:grpSp>
                  <p:nvGrpSpPr>
                    <p:cNvPr id="1654" name="Group 1653">
                      <a:extLst>
                        <a:ext uri="{FF2B5EF4-FFF2-40B4-BE49-F238E27FC236}">
                          <a16:creationId xmlns:a16="http://schemas.microsoft.com/office/drawing/2014/main" id="{98203585-7E0E-68F5-DE34-9757817F90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20043" y="1710659"/>
                      <a:ext cx="2704986" cy="640079"/>
                      <a:chOff x="1010980" y="315498"/>
                      <a:chExt cx="2704986" cy="642830"/>
                    </a:xfrm>
                  </p:grpSpPr>
                  <p:grpSp>
                    <p:nvGrpSpPr>
                      <p:cNvPr id="1656" name="Group 1655">
                        <a:extLst>
                          <a:ext uri="{FF2B5EF4-FFF2-40B4-BE49-F238E27FC236}">
                            <a16:creationId xmlns:a16="http://schemas.microsoft.com/office/drawing/2014/main" id="{13844FF7-2419-4FB2-CE6A-C5772EF0155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0980" y="315498"/>
                        <a:ext cx="2704986" cy="642830"/>
                        <a:chOff x="1010980" y="315498"/>
                        <a:chExt cx="2551594" cy="642830"/>
                      </a:xfrm>
                    </p:grpSpPr>
                    <p:sp>
                      <p:nvSpPr>
                        <p:cNvPr id="1658" name="Rectangle: Rounded Corners 1657">
                          <a:extLst>
                            <a:ext uri="{FF2B5EF4-FFF2-40B4-BE49-F238E27FC236}">
                              <a16:creationId xmlns:a16="http://schemas.microsoft.com/office/drawing/2014/main" id="{10A6DA65-35AF-6A31-C9C7-C393CD8D9E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10980" y="315498"/>
                          <a:ext cx="2551594" cy="64283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ln/>
                      </p:spPr>
                      <p:style>
                        <a:lnRef idx="0">
                          <a:schemeClr val="accent4"/>
                        </a:lnRef>
                        <a:fillRef idx="3">
                          <a:schemeClr val="accent4"/>
                        </a:fillRef>
                        <a:effectRef idx="3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659" name="Flowchart: Connector 1658">
                          <a:extLst>
                            <a:ext uri="{FF2B5EF4-FFF2-40B4-BE49-F238E27FC236}">
                              <a16:creationId xmlns:a16="http://schemas.microsoft.com/office/drawing/2014/main" id="{2F5D46C2-9DAE-4F74-35FE-999D419499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3458" y="406659"/>
                          <a:ext cx="431273" cy="459165"/>
                        </a:xfrm>
                        <a:prstGeom prst="flowChartConnector">
                          <a:avLst/>
                        </a:prstGeom>
                        <a:solidFill>
                          <a:schemeClr val="bg1"/>
                        </a:solidFill>
                        <a:ln/>
                      </p:spPr>
                      <p:style>
                        <a:lnRef idx="0">
                          <a:schemeClr val="dk1"/>
                        </a:lnRef>
                        <a:fillRef idx="3">
                          <a:schemeClr val="dk1"/>
                        </a:fillRef>
                        <a:effectRef idx="3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sp>
                    <p:nvSpPr>
                      <p:cNvPr id="1657" name="TextBox 1656">
                        <a:extLst>
                          <a:ext uri="{FF2B5EF4-FFF2-40B4-BE49-F238E27FC236}">
                            <a16:creationId xmlns:a16="http://schemas.microsoft.com/office/drawing/2014/main" id="{F51A10AF-2AF6-4AF6-04AA-FDA1E0528B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88157" y="441920"/>
                        <a:ext cx="1906147" cy="4136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r" rtl="1"/>
                        <a:r>
                          <a:rPr lang="en-US" b="1" dirty="0">
                            <a:solidFill>
                              <a:schemeClr val="bg1"/>
                            </a:solidFill>
                            <a:latin typeface="Arial Black" panose="020B0A04020102020204" pitchFamily="34" charset="0"/>
                          </a:rPr>
                          <a:t>React </a:t>
                        </a:r>
                        <a:r>
                          <a:rPr lang="en-US" sz="1600" b="1" dirty="0">
                            <a:solidFill>
                              <a:schemeClr val="bg1"/>
                            </a:solidFill>
                            <a:latin typeface="Arial Black" panose="020B0A04020102020204" pitchFamily="34" charset="0"/>
                          </a:rPr>
                          <a:t>Query</a:t>
                        </a:r>
                        <a:endParaRPr lang="en-US" sz="2000" b="1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endParaRPr>
                      </a:p>
                    </p:txBody>
                  </p:sp>
                </p:grpSp>
                <p:pic>
                  <p:nvPicPr>
                    <p:cNvPr id="1655" name="Picture 50" descr="What is React Query?. Since React is the UI Library there are… | by Omer  Shahzad | Medium">
                      <a:extLst>
                        <a:ext uri="{FF2B5EF4-FFF2-40B4-BE49-F238E27FC236}">
                          <a16:creationId xmlns:a16="http://schemas.microsoft.com/office/drawing/2014/main" id="{E7A98F4E-2281-5A58-2891-6ED79BB0B0F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039770" y="1911039"/>
                      <a:ext cx="278422" cy="24800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cxnSp>
                <p:nvCxnSpPr>
                  <p:cNvPr id="1550" name="Straight Connector 1549">
                    <a:extLst>
                      <a:ext uri="{FF2B5EF4-FFF2-40B4-BE49-F238E27FC236}">
                        <a16:creationId xmlns:a16="http://schemas.microsoft.com/office/drawing/2014/main" id="{206AC5E0-099C-E66F-9039-B7BDEE0B98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727039" y="4037768"/>
                    <a:ext cx="1134287" cy="12896"/>
                  </a:xfrm>
                  <a:prstGeom prst="line">
                    <a:avLst/>
                  </a:prstGeom>
                  <a:ln w="6350">
                    <a:solidFill>
                      <a:srgbClr val="7030A0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1" name="Straight Connector 1550">
                    <a:extLst>
                      <a:ext uri="{FF2B5EF4-FFF2-40B4-BE49-F238E27FC236}">
                        <a16:creationId xmlns:a16="http://schemas.microsoft.com/office/drawing/2014/main" id="{830C57EC-1AD6-56F2-958A-A6E4B03DB1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692798" y="5742786"/>
                    <a:ext cx="4057351" cy="4820"/>
                  </a:xfrm>
                  <a:prstGeom prst="line">
                    <a:avLst/>
                  </a:prstGeom>
                  <a:ln w="6350"/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2" name="Straight Connector 1551">
                    <a:extLst>
                      <a:ext uri="{FF2B5EF4-FFF2-40B4-BE49-F238E27FC236}">
                        <a16:creationId xmlns:a16="http://schemas.microsoft.com/office/drawing/2014/main" id="{E53F3F01-C40F-5764-C208-9B8EA08CC6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484141" y="4922427"/>
                    <a:ext cx="1375623" cy="2222"/>
                  </a:xfrm>
                  <a:prstGeom prst="line">
                    <a:avLst/>
                  </a:prstGeom>
                  <a:ln w="6350">
                    <a:solidFill>
                      <a:srgbClr val="C00000"/>
                    </a:solidFill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3" name="Straight Connector 1552">
                    <a:extLst>
                      <a:ext uri="{FF2B5EF4-FFF2-40B4-BE49-F238E27FC236}">
                        <a16:creationId xmlns:a16="http://schemas.microsoft.com/office/drawing/2014/main" id="{58B91AEE-30A0-9258-6B44-C4D9BD7EC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95049" y="6519462"/>
                    <a:ext cx="699133" cy="5566"/>
                  </a:xfrm>
                  <a:prstGeom prst="line">
                    <a:avLst/>
                  </a:prstGeom>
                  <a:ln w="6350"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4" name="Straight Connector 1553">
                    <a:extLst>
                      <a:ext uri="{FF2B5EF4-FFF2-40B4-BE49-F238E27FC236}">
                        <a16:creationId xmlns:a16="http://schemas.microsoft.com/office/drawing/2014/main" id="{56751E68-2BD5-5409-ED51-109FEE18D9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779329" y="7328864"/>
                    <a:ext cx="2316693" cy="32809"/>
                  </a:xfrm>
                  <a:prstGeom prst="line">
                    <a:avLst/>
                  </a:prstGeom>
                  <a:ln w="6350">
                    <a:solidFill>
                      <a:srgbClr val="D95390"/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5" name="Straight Connector 1554">
                    <a:extLst>
                      <a:ext uri="{FF2B5EF4-FFF2-40B4-BE49-F238E27FC236}">
                        <a16:creationId xmlns:a16="http://schemas.microsoft.com/office/drawing/2014/main" id="{1F128420-7A59-F41A-E886-AEC552400D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65268" y="6509743"/>
                    <a:ext cx="1403091" cy="1674522"/>
                  </a:xfrm>
                  <a:prstGeom prst="line">
                    <a:avLst/>
                  </a:prstGeom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6" name="Straight Connector 1555">
                    <a:extLst>
                      <a:ext uri="{FF2B5EF4-FFF2-40B4-BE49-F238E27FC236}">
                        <a16:creationId xmlns:a16="http://schemas.microsoft.com/office/drawing/2014/main" id="{9C404699-DF93-CD31-5011-12A526A32E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0414" y="8187300"/>
                    <a:ext cx="2216281" cy="29343"/>
                  </a:xfrm>
                  <a:prstGeom prst="line">
                    <a:avLst/>
                  </a:prstGeom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7" name="Straight Connector 1556">
                    <a:extLst>
                      <a:ext uri="{FF2B5EF4-FFF2-40B4-BE49-F238E27FC236}">
                        <a16:creationId xmlns:a16="http://schemas.microsoft.com/office/drawing/2014/main" id="{9A97D919-BC34-C9F8-A6ED-CF3580569D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6602" y="6688583"/>
                    <a:ext cx="1524715" cy="2412269"/>
                  </a:xfrm>
                  <a:prstGeom prst="line">
                    <a:avLst/>
                  </a:prstGeom>
                  <a:ln w="6350">
                    <a:solidFill>
                      <a:schemeClr val="accent5"/>
                    </a:solidFill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8" name="Straight Connector 1557">
                    <a:extLst>
                      <a:ext uri="{FF2B5EF4-FFF2-40B4-BE49-F238E27FC236}">
                        <a16:creationId xmlns:a16="http://schemas.microsoft.com/office/drawing/2014/main" id="{469AA75A-AE36-0D40-504E-6C354DF7F8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871301" y="9069203"/>
                    <a:ext cx="2628814" cy="12486"/>
                  </a:xfrm>
                  <a:prstGeom prst="line">
                    <a:avLst/>
                  </a:prstGeom>
                  <a:ln w="6350">
                    <a:solidFill>
                      <a:schemeClr val="accent5"/>
                    </a:solidFill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9" name="Straight Connector 1558">
                    <a:extLst>
                      <a:ext uri="{FF2B5EF4-FFF2-40B4-BE49-F238E27FC236}">
                        <a16:creationId xmlns:a16="http://schemas.microsoft.com/office/drawing/2014/main" id="{FA69ECC4-6E3C-F0C2-104A-C470A500D4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78634" y="6852101"/>
                    <a:ext cx="1644665" cy="3038340"/>
                  </a:xfrm>
                  <a:prstGeom prst="line">
                    <a:avLst/>
                  </a:prstGeom>
                  <a:ln w="6350">
                    <a:solidFill>
                      <a:srgbClr val="7030A0"/>
                    </a:solidFill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0" name="Straight Connector 1559">
                    <a:extLst>
                      <a:ext uri="{FF2B5EF4-FFF2-40B4-BE49-F238E27FC236}">
                        <a16:creationId xmlns:a16="http://schemas.microsoft.com/office/drawing/2014/main" id="{F17EA1B5-C6CD-CA39-63AC-97AEF4008F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731176" y="9890441"/>
                    <a:ext cx="2546376" cy="0"/>
                  </a:xfrm>
                  <a:prstGeom prst="line">
                    <a:avLst/>
                  </a:prstGeom>
                  <a:ln w="6350">
                    <a:solidFill>
                      <a:srgbClr val="7030A0"/>
                    </a:solidFill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1" name="Straight Connector 1560">
                    <a:extLst>
                      <a:ext uri="{FF2B5EF4-FFF2-40B4-BE49-F238E27FC236}">
                        <a16:creationId xmlns:a16="http://schemas.microsoft.com/office/drawing/2014/main" id="{FEF36D6D-12C5-9A65-C534-33C4F60146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8602" y="7025880"/>
                    <a:ext cx="1617381" cy="4010775"/>
                  </a:xfrm>
                  <a:prstGeom prst="line">
                    <a:avLst/>
                  </a:prstGeom>
                  <a:ln w="63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2" name="Straight Connector 1561">
                    <a:extLst>
                      <a:ext uri="{FF2B5EF4-FFF2-40B4-BE49-F238E27FC236}">
                        <a16:creationId xmlns:a16="http://schemas.microsoft.com/office/drawing/2014/main" id="{A7EF3492-C16D-6D0B-3CCF-3132F11A43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484346" y="10990167"/>
                    <a:ext cx="1038629" cy="0"/>
                  </a:xfrm>
                  <a:prstGeom prst="line">
                    <a:avLst/>
                  </a:prstGeom>
                  <a:ln w="63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63" name="Flowchart: Connector 1562">
                    <a:extLst>
                      <a:ext uri="{FF2B5EF4-FFF2-40B4-BE49-F238E27FC236}">
                        <a16:creationId xmlns:a16="http://schemas.microsoft.com/office/drawing/2014/main" id="{4297CCB6-BBBE-DD9A-E5FF-EF39FCE2A90F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1146217" y="4656314"/>
                    <a:ext cx="182880" cy="182880"/>
                  </a:xfrm>
                  <a:prstGeom prst="flowChartConnector">
                    <a:avLst/>
                  </a:prstGeom>
                  <a:solidFill>
                    <a:schemeClr val="tx2"/>
                  </a:solidFill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4" name="Flowchart: Connector 1563">
                    <a:extLst>
                      <a:ext uri="{FF2B5EF4-FFF2-40B4-BE49-F238E27FC236}">
                        <a16:creationId xmlns:a16="http://schemas.microsoft.com/office/drawing/2014/main" id="{CA4338E5-4A93-FD75-D28B-F77259D0C6D9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2365417" y="2385554"/>
                    <a:ext cx="182880" cy="182880"/>
                  </a:xfrm>
                  <a:prstGeom prst="flowChartConnector">
                    <a:avLst/>
                  </a:prstGeom>
                  <a:solidFill>
                    <a:schemeClr val="tx2"/>
                  </a:solidFill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5" name="Flowchart: Connector 1564">
                    <a:extLst>
                      <a:ext uri="{FF2B5EF4-FFF2-40B4-BE49-F238E27FC236}">
                        <a16:creationId xmlns:a16="http://schemas.microsoft.com/office/drawing/2014/main" id="{8DC1104F-D6ED-F06D-7701-6E15AADBE30E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2715937" y="2385554"/>
                    <a:ext cx="182880" cy="182880"/>
                  </a:xfrm>
                  <a:prstGeom prst="flowChartConnector">
                    <a:avLst/>
                  </a:prstGeom>
                  <a:solidFill>
                    <a:schemeClr val="tx2"/>
                  </a:solidFill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66" name="Group 1565">
                    <a:extLst>
                      <a:ext uri="{FF2B5EF4-FFF2-40B4-BE49-F238E27FC236}">
                        <a16:creationId xmlns:a16="http://schemas.microsoft.com/office/drawing/2014/main" id="{BD106C89-941E-8E2E-FABD-3349BEC30424}"/>
                      </a:ext>
                    </a:extLst>
                  </p:cNvPr>
                  <p:cNvGrpSpPr/>
                  <p:nvPr/>
                </p:nvGrpSpPr>
                <p:grpSpPr>
                  <a:xfrm>
                    <a:off x="2795241" y="2107271"/>
                    <a:ext cx="1737360" cy="640081"/>
                    <a:chOff x="2795241" y="2107271"/>
                    <a:chExt cx="1737360" cy="640081"/>
                  </a:xfrm>
                </p:grpSpPr>
                <p:sp>
                  <p:nvSpPr>
                    <p:cNvPr id="1650" name="Rectangle: Rounded Corners 1649">
                      <a:extLst>
                        <a:ext uri="{FF2B5EF4-FFF2-40B4-BE49-F238E27FC236}">
                          <a16:creationId xmlns:a16="http://schemas.microsoft.com/office/drawing/2014/main" id="{FABE27F6-F7F8-7B5C-D1E6-F62E1587E5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5241" y="2107271"/>
                      <a:ext cx="1737360" cy="64008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2"/>
                    </a:solidFill>
                    <a:ln>
                      <a:noFill/>
                    </a:ln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51" name="Flowchart: Connector 1650">
                      <a:extLst>
                        <a:ext uri="{FF2B5EF4-FFF2-40B4-BE49-F238E27FC236}">
                          <a16:creationId xmlns:a16="http://schemas.microsoft.com/office/drawing/2014/main" id="{3431D3F1-5C31-AEDB-7C78-DAD9137C9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6599" y="2180517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52" name="TextBox 1651">
                      <a:extLst>
                        <a:ext uri="{FF2B5EF4-FFF2-40B4-BE49-F238E27FC236}">
                          <a16:creationId xmlns:a16="http://schemas.microsoft.com/office/drawing/2014/main" id="{E549E3F2-4ED4-88E0-6811-2C850E5FC5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0932" y="2246529"/>
                      <a:ext cx="713657" cy="400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Zod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p:txBody>
                </p:sp>
                <p:pic>
                  <p:nvPicPr>
                    <p:cNvPr id="1653" name="Picture 28" descr="Form Validation Method In React : Zod &amp; React-Hook-Form | by Yüksel ÖZTÜRK  | Medium">
                      <a:extLst>
                        <a:ext uri="{FF2B5EF4-FFF2-40B4-BE49-F238E27FC236}">
                          <a16:creationId xmlns:a16="http://schemas.microsoft.com/office/drawing/2014/main" id="{8AC674C3-5BBC-763B-BDEC-7222D5F6963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069043" y="2284184"/>
                      <a:ext cx="247673" cy="24987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1567" name="Flowchart: Connector 1566">
                    <a:extLst>
                      <a:ext uri="{FF2B5EF4-FFF2-40B4-BE49-F238E27FC236}">
                        <a16:creationId xmlns:a16="http://schemas.microsoft.com/office/drawing/2014/main" id="{F82CC9AC-DB8A-F726-D698-48C1C79397F4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1379897" y="4859514"/>
                    <a:ext cx="182880" cy="182880"/>
                  </a:xfrm>
                  <a:prstGeom prst="flowChartConnector">
                    <a:avLst/>
                  </a:prstGeom>
                  <a:ln/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8" name="Flowchart: Connector 1567">
                    <a:extLst>
                      <a:ext uri="{FF2B5EF4-FFF2-40B4-BE49-F238E27FC236}">
                        <a16:creationId xmlns:a16="http://schemas.microsoft.com/office/drawing/2014/main" id="{244E6BCF-583B-B6FC-5754-DD63B1FB0686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2578777" y="3030714"/>
                    <a:ext cx="182880" cy="182880"/>
                  </a:xfrm>
                  <a:prstGeom prst="flowChartConnector">
                    <a:avLst/>
                  </a:prstGeom>
                  <a:ln/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9" name="Flowchart: Connector 1568">
                    <a:extLst>
                      <a:ext uri="{FF2B5EF4-FFF2-40B4-BE49-F238E27FC236}">
                        <a16:creationId xmlns:a16="http://schemas.microsoft.com/office/drawing/2014/main" id="{FBFFA492-B609-A66B-CD15-AC5385240D6E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4448217" y="3020554"/>
                    <a:ext cx="182880" cy="182880"/>
                  </a:xfrm>
                  <a:prstGeom prst="flowChartConnector">
                    <a:avLst/>
                  </a:prstGeom>
                  <a:ln/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0" name="Rectangle: Rounded Corners 1569">
                    <a:extLst>
                      <a:ext uri="{FF2B5EF4-FFF2-40B4-BE49-F238E27FC236}">
                        <a16:creationId xmlns:a16="http://schemas.microsoft.com/office/drawing/2014/main" id="{E4ABFD19-A66A-6119-BD12-8ADB8053348D}"/>
                      </a:ext>
                    </a:extLst>
                  </p:cNvPr>
                  <p:cNvSpPr/>
                  <p:nvPr/>
                </p:nvSpPr>
                <p:spPr>
                  <a:xfrm>
                    <a:off x="4530692" y="2756840"/>
                    <a:ext cx="2007988" cy="640080"/>
                  </a:xfrm>
                  <a:prstGeom prst="roundRect">
                    <a:avLst>
                      <a:gd name="adj" fmla="val 50000"/>
                    </a:avLst>
                  </a:prstGeom>
                  <a:ln/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71" name="Flowchart: Connector 1570">
                    <a:extLst>
                      <a:ext uri="{FF2B5EF4-FFF2-40B4-BE49-F238E27FC236}">
                        <a16:creationId xmlns:a16="http://schemas.microsoft.com/office/drawing/2014/main" id="{3618ED90-0AC0-7B5D-91A2-AC31A3692AC7}"/>
                      </a:ext>
                    </a:extLst>
                  </p:cNvPr>
                  <p:cNvSpPr/>
                  <p:nvPr/>
                </p:nvSpPr>
                <p:spPr>
                  <a:xfrm>
                    <a:off x="6017859" y="2846637"/>
                    <a:ext cx="457200" cy="4572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72" name="TextBox 1571">
                    <a:extLst>
                      <a:ext uri="{FF2B5EF4-FFF2-40B4-BE49-F238E27FC236}">
                        <a16:creationId xmlns:a16="http://schemas.microsoft.com/office/drawing/2014/main" id="{FCE014D4-CF2A-039E-47E5-32750520B36A}"/>
                      </a:ext>
                    </a:extLst>
                  </p:cNvPr>
                  <p:cNvSpPr txBox="1"/>
                  <p:nvPr/>
                </p:nvSpPr>
                <p:spPr>
                  <a:xfrm>
                    <a:off x="4665618" y="2861020"/>
                    <a:ext cx="116891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t>Leaflet</a:t>
                    </a:r>
                    <a:endParaRPr lang="en-US" sz="2400" b="1" dirty="0">
                      <a:solidFill>
                        <a:schemeClr val="bg1"/>
                      </a:solidFill>
                      <a:latin typeface="Arial Black" panose="020B0A04020102020204" pitchFamily="34" charset="0"/>
                    </a:endParaRPr>
                  </a:p>
                </p:txBody>
              </p:sp>
              <p:pic>
                <p:nvPicPr>
                  <p:cNvPr id="1573" name="Picture 38" descr="leaflet - npm">
                    <a:extLst>
                      <a:ext uri="{FF2B5EF4-FFF2-40B4-BE49-F238E27FC236}">
                        <a16:creationId xmlns:a16="http://schemas.microsoft.com/office/drawing/2014/main" id="{F3F9705E-7F11-DDB1-B196-D3D8925C3D5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1147"/>
                  <a:stretch/>
                </p:blipFill>
                <p:spPr bwMode="auto">
                  <a:xfrm>
                    <a:off x="6111460" y="2945047"/>
                    <a:ext cx="305982" cy="27970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574" name="Flowchart: Connector 1573">
                    <a:extLst>
                      <a:ext uri="{FF2B5EF4-FFF2-40B4-BE49-F238E27FC236}">
                        <a16:creationId xmlns:a16="http://schemas.microsoft.com/office/drawing/2014/main" id="{54339141-EFF3-120C-5089-89AF8C230C0F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1522137" y="5154154"/>
                    <a:ext cx="182880" cy="182880"/>
                  </a:xfrm>
                  <a:prstGeom prst="flowChartConnector">
                    <a:avLst/>
                  </a:prstGeom>
                  <a:solidFill>
                    <a:srgbClr val="7030A0"/>
                  </a:solidFill>
                  <a:ln/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5" name="Flowchart: Connector 1574">
                    <a:extLst>
                      <a:ext uri="{FF2B5EF4-FFF2-40B4-BE49-F238E27FC236}">
                        <a16:creationId xmlns:a16="http://schemas.microsoft.com/office/drawing/2014/main" id="{B158E2C5-9AD8-C5BA-BE10-59B5E80E54C2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2639737" y="3995914"/>
                    <a:ext cx="182880" cy="182880"/>
                  </a:xfrm>
                  <a:prstGeom prst="flowChartConnector">
                    <a:avLst/>
                  </a:prstGeom>
                  <a:solidFill>
                    <a:srgbClr val="7030A0"/>
                  </a:solidFill>
                  <a:ln/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6" name="Flowchart: Connector 1575">
                    <a:extLst>
                      <a:ext uri="{FF2B5EF4-FFF2-40B4-BE49-F238E27FC236}">
                        <a16:creationId xmlns:a16="http://schemas.microsoft.com/office/drawing/2014/main" id="{2260766F-EE71-DAC2-BE3F-8E6DE5DFD631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3513497" y="3955274"/>
                    <a:ext cx="182880" cy="182880"/>
                  </a:xfrm>
                  <a:prstGeom prst="flowChartConnector">
                    <a:avLst/>
                  </a:prstGeom>
                  <a:solidFill>
                    <a:srgbClr val="7030A0"/>
                  </a:solidFill>
                  <a:ln/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77" name="Group 1576">
                    <a:extLst>
                      <a:ext uri="{FF2B5EF4-FFF2-40B4-BE49-F238E27FC236}">
                        <a16:creationId xmlns:a16="http://schemas.microsoft.com/office/drawing/2014/main" id="{D41996DB-6F50-E9F1-A829-3B13165143A1}"/>
                      </a:ext>
                    </a:extLst>
                  </p:cNvPr>
                  <p:cNvGrpSpPr/>
                  <p:nvPr/>
                </p:nvGrpSpPr>
                <p:grpSpPr>
                  <a:xfrm>
                    <a:off x="3583426" y="3670867"/>
                    <a:ext cx="2221329" cy="640080"/>
                    <a:chOff x="3027559" y="3453242"/>
                    <a:chExt cx="2221329" cy="640080"/>
                  </a:xfrm>
                </p:grpSpPr>
                <p:sp>
                  <p:nvSpPr>
                    <p:cNvPr id="1646" name="Rectangle: Rounded Corners 1645">
                      <a:extLst>
                        <a:ext uri="{FF2B5EF4-FFF2-40B4-BE49-F238E27FC236}">
                          <a16:creationId xmlns:a16="http://schemas.microsoft.com/office/drawing/2014/main" id="{F57C053B-3F99-28DF-1D62-FCCCAFC268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7559" y="3453242"/>
                      <a:ext cx="2221329" cy="6400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030A0"/>
                    </a:solidFill>
                    <a:ln/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47" name="TextBox 1646">
                      <a:extLst>
                        <a:ext uri="{FF2B5EF4-FFF2-40B4-BE49-F238E27FC236}">
                          <a16:creationId xmlns:a16="http://schemas.microsoft.com/office/drawing/2014/main" id="{F33D6E93-EFB1-CD56-9FE0-48024F9FF5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7061" y="3561034"/>
                      <a:ext cx="1153201" cy="4118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Redux</a:t>
                      </a:r>
                    </a:p>
                  </p:txBody>
                </p:sp>
                <p:sp>
                  <p:nvSpPr>
                    <p:cNvPr id="1648" name="Flowchart: Connector 1647">
                      <a:extLst>
                        <a:ext uri="{FF2B5EF4-FFF2-40B4-BE49-F238E27FC236}">
                          <a16:creationId xmlns:a16="http://schemas.microsoft.com/office/drawing/2014/main" id="{5EEEC84E-AFCA-92B9-63AA-C5919C08F5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8883" y="35446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pic>
                  <p:nvPicPr>
                    <p:cNvPr id="1649" name="Picture 34" descr="What is Redux and Why It Matters in Web Development">
                      <a:extLst>
                        <a:ext uri="{FF2B5EF4-FFF2-40B4-BE49-F238E27FC236}">
                          <a16:creationId xmlns:a16="http://schemas.microsoft.com/office/drawing/2014/main" id="{31F41DB1-2E9E-18B3-847F-568B6D01213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12863" y="3642538"/>
                      <a:ext cx="275199" cy="24639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1578" name="Flowchart: Connector 1577">
                    <a:extLst>
                      <a:ext uri="{FF2B5EF4-FFF2-40B4-BE49-F238E27FC236}">
                        <a16:creationId xmlns:a16="http://schemas.microsoft.com/office/drawing/2014/main" id="{89D2275A-9097-D2F3-65E2-3536630F2BFB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1613577" y="5387834"/>
                    <a:ext cx="182880" cy="182880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9" name="Flowchart: Connector 1578">
                    <a:extLst>
                      <a:ext uri="{FF2B5EF4-FFF2-40B4-BE49-F238E27FC236}">
                        <a16:creationId xmlns:a16="http://schemas.microsoft.com/office/drawing/2014/main" id="{11883F78-47AC-0A05-B164-5E5ADEE9B7A1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2406057" y="4859514"/>
                    <a:ext cx="182880" cy="182880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0" name="Flowchart: Connector 1579">
                    <a:extLst>
                      <a:ext uri="{FF2B5EF4-FFF2-40B4-BE49-F238E27FC236}">
                        <a16:creationId xmlns:a16="http://schemas.microsoft.com/office/drawing/2014/main" id="{3B7526B0-FBF1-8C0F-F688-7E6E15743615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2964857" y="4829034"/>
                    <a:ext cx="182880" cy="182880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81" name="Group 1580">
                    <a:extLst>
                      <a:ext uri="{FF2B5EF4-FFF2-40B4-BE49-F238E27FC236}">
                        <a16:creationId xmlns:a16="http://schemas.microsoft.com/office/drawing/2014/main" id="{DF4BE909-5C6D-D8F2-0702-48102A1C8E07}"/>
                      </a:ext>
                    </a:extLst>
                  </p:cNvPr>
                  <p:cNvGrpSpPr/>
                  <p:nvPr/>
                </p:nvGrpSpPr>
                <p:grpSpPr>
                  <a:xfrm>
                    <a:off x="3053099" y="4562586"/>
                    <a:ext cx="2800063" cy="640080"/>
                    <a:chOff x="2948995" y="4593346"/>
                    <a:chExt cx="2800063" cy="640080"/>
                  </a:xfrm>
                </p:grpSpPr>
                <p:grpSp>
                  <p:nvGrpSpPr>
                    <p:cNvPr id="1641" name="Group 1640">
                      <a:extLst>
                        <a:ext uri="{FF2B5EF4-FFF2-40B4-BE49-F238E27FC236}">
                          <a16:creationId xmlns:a16="http://schemas.microsoft.com/office/drawing/2014/main" id="{9287A6A0-328C-AEB0-6106-9167FDCDA3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48995" y="4593346"/>
                      <a:ext cx="2800063" cy="640080"/>
                      <a:chOff x="3027558" y="3453242"/>
                      <a:chExt cx="2800063" cy="640080"/>
                    </a:xfrm>
                  </p:grpSpPr>
                  <p:sp>
                    <p:nvSpPr>
                      <p:cNvPr id="1643" name="Rectangle: Rounded Corners 1642">
                        <a:extLst>
                          <a:ext uri="{FF2B5EF4-FFF2-40B4-BE49-F238E27FC236}">
                            <a16:creationId xmlns:a16="http://schemas.microsoft.com/office/drawing/2014/main" id="{B08AC0F4-99E0-A1FF-F31D-2BDA0E35F8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7558" y="3453242"/>
                        <a:ext cx="2800063" cy="64008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C00000"/>
                      </a:solidFill>
                      <a:ln/>
                    </p:spPr>
                    <p:style>
                      <a:lnRef idx="0">
                        <a:schemeClr val="accent6"/>
                      </a:lnRef>
                      <a:fillRef idx="3">
                        <a:schemeClr val="accent6"/>
                      </a:fillRef>
                      <a:effectRef idx="3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44" name="TextBox 1643">
                        <a:extLst>
                          <a:ext uri="{FF2B5EF4-FFF2-40B4-BE49-F238E27FC236}">
                            <a16:creationId xmlns:a16="http://schemas.microsoft.com/office/drawing/2014/main" id="{1EEAE948-8356-4DFB-D9B4-D77B7FFEBFB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23835" y="3574629"/>
                        <a:ext cx="18400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>
                            <a:solidFill>
                              <a:schemeClr val="bg1"/>
                            </a:solidFill>
                            <a:latin typeface="Arial Black" panose="020B0A04020102020204" pitchFamily="34" charset="0"/>
                          </a:rPr>
                          <a:t>React Router</a:t>
                        </a:r>
                        <a:endParaRPr lang="en-US" sz="2000" b="1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1645" name="Flowchart: Connector 1644">
                        <a:extLst>
                          <a:ext uri="{FF2B5EF4-FFF2-40B4-BE49-F238E27FC236}">
                            <a16:creationId xmlns:a16="http://schemas.microsoft.com/office/drawing/2014/main" id="{B1BBBB7D-F783-89EA-975B-713EF55DC7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57523" y="3544682"/>
                        <a:ext cx="457200" cy="457200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/>
                    </p:spPr>
                    <p:style>
                      <a:lnRef idx="0">
                        <a:schemeClr val="dk1"/>
                      </a:lnRef>
                      <a:fillRef idx="3">
                        <a:schemeClr val="dk1"/>
                      </a:fillRef>
                      <a:effectRef idx="3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pic>
                  <p:nvPicPr>
                    <p:cNvPr id="1642" name="Picture 36" descr="Practical Guide 👌: Get started with React Router DOM and Create Routes in  a Simple Way ⚛️😎🤩 | by Diego C🧑‍💻🧢 | Medium">
                      <a:extLst>
                        <a:ext uri="{FF2B5EF4-FFF2-40B4-BE49-F238E27FC236}">
                          <a16:creationId xmlns:a16="http://schemas.microsoft.com/office/drawing/2014/main" id="{BA3CE1DD-2C7A-0678-E679-D4CFFCB6EB3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281337" y="4819225"/>
                      <a:ext cx="280248" cy="15498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1582" name="Flowchart: Connector 1581">
                    <a:extLst>
                      <a:ext uri="{FF2B5EF4-FFF2-40B4-BE49-F238E27FC236}">
                        <a16:creationId xmlns:a16="http://schemas.microsoft.com/office/drawing/2014/main" id="{A32DE50D-B13C-6F45-408D-E6C72A47A7AA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1623737" y="5651994"/>
                    <a:ext cx="182880" cy="182880"/>
                  </a:xfrm>
                  <a:prstGeom prst="flowChartConnector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3" name="Flowchart: Connector 1582">
                    <a:extLst>
                      <a:ext uri="{FF2B5EF4-FFF2-40B4-BE49-F238E27FC236}">
                        <a16:creationId xmlns:a16="http://schemas.microsoft.com/office/drawing/2014/main" id="{92DFEC26-B865-5948-EAE6-9C31678B20A5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4173897" y="5631674"/>
                    <a:ext cx="182880" cy="182880"/>
                  </a:xfrm>
                  <a:prstGeom prst="flowChartConnector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84" name="Group 1583">
                    <a:extLst>
                      <a:ext uri="{FF2B5EF4-FFF2-40B4-BE49-F238E27FC236}">
                        <a16:creationId xmlns:a16="http://schemas.microsoft.com/office/drawing/2014/main" id="{F3BCD699-9E4A-8599-D2BC-5B52E5CCE86B}"/>
                      </a:ext>
                    </a:extLst>
                  </p:cNvPr>
                  <p:cNvGrpSpPr/>
                  <p:nvPr/>
                </p:nvGrpSpPr>
                <p:grpSpPr>
                  <a:xfrm>
                    <a:off x="4253262" y="5387396"/>
                    <a:ext cx="1942896" cy="640080"/>
                    <a:chOff x="3910176" y="5373799"/>
                    <a:chExt cx="1474320" cy="640080"/>
                  </a:xfrm>
                </p:grpSpPr>
                <p:grpSp>
                  <p:nvGrpSpPr>
                    <p:cNvPr id="1636" name="Group 1635">
                      <a:extLst>
                        <a:ext uri="{FF2B5EF4-FFF2-40B4-BE49-F238E27FC236}">
                          <a16:creationId xmlns:a16="http://schemas.microsoft.com/office/drawing/2014/main" id="{9ECF6270-BED3-4AD7-C270-7656036EAB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10176" y="5373799"/>
                      <a:ext cx="1474320" cy="640080"/>
                      <a:chOff x="3027558" y="4570842"/>
                      <a:chExt cx="1474320" cy="640080"/>
                    </a:xfrm>
                  </p:grpSpPr>
                  <p:sp>
                    <p:nvSpPr>
                      <p:cNvPr id="1638" name="Rectangle: Rounded Corners 1637">
                        <a:extLst>
                          <a:ext uri="{FF2B5EF4-FFF2-40B4-BE49-F238E27FC236}">
                            <a16:creationId xmlns:a16="http://schemas.microsoft.com/office/drawing/2014/main" id="{8336056D-B3C5-8E36-EEC7-FD776603BE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7558" y="4570842"/>
                        <a:ext cx="1474320" cy="64008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ln/>
                    </p:spPr>
                    <p:style>
                      <a:lnRef idx="0">
                        <a:schemeClr val="accent5"/>
                      </a:lnRef>
                      <a:fillRef idx="3">
                        <a:schemeClr val="accent5"/>
                      </a:fillRef>
                      <a:effectRef idx="3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39" name="TextBox 1638">
                        <a:extLst>
                          <a:ext uri="{FF2B5EF4-FFF2-40B4-BE49-F238E27FC236}">
                            <a16:creationId xmlns:a16="http://schemas.microsoft.com/office/drawing/2014/main" id="{C56E646C-108F-4A0D-31A4-1E619FE3C6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7060" y="4722782"/>
                        <a:ext cx="9226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>
                            <a:solidFill>
                              <a:schemeClr val="bg1"/>
                            </a:solidFill>
                            <a:latin typeface="Arial Black" panose="020B0A04020102020204" pitchFamily="34" charset="0"/>
                          </a:rPr>
                          <a:t>React</a:t>
                        </a:r>
                        <a:endParaRPr lang="en-US" sz="2000" b="1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1640" name="Flowchart: Connector 1639">
                        <a:extLst>
                          <a:ext uri="{FF2B5EF4-FFF2-40B4-BE49-F238E27FC236}">
                            <a16:creationId xmlns:a16="http://schemas.microsoft.com/office/drawing/2014/main" id="{98C402FB-71F6-3DC4-FC7F-68A3CA66D7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95856" y="4672442"/>
                        <a:ext cx="346935" cy="457200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/>
                    </p:spPr>
                    <p:style>
                      <a:lnRef idx="0">
                        <a:schemeClr val="dk1"/>
                      </a:lnRef>
                      <a:fillRef idx="3">
                        <a:schemeClr val="dk1"/>
                      </a:fillRef>
                      <a:effectRef idx="3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pic>
                  <p:nvPicPr>
                    <p:cNvPr id="1637" name="Picture 12" descr="React Native - Wikipedia">
                      <a:extLst>
                        <a:ext uri="{FF2B5EF4-FFF2-40B4-BE49-F238E27FC236}">
                          <a16:creationId xmlns:a16="http://schemas.microsoft.com/office/drawing/2014/main" id="{B697D23B-5938-2376-EB0D-DBA2B1EC926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5050578" y="5574956"/>
                      <a:ext cx="211492" cy="25808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1585" name="Flowchart: Connector 1584">
                    <a:extLst>
                      <a:ext uri="{FF2B5EF4-FFF2-40B4-BE49-F238E27FC236}">
                        <a16:creationId xmlns:a16="http://schemas.microsoft.com/office/drawing/2014/main" id="{18371C3F-33FB-20BB-89D9-913079339827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1572937" y="5936474"/>
                    <a:ext cx="182880" cy="182880"/>
                  </a:xfrm>
                  <a:prstGeom prst="flowChartConnector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6" name="Flowchart: Connector 1585">
                    <a:extLst>
                      <a:ext uri="{FF2B5EF4-FFF2-40B4-BE49-F238E27FC236}">
                        <a16:creationId xmlns:a16="http://schemas.microsoft.com/office/drawing/2014/main" id="{4207EA7E-C3CA-29EF-9EE5-A4D5C3E77390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2469889" y="6423206"/>
                    <a:ext cx="182880" cy="182880"/>
                  </a:xfrm>
                  <a:prstGeom prst="flowChartConnector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7" name="Flowchart: Connector 1586">
                    <a:extLst>
                      <a:ext uri="{FF2B5EF4-FFF2-40B4-BE49-F238E27FC236}">
                        <a16:creationId xmlns:a16="http://schemas.microsoft.com/office/drawing/2014/main" id="{6BFA5CB1-38C9-1062-5513-FB0D50DECA54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3109969" y="6443526"/>
                    <a:ext cx="182880" cy="182880"/>
                  </a:xfrm>
                  <a:prstGeom prst="flowChartConnector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88" name="Group 1587">
                    <a:extLst>
                      <a:ext uri="{FF2B5EF4-FFF2-40B4-BE49-F238E27FC236}">
                        <a16:creationId xmlns:a16="http://schemas.microsoft.com/office/drawing/2014/main" id="{746AC61D-281D-5D73-71FC-DB8733AA3ADF}"/>
                      </a:ext>
                    </a:extLst>
                  </p:cNvPr>
                  <p:cNvGrpSpPr/>
                  <p:nvPr/>
                </p:nvGrpSpPr>
                <p:grpSpPr>
                  <a:xfrm>
                    <a:off x="3189995" y="6200061"/>
                    <a:ext cx="2083973" cy="640080"/>
                    <a:chOff x="4119183" y="6197552"/>
                    <a:chExt cx="2083973" cy="640080"/>
                  </a:xfrm>
                </p:grpSpPr>
                <p:grpSp>
                  <p:nvGrpSpPr>
                    <p:cNvPr id="1631" name="Group 1630">
                      <a:extLst>
                        <a:ext uri="{FF2B5EF4-FFF2-40B4-BE49-F238E27FC236}">
                          <a16:creationId xmlns:a16="http://schemas.microsoft.com/office/drawing/2014/main" id="{36453B7B-746E-502F-77B3-D1EC43EB8F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19183" y="6197552"/>
                      <a:ext cx="2083973" cy="640080"/>
                      <a:chOff x="3027559" y="3453241"/>
                      <a:chExt cx="2083973" cy="640080"/>
                    </a:xfrm>
                  </p:grpSpPr>
                  <p:sp>
                    <p:nvSpPr>
                      <p:cNvPr id="1633" name="Rectangle: Rounded Corners 1632">
                        <a:extLst>
                          <a:ext uri="{FF2B5EF4-FFF2-40B4-BE49-F238E27FC236}">
                            <a16:creationId xmlns:a16="http://schemas.microsoft.com/office/drawing/2014/main" id="{597F5E95-AD28-04AD-4252-F805C5F157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7559" y="3453241"/>
                        <a:ext cx="2083973" cy="64008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ln/>
                    </p:spPr>
                    <p:style>
                      <a:lnRef idx="0">
                        <a:schemeClr val="accent1"/>
                      </a:lnRef>
                      <a:fillRef idx="3">
                        <a:schemeClr val="accent1"/>
                      </a:fillRef>
                      <a:effectRef idx="3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34" name="TextBox 1633">
                        <a:extLst>
                          <a:ext uri="{FF2B5EF4-FFF2-40B4-BE49-F238E27FC236}">
                            <a16:creationId xmlns:a16="http://schemas.microsoft.com/office/drawing/2014/main" id="{7D76F2BD-0317-5C25-207E-6F28D8D7ED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7061" y="3554237"/>
                        <a:ext cx="9685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000" b="1" dirty="0">
                            <a:solidFill>
                              <a:schemeClr val="bg1"/>
                            </a:solidFill>
                            <a:latin typeface="Arial Black" panose="020B0A04020102020204" pitchFamily="34" charset="0"/>
                          </a:rPr>
                          <a:t>Axios</a:t>
                        </a:r>
                      </a:p>
                    </p:txBody>
                  </p:sp>
                  <p:sp>
                    <p:nvSpPr>
                      <p:cNvPr id="1635" name="Flowchart: Connector 1634">
                        <a:extLst>
                          <a:ext uri="{FF2B5EF4-FFF2-40B4-BE49-F238E27FC236}">
                            <a16:creationId xmlns:a16="http://schemas.microsoft.com/office/drawing/2014/main" id="{1A809A58-9361-BEBA-8209-A91369472F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57637" y="3521248"/>
                        <a:ext cx="457200" cy="457200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/>
                    </p:spPr>
                    <p:style>
                      <a:lnRef idx="0">
                        <a:schemeClr val="dk1"/>
                      </a:lnRef>
                      <a:fillRef idx="3">
                        <a:schemeClr val="dk1"/>
                      </a:fillRef>
                      <a:effectRef idx="3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pic>
                  <p:nvPicPr>
                    <p:cNvPr id="1632" name="Picture 2">
                      <a:extLst>
                        <a:ext uri="{FF2B5EF4-FFF2-40B4-BE49-F238E27FC236}">
                          <a16:creationId xmlns:a16="http://schemas.microsoft.com/office/drawing/2014/main" id="{70A87A44-218C-A1AA-1D06-1E19AF57567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684815" y="6310079"/>
                      <a:ext cx="410311" cy="38596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1589" name="Flowchart: Connector 1588">
                    <a:extLst>
                      <a:ext uri="{FF2B5EF4-FFF2-40B4-BE49-F238E27FC236}">
                        <a16:creationId xmlns:a16="http://schemas.microsoft.com/office/drawing/2014/main" id="{E192DF93-850A-82A9-2163-946555F638B2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1502826" y="6180324"/>
                    <a:ext cx="182880" cy="182880"/>
                  </a:xfrm>
                  <a:prstGeom prst="flowChartConnector">
                    <a:avLst/>
                  </a:prstGeom>
                  <a:solidFill>
                    <a:srgbClr val="D95390"/>
                  </a:solidFill>
                  <a:ln>
                    <a:noFill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0" name="Flowchart: Connector 1589">
                    <a:extLst>
                      <a:ext uri="{FF2B5EF4-FFF2-40B4-BE49-F238E27FC236}">
                        <a16:creationId xmlns:a16="http://schemas.microsoft.com/office/drawing/2014/main" id="{D98A9DC4-62D9-1D69-EC3C-FA3186C3C7ED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2732186" y="7196324"/>
                    <a:ext cx="182880" cy="182880"/>
                  </a:xfrm>
                  <a:prstGeom prst="flowChartConnector">
                    <a:avLst/>
                  </a:prstGeom>
                  <a:solidFill>
                    <a:srgbClr val="D95390"/>
                  </a:solidFill>
                  <a:ln>
                    <a:noFill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1" name="Flowchart: Connector 1590">
                    <a:extLst>
                      <a:ext uri="{FF2B5EF4-FFF2-40B4-BE49-F238E27FC236}">
                        <a16:creationId xmlns:a16="http://schemas.microsoft.com/office/drawing/2014/main" id="{1BBED6EF-62A2-0DF5-9A0A-4DC6F55B9DFF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3961546" y="7257284"/>
                    <a:ext cx="182880" cy="182880"/>
                  </a:xfrm>
                  <a:prstGeom prst="flowChartConnector">
                    <a:avLst/>
                  </a:prstGeom>
                  <a:solidFill>
                    <a:srgbClr val="D95390"/>
                  </a:solidFill>
                  <a:ln>
                    <a:noFill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92" name="Group 1591">
                    <a:extLst>
                      <a:ext uri="{FF2B5EF4-FFF2-40B4-BE49-F238E27FC236}">
                        <a16:creationId xmlns:a16="http://schemas.microsoft.com/office/drawing/2014/main" id="{804BC7A1-CAC0-592D-E089-08400D2F7074}"/>
                      </a:ext>
                    </a:extLst>
                  </p:cNvPr>
                  <p:cNvGrpSpPr/>
                  <p:nvPr/>
                </p:nvGrpSpPr>
                <p:grpSpPr>
                  <a:xfrm>
                    <a:off x="4045791" y="6983124"/>
                    <a:ext cx="3250677" cy="640080"/>
                    <a:chOff x="4043076" y="6961008"/>
                    <a:chExt cx="3250677" cy="640080"/>
                  </a:xfrm>
                </p:grpSpPr>
                <p:grpSp>
                  <p:nvGrpSpPr>
                    <p:cNvPr id="1626" name="Group 1625">
                      <a:extLst>
                        <a:ext uri="{FF2B5EF4-FFF2-40B4-BE49-F238E27FC236}">
                          <a16:creationId xmlns:a16="http://schemas.microsoft.com/office/drawing/2014/main" id="{8AEFAFD5-88DE-5FD9-5E93-A84C6C6245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3076" y="6961008"/>
                      <a:ext cx="3250677" cy="640080"/>
                      <a:chOff x="3027559" y="3453242"/>
                      <a:chExt cx="3250677" cy="640080"/>
                    </a:xfrm>
                  </p:grpSpPr>
                  <p:sp>
                    <p:nvSpPr>
                      <p:cNvPr id="1628" name="Rectangle: Rounded Corners 1627">
                        <a:extLst>
                          <a:ext uri="{FF2B5EF4-FFF2-40B4-BE49-F238E27FC236}">
                            <a16:creationId xmlns:a16="http://schemas.microsoft.com/office/drawing/2014/main" id="{4B3F5359-22EC-224B-B013-AE91C9EBA7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7559" y="3453242"/>
                        <a:ext cx="3250677" cy="64008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5390"/>
                      </a:solidFill>
                      <a:ln/>
                    </p:spPr>
                    <p:style>
                      <a:lnRef idx="0">
                        <a:schemeClr val="accent6"/>
                      </a:lnRef>
                      <a:fillRef idx="3">
                        <a:schemeClr val="accent6"/>
                      </a:fillRef>
                      <a:effectRef idx="3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29" name="TextBox 1628">
                        <a:extLst>
                          <a:ext uri="{FF2B5EF4-FFF2-40B4-BE49-F238E27FC236}">
                            <a16:creationId xmlns:a16="http://schemas.microsoft.com/office/drawing/2014/main" id="{25BBB614-41A4-B7F2-5D07-2ABEBADF00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22393" y="3595022"/>
                        <a:ext cx="2428736" cy="37751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b="1" dirty="0">
                            <a:solidFill>
                              <a:schemeClr val="bg1"/>
                            </a:solidFill>
                            <a:latin typeface="Arial Black" panose="020B0A04020102020204" pitchFamily="34" charset="0"/>
                          </a:rPr>
                          <a:t>React Hook Form</a:t>
                        </a:r>
                        <a:endParaRPr lang="en-US" b="1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endParaRPr>
                      </a:p>
                    </p:txBody>
                  </p:sp>
                  <p:sp>
                    <p:nvSpPr>
                      <p:cNvPr id="1630" name="Flowchart: Connector 1629">
                        <a:extLst>
                          <a:ext uri="{FF2B5EF4-FFF2-40B4-BE49-F238E27FC236}">
                            <a16:creationId xmlns:a16="http://schemas.microsoft.com/office/drawing/2014/main" id="{4D13FF82-64B0-D0C0-DB8D-22D3F32916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4481" y="3544682"/>
                        <a:ext cx="457202" cy="457200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/>
                    </p:spPr>
                    <p:style>
                      <a:lnRef idx="0">
                        <a:schemeClr val="dk1"/>
                      </a:lnRef>
                      <a:fillRef idx="3">
                        <a:schemeClr val="dk1"/>
                      </a:fillRef>
                      <a:effectRef idx="3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pic>
                  <p:nvPicPr>
                    <p:cNvPr id="1627" name="Picture 40" descr="React] React-Hook-Form에 대해 알아보기">
                      <a:extLst>
                        <a:ext uri="{FF2B5EF4-FFF2-40B4-BE49-F238E27FC236}">
                          <a16:creationId xmlns:a16="http://schemas.microsoft.com/office/drawing/2014/main" id="{21601D36-2035-40D1-F0A0-13146D79EEE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385" t="7542" r="4381" b="6843"/>
                    <a:stretch/>
                  </p:blipFill>
                  <p:spPr bwMode="auto">
                    <a:xfrm>
                      <a:off x="6835276" y="7153850"/>
                      <a:ext cx="274616" cy="26720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1593" name="Flowchart: Connector 1592">
                    <a:extLst>
                      <a:ext uri="{FF2B5EF4-FFF2-40B4-BE49-F238E27FC236}">
                        <a16:creationId xmlns:a16="http://schemas.microsoft.com/office/drawing/2014/main" id="{794452D7-B279-6FE8-1778-28314F2C9126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1370746" y="6383524"/>
                    <a:ext cx="182880" cy="182880"/>
                  </a:xfrm>
                  <a:prstGeom prst="flowChartConnector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4" name="Flowchart: Connector 1593">
                    <a:extLst>
                      <a:ext uri="{FF2B5EF4-FFF2-40B4-BE49-F238E27FC236}">
                        <a16:creationId xmlns:a16="http://schemas.microsoft.com/office/drawing/2014/main" id="{99D1CE88-EAA6-FAEF-482C-B9CC9281D459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2803373" y="8068510"/>
                    <a:ext cx="182880" cy="182880"/>
                  </a:xfrm>
                  <a:prstGeom prst="flowChartConnector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95" name="Flowchart: Connector 1594">
                    <a:extLst>
                      <a:ext uri="{FF2B5EF4-FFF2-40B4-BE49-F238E27FC236}">
                        <a16:creationId xmlns:a16="http://schemas.microsoft.com/office/drawing/2014/main" id="{02B454A3-4D0D-8D4D-A7A6-503BAFD1FE83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3900653" y="8119310"/>
                    <a:ext cx="182880" cy="182880"/>
                  </a:xfrm>
                  <a:prstGeom prst="flowChartConnector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96" name="Group 1595">
                    <a:extLst>
                      <a:ext uri="{FF2B5EF4-FFF2-40B4-BE49-F238E27FC236}">
                        <a16:creationId xmlns:a16="http://schemas.microsoft.com/office/drawing/2014/main" id="{17F20276-689A-5245-54DF-8F07CCBC75C2}"/>
                      </a:ext>
                    </a:extLst>
                  </p:cNvPr>
                  <p:cNvGrpSpPr/>
                  <p:nvPr/>
                </p:nvGrpSpPr>
                <p:grpSpPr>
                  <a:xfrm>
                    <a:off x="3997695" y="7865789"/>
                    <a:ext cx="2398391" cy="640080"/>
                    <a:chOff x="3636430" y="7743010"/>
                    <a:chExt cx="2398391" cy="640080"/>
                  </a:xfrm>
                </p:grpSpPr>
                <p:grpSp>
                  <p:nvGrpSpPr>
                    <p:cNvPr id="1621" name="Group 1620">
                      <a:extLst>
                        <a:ext uri="{FF2B5EF4-FFF2-40B4-BE49-F238E27FC236}">
                          <a16:creationId xmlns:a16="http://schemas.microsoft.com/office/drawing/2014/main" id="{D58C5660-51AE-6641-BA82-768139BABF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36430" y="7743010"/>
                      <a:ext cx="2398391" cy="640080"/>
                      <a:chOff x="3027559" y="3453242"/>
                      <a:chExt cx="2398391" cy="640080"/>
                    </a:xfrm>
                  </p:grpSpPr>
                  <p:sp>
                    <p:nvSpPr>
                      <p:cNvPr id="1623" name="Rectangle: Rounded Corners 1622">
                        <a:extLst>
                          <a:ext uri="{FF2B5EF4-FFF2-40B4-BE49-F238E27FC236}">
                            <a16:creationId xmlns:a16="http://schemas.microsoft.com/office/drawing/2014/main" id="{9D37E2BE-C96C-5ACA-1890-6F9E5FAAC9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7559" y="3453242"/>
                        <a:ext cx="2398391" cy="64008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accent3">
                          <a:lumMod val="50000"/>
                        </a:schemeClr>
                      </a:solidFill>
                      <a:ln/>
                    </p:spPr>
                    <p:style>
                      <a:lnRef idx="0">
                        <a:schemeClr val="accent6"/>
                      </a:lnRef>
                      <a:fillRef idx="3">
                        <a:schemeClr val="accent6"/>
                      </a:fillRef>
                      <a:effectRef idx="3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24" name="TextBox 1623">
                        <a:extLst>
                          <a:ext uri="{FF2B5EF4-FFF2-40B4-BE49-F238E27FC236}">
                            <a16:creationId xmlns:a16="http://schemas.microsoft.com/office/drawing/2014/main" id="{467A00C5-3D14-1F10-3841-886C63D06E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3754" y="3574629"/>
                        <a:ext cx="1656540" cy="446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>
                            <a:solidFill>
                              <a:schemeClr val="bg1"/>
                            </a:solidFill>
                            <a:latin typeface="Arial Black" panose="020B0A04020102020204" pitchFamily="34" charset="0"/>
                          </a:rPr>
                          <a:t>Socket</a:t>
                        </a:r>
                        <a:r>
                          <a:rPr lang="en-US" sz="2000" b="1" dirty="0">
                            <a:solidFill>
                              <a:schemeClr val="bg1"/>
                            </a:solidFill>
                            <a:latin typeface="Arial Black" panose="020B0A04020102020204" pitchFamily="34" charset="0"/>
                          </a:rPr>
                          <a:t> io</a:t>
                        </a:r>
                      </a:p>
                    </p:txBody>
                  </p:sp>
                  <p:sp>
                    <p:nvSpPr>
                      <p:cNvPr id="1625" name="Flowchart: Connector 1624">
                        <a:extLst>
                          <a:ext uri="{FF2B5EF4-FFF2-40B4-BE49-F238E27FC236}">
                            <a16:creationId xmlns:a16="http://schemas.microsoft.com/office/drawing/2014/main" id="{2E0338B9-51EE-5E9B-C20E-2C3E32B02C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1603" y="3544682"/>
                        <a:ext cx="457200" cy="457200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/>
                    </p:spPr>
                    <p:style>
                      <a:lnRef idx="0">
                        <a:schemeClr val="dk1"/>
                      </a:lnRef>
                      <a:fillRef idx="3">
                        <a:schemeClr val="dk1"/>
                      </a:fillRef>
                      <a:effectRef idx="3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pic>
                  <p:nvPicPr>
                    <p:cNvPr id="1622" name="Picture 32" descr="Socket.io SVG and transparent PNG icons | TechIcons">
                      <a:extLst>
                        <a:ext uri="{FF2B5EF4-FFF2-40B4-BE49-F238E27FC236}">
                          <a16:creationId xmlns:a16="http://schemas.microsoft.com/office/drawing/2014/main" id="{55E0A6E8-8063-B6E4-699D-7ABA5214503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585656" y="7940687"/>
                      <a:ext cx="285727" cy="26191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1597" name="Flowchart: Connector 1596">
                    <a:extLst>
                      <a:ext uri="{FF2B5EF4-FFF2-40B4-BE49-F238E27FC236}">
                        <a16:creationId xmlns:a16="http://schemas.microsoft.com/office/drawing/2014/main" id="{951E86D0-D859-114A-341A-420AB1A9375F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1198026" y="6586724"/>
                    <a:ext cx="182880" cy="182880"/>
                  </a:xfrm>
                  <a:prstGeom prst="flowChartConnector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8" name="Flowchart: Connector 1597">
                    <a:extLst>
                      <a:ext uri="{FF2B5EF4-FFF2-40B4-BE49-F238E27FC236}">
                        <a16:creationId xmlns:a16="http://schemas.microsoft.com/office/drawing/2014/main" id="{DFAB0734-58B5-4DEC-44B2-9B72D5016ADF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2732186" y="8943844"/>
                    <a:ext cx="182880" cy="182880"/>
                  </a:xfrm>
                  <a:prstGeom prst="flowChartConnector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9" name="Flowchart: Connector 1598">
                    <a:extLst>
                      <a:ext uri="{FF2B5EF4-FFF2-40B4-BE49-F238E27FC236}">
                        <a16:creationId xmlns:a16="http://schemas.microsoft.com/office/drawing/2014/main" id="{3ACED67A-A972-6AF1-EAD4-50DA789B327C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3859946" y="8974324"/>
                    <a:ext cx="182880" cy="182880"/>
                  </a:xfrm>
                  <a:prstGeom prst="flowChartConnector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00" name="Group 1599">
                    <a:extLst>
                      <a:ext uri="{FF2B5EF4-FFF2-40B4-BE49-F238E27FC236}">
                        <a16:creationId xmlns:a16="http://schemas.microsoft.com/office/drawing/2014/main" id="{1E747E6F-C31E-2473-22C3-A606271E7DB2}"/>
                      </a:ext>
                    </a:extLst>
                  </p:cNvPr>
                  <p:cNvGrpSpPr/>
                  <p:nvPr/>
                </p:nvGrpSpPr>
                <p:grpSpPr>
                  <a:xfrm>
                    <a:off x="3934443" y="8719711"/>
                    <a:ext cx="2398391" cy="640080"/>
                    <a:chOff x="4441755" y="8639835"/>
                    <a:chExt cx="2398391" cy="640080"/>
                  </a:xfrm>
                </p:grpSpPr>
                <p:grpSp>
                  <p:nvGrpSpPr>
                    <p:cNvPr id="1616" name="Group 1615">
                      <a:extLst>
                        <a:ext uri="{FF2B5EF4-FFF2-40B4-BE49-F238E27FC236}">
                          <a16:creationId xmlns:a16="http://schemas.microsoft.com/office/drawing/2014/main" id="{3C924ECE-A615-5F9B-3430-6534D3C727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41755" y="8639835"/>
                      <a:ext cx="2398391" cy="640080"/>
                      <a:chOff x="3027559" y="3453242"/>
                      <a:chExt cx="2398391" cy="640080"/>
                    </a:xfrm>
                  </p:grpSpPr>
                  <p:sp>
                    <p:nvSpPr>
                      <p:cNvPr id="1618" name="Rectangle: Rounded Corners 1617">
                        <a:extLst>
                          <a:ext uri="{FF2B5EF4-FFF2-40B4-BE49-F238E27FC236}">
                            <a16:creationId xmlns:a16="http://schemas.microsoft.com/office/drawing/2014/main" id="{426A2588-112B-A870-122E-B29E457FC1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7559" y="3453242"/>
                        <a:ext cx="2398391" cy="64008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ln/>
                    </p:spPr>
                    <p:style>
                      <a:lnRef idx="0">
                        <a:schemeClr val="accent5"/>
                      </a:lnRef>
                      <a:fillRef idx="3">
                        <a:schemeClr val="accent5"/>
                      </a:fillRef>
                      <a:effectRef idx="3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19" name="TextBox 1618">
                        <a:extLst>
                          <a:ext uri="{FF2B5EF4-FFF2-40B4-BE49-F238E27FC236}">
                            <a16:creationId xmlns:a16="http://schemas.microsoft.com/office/drawing/2014/main" id="{4B13CFE2-C7AD-301F-C6F9-61C9C3ECB2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3754" y="3595022"/>
                        <a:ext cx="1369093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000" b="1" dirty="0">
                            <a:solidFill>
                              <a:schemeClr val="bg1"/>
                            </a:solidFill>
                            <a:latin typeface="Arial Black" panose="020B0A04020102020204" pitchFamily="34" charset="0"/>
                          </a:rPr>
                          <a:t>Tailwind</a:t>
                        </a:r>
                      </a:p>
                    </p:txBody>
                  </p:sp>
                  <p:sp>
                    <p:nvSpPr>
                      <p:cNvPr id="1620" name="Flowchart: Connector 1619">
                        <a:extLst>
                          <a:ext uri="{FF2B5EF4-FFF2-40B4-BE49-F238E27FC236}">
                            <a16:creationId xmlns:a16="http://schemas.microsoft.com/office/drawing/2014/main" id="{BD0AF810-2724-00EE-FB44-C53644A8AF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81603" y="3544682"/>
                        <a:ext cx="457200" cy="457200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/>
                    </p:spPr>
                    <p:style>
                      <a:lnRef idx="0">
                        <a:schemeClr val="dk1"/>
                      </a:lnRef>
                      <a:fillRef idx="3">
                        <a:schemeClr val="dk1"/>
                      </a:fillRef>
                      <a:effectRef idx="3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pic>
                  <p:nvPicPr>
                    <p:cNvPr id="1617" name="Picture 14" descr="CodeKit - TailwindCSS">
                      <a:extLst>
                        <a:ext uri="{FF2B5EF4-FFF2-40B4-BE49-F238E27FC236}">
                          <a16:creationId xmlns:a16="http://schemas.microsoft.com/office/drawing/2014/main" id="{BE82C11F-3945-3F59-6DE7-7E5F296C187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359333" y="8852192"/>
                      <a:ext cx="360917" cy="22269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1601" name="Flowchart: Connector 1600">
                    <a:extLst>
                      <a:ext uri="{FF2B5EF4-FFF2-40B4-BE49-F238E27FC236}">
                        <a16:creationId xmlns:a16="http://schemas.microsoft.com/office/drawing/2014/main" id="{A65A5B16-F07B-B8AD-CC70-2ED990895F41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974506" y="6728964"/>
                    <a:ext cx="182880" cy="182880"/>
                  </a:xfrm>
                  <a:prstGeom prst="flowChartConnector">
                    <a:avLst/>
                  </a:prstGeom>
                  <a:solidFill>
                    <a:srgbClr val="8C0E86"/>
                  </a:solidFill>
                  <a:ln>
                    <a:noFill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2" name="Flowchart: Connector 1601">
                    <a:extLst>
                      <a:ext uri="{FF2B5EF4-FFF2-40B4-BE49-F238E27FC236}">
                        <a16:creationId xmlns:a16="http://schemas.microsoft.com/office/drawing/2014/main" id="{A5140580-1734-8441-8345-CFA9941F9E7D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2661066" y="9776964"/>
                    <a:ext cx="182880" cy="182880"/>
                  </a:xfrm>
                  <a:prstGeom prst="flowChartConnector">
                    <a:avLst/>
                  </a:prstGeom>
                  <a:solidFill>
                    <a:srgbClr val="8C0E86"/>
                  </a:solidFill>
                  <a:ln>
                    <a:noFill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3" name="Flowchart: Connector 1602">
                    <a:extLst>
                      <a:ext uri="{FF2B5EF4-FFF2-40B4-BE49-F238E27FC236}">
                        <a16:creationId xmlns:a16="http://schemas.microsoft.com/office/drawing/2014/main" id="{966A12CE-3FC5-2994-D305-AC5BF787C2F2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3800615" y="9817604"/>
                    <a:ext cx="182880" cy="182880"/>
                  </a:xfrm>
                  <a:prstGeom prst="flowChartConnector">
                    <a:avLst/>
                  </a:prstGeom>
                  <a:solidFill>
                    <a:srgbClr val="8C0E86"/>
                  </a:solidFill>
                  <a:ln>
                    <a:noFill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04" name="Group 1603">
                    <a:extLst>
                      <a:ext uri="{FF2B5EF4-FFF2-40B4-BE49-F238E27FC236}">
                        <a16:creationId xmlns:a16="http://schemas.microsoft.com/office/drawing/2014/main" id="{02DB534D-30CE-0595-49B6-C76EFA4E80E9}"/>
                      </a:ext>
                    </a:extLst>
                  </p:cNvPr>
                  <p:cNvGrpSpPr/>
                  <p:nvPr/>
                </p:nvGrpSpPr>
                <p:grpSpPr>
                  <a:xfrm>
                    <a:off x="3880373" y="9604133"/>
                    <a:ext cx="1998620" cy="640080"/>
                    <a:chOff x="3868018" y="9434866"/>
                    <a:chExt cx="1998620" cy="640080"/>
                  </a:xfrm>
                </p:grpSpPr>
                <p:grpSp>
                  <p:nvGrpSpPr>
                    <p:cNvPr id="1611" name="Group 1610">
                      <a:extLst>
                        <a:ext uri="{FF2B5EF4-FFF2-40B4-BE49-F238E27FC236}">
                          <a16:creationId xmlns:a16="http://schemas.microsoft.com/office/drawing/2014/main" id="{914A88CD-6F20-0E6B-54F7-5E39BA765C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68018" y="9434866"/>
                      <a:ext cx="1998620" cy="640080"/>
                      <a:chOff x="2206226" y="3453242"/>
                      <a:chExt cx="1998620" cy="640080"/>
                    </a:xfrm>
                  </p:grpSpPr>
                  <p:sp>
                    <p:nvSpPr>
                      <p:cNvPr id="1613" name="Rectangle: Rounded Corners 1612">
                        <a:extLst>
                          <a:ext uri="{FF2B5EF4-FFF2-40B4-BE49-F238E27FC236}">
                            <a16:creationId xmlns:a16="http://schemas.microsoft.com/office/drawing/2014/main" id="{5DC4E3FF-F536-7313-1E68-1DEDA80ADA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6226" y="3453242"/>
                        <a:ext cx="1998620" cy="64008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8C0E86"/>
                      </a:solidFill>
                      <a:ln>
                        <a:noFill/>
                      </a:ln>
                    </p:spPr>
                    <p:style>
                      <a:lnRef idx="0">
                        <a:schemeClr val="accent5"/>
                      </a:lnRef>
                      <a:fillRef idx="3">
                        <a:schemeClr val="accent5"/>
                      </a:fillRef>
                      <a:effectRef idx="3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14" name="TextBox 1613">
                        <a:extLst>
                          <a:ext uri="{FF2B5EF4-FFF2-40B4-BE49-F238E27FC236}">
                            <a16:creationId xmlns:a16="http://schemas.microsoft.com/office/drawing/2014/main" id="{49390AF1-A80C-AE11-3DF7-B72E88A33A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75726" y="3595024"/>
                        <a:ext cx="798617" cy="400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000" b="1" dirty="0">
                            <a:solidFill>
                              <a:schemeClr val="bg1"/>
                            </a:solidFill>
                            <a:latin typeface="Arial Black" panose="020B0A04020102020204" pitchFamily="34" charset="0"/>
                          </a:rPr>
                          <a:t>JWT</a:t>
                        </a:r>
                      </a:p>
                    </p:txBody>
                  </p:sp>
                  <p:sp>
                    <p:nvSpPr>
                      <p:cNvPr id="1615" name="Flowchart: Connector 1614">
                        <a:extLst>
                          <a:ext uri="{FF2B5EF4-FFF2-40B4-BE49-F238E27FC236}">
                            <a16:creationId xmlns:a16="http://schemas.microsoft.com/office/drawing/2014/main" id="{8E36F087-1B0B-E7B3-FDBF-40C2EEF10E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53869" y="3544681"/>
                        <a:ext cx="457200" cy="457200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0">
                        <a:schemeClr val="dk1"/>
                      </a:lnRef>
                      <a:fillRef idx="3">
                        <a:schemeClr val="dk1"/>
                      </a:fillRef>
                      <a:effectRef idx="3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pic>
                  <p:nvPicPr>
                    <p:cNvPr id="1612" name="Picture 42" descr="آرماندار | تبادل اطلاعات بین دو سامانه با JWT">
                      <a:extLst>
                        <a:ext uri="{FF2B5EF4-FFF2-40B4-BE49-F238E27FC236}">
                          <a16:creationId xmlns:a16="http://schemas.microsoft.com/office/drawing/2014/main" id="{4EFEB501-4562-5219-ED27-1C54C6A5082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69563" b="-8030"/>
                    <a:stretch/>
                  </p:blipFill>
                  <p:spPr bwMode="auto">
                    <a:xfrm>
                      <a:off x="5397148" y="9637604"/>
                      <a:ext cx="268535" cy="27432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1605" name="Flowchart: Connector 1604">
                    <a:extLst>
                      <a:ext uri="{FF2B5EF4-FFF2-40B4-BE49-F238E27FC236}">
                        <a16:creationId xmlns:a16="http://schemas.microsoft.com/office/drawing/2014/main" id="{3227DEE9-1BC9-4810-FCB7-3AC9B4C1DC6E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740826" y="6871204"/>
                    <a:ext cx="182880" cy="182880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06" name="Flowchart: Connector 1605">
                    <a:extLst>
                      <a:ext uri="{FF2B5EF4-FFF2-40B4-BE49-F238E27FC236}">
                        <a16:creationId xmlns:a16="http://schemas.microsoft.com/office/drawing/2014/main" id="{E8A2C233-07B1-81E4-29CE-475272617CE1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2363836" y="10898777"/>
                    <a:ext cx="182880" cy="182880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7" name="Flowchart: Connector 1606">
                    <a:extLst>
                      <a:ext uri="{FF2B5EF4-FFF2-40B4-BE49-F238E27FC236}">
                        <a16:creationId xmlns:a16="http://schemas.microsoft.com/office/drawing/2014/main" id="{360E801F-F472-14E9-B00C-A06A2F440F92}"/>
                      </a:ext>
                    </a:extLst>
                  </p:cNvPr>
                  <p:cNvSpPr/>
                  <p:nvPr/>
                </p:nvSpPr>
                <p:spPr>
                  <a:xfrm rot="533371" flipH="1">
                    <a:off x="3114435" y="10890123"/>
                    <a:ext cx="182880" cy="182880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08" name="Group 1607">
                    <a:extLst>
                      <a:ext uri="{FF2B5EF4-FFF2-40B4-BE49-F238E27FC236}">
                        <a16:creationId xmlns:a16="http://schemas.microsoft.com/office/drawing/2014/main" id="{87D0285F-6AC6-47DD-CC83-61E6A8DD7DE6}"/>
                      </a:ext>
                    </a:extLst>
                  </p:cNvPr>
                  <p:cNvGrpSpPr/>
                  <p:nvPr/>
                </p:nvGrpSpPr>
                <p:grpSpPr>
                  <a:xfrm>
                    <a:off x="3201408" y="10508434"/>
                    <a:ext cx="3806308" cy="804118"/>
                    <a:chOff x="3286469" y="3595022"/>
                    <a:chExt cx="3806308" cy="804118"/>
                  </a:xfrm>
                </p:grpSpPr>
                <p:sp>
                  <p:nvSpPr>
                    <p:cNvPr id="1609" name="Rectangle: Rounded Corners 1608">
                      <a:extLst>
                        <a:ext uri="{FF2B5EF4-FFF2-40B4-BE49-F238E27FC236}">
                          <a16:creationId xmlns:a16="http://schemas.microsoft.com/office/drawing/2014/main" id="{4C6915D1-A35E-00D2-807B-26B9D3F02B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86469" y="3685403"/>
                      <a:ext cx="3806308" cy="71373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/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610" name="TextBox 1609">
                      <a:extLst>
                        <a:ext uri="{FF2B5EF4-FFF2-40B4-BE49-F238E27FC236}">
                          <a16:creationId xmlns:a16="http://schemas.microsoft.com/office/drawing/2014/main" id="{09A7F6CE-B11E-40B5-BB2A-8DE6B0092D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7061" y="3595022"/>
                      <a:ext cx="1318692" cy="4461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en-US" sz="2000" b="1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p:txBody>
                </p:sp>
              </p:grpSp>
            </p:grpSp>
            <p:pic>
              <p:nvPicPr>
                <p:cNvPr id="1528" name="Picture 2" descr="Why Use Express with Node.js?">
                  <a:extLst>
                    <a:ext uri="{FF2B5EF4-FFF2-40B4-BE49-F238E27FC236}">
                      <a16:creationId xmlns:a16="http://schemas.microsoft.com/office/drawing/2014/main" id="{9D015FD4-4248-85BD-5D73-D74F44CC25D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6307" r="53792" b="16386"/>
                <a:stretch>
                  <a:fillRect/>
                </a:stretch>
              </p:blipFill>
              <p:spPr bwMode="auto">
                <a:xfrm>
                  <a:off x="10580081" y="10526285"/>
                  <a:ext cx="424884" cy="457200"/>
                </a:xfrm>
                <a:prstGeom prst="flowChartConnector">
                  <a:avLst/>
                </a:prstGeom>
                <a:noFill/>
                <a:ln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29" name="TextBox 1528">
                  <a:extLst>
                    <a:ext uri="{FF2B5EF4-FFF2-40B4-BE49-F238E27FC236}">
                      <a16:creationId xmlns:a16="http://schemas.microsoft.com/office/drawing/2014/main" id="{12E8CB6F-6581-DFB3-BC88-099441249125}"/>
                    </a:ext>
                  </a:extLst>
                </p:cNvPr>
                <p:cNvSpPr txBox="1"/>
                <p:nvPr/>
              </p:nvSpPr>
              <p:spPr>
                <a:xfrm>
                  <a:off x="7914644" y="10523465"/>
                  <a:ext cx="2846228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RESTful API (Express + MongoDB)</a:t>
                  </a:r>
                </a:p>
              </p:txBody>
            </p:sp>
          </p:grpSp>
          <p:sp>
            <p:nvSpPr>
              <p:cNvPr id="1526" name="Rectangle: Rounded Corners 1525">
                <a:extLst>
                  <a:ext uri="{FF2B5EF4-FFF2-40B4-BE49-F238E27FC236}">
                    <a16:creationId xmlns:a16="http://schemas.microsoft.com/office/drawing/2014/main" id="{6DFB91C3-500E-441B-28D0-96235C1451F0}"/>
                  </a:ext>
                </a:extLst>
              </p:cNvPr>
              <p:cNvSpPr/>
              <p:nvPr/>
            </p:nvSpPr>
            <p:spPr>
              <a:xfrm>
                <a:off x="80479" y="0"/>
                <a:ext cx="5421579" cy="11288110"/>
              </a:xfrm>
              <a:prstGeom prst="roundRect">
                <a:avLst>
                  <a:gd name="adj" fmla="val 5527"/>
                </a:avLst>
              </a:prstGeom>
              <a:solidFill>
                <a:srgbClr val="8410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22" name="TextBox 1521">
              <a:extLst>
                <a:ext uri="{FF2B5EF4-FFF2-40B4-BE49-F238E27FC236}">
                  <a16:creationId xmlns:a16="http://schemas.microsoft.com/office/drawing/2014/main" id="{1733E3A5-D540-8FC0-E179-DF90E12002D1}"/>
                </a:ext>
              </a:extLst>
            </p:cNvPr>
            <p:cNvSpPr txBox="1"/>
            <p:nvPr/>
          </p:nvSpPr>
          <p:spPr>
            <a:xfrm>
              <a:off x="357051" y="5286761"/>
              <a:ext cx="4994765" cy="2923877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sz="4000" b="1" dirty="0">
                  <a:solidFill>
                    <a:schemeClr val="bg1"/>
                  </a:solidFill>
                  <a:latin typeface="Arial Black" panose="020B0A04020102020204" pitchFamily="34" charset="0"/>
                  <a:cs typeface="B Titr" panose="00000700000000000000" pitchFamily="2" charset="-78"/>
                </a:rPr>
                <a:t>شیپورچی</a:t>
              </a:r>
              <a:endParaRPr lang="fa-IR" sz="3600" b="1" dirty="0">
                <a:solidFill>
                  <a:schemeClr val="bg1"/>
                </a:solidFill>
                <a:latin typeface="Arial Black" panose="020B0A04020102020204" pitchFamily="34" charset="0"/>
                <a:cs typeface="B Titr" panose="00000700000000000000" pitchFamily="2" charset="-78"/>
              </a:endParaRPr>
            </a:p>
            <a:p>
              <a:pPr algn="r" rtl="1"/>
              <a:endParaRPr lang="fa-IR" sz="3600" b="1" dirty="0">
                <a:solidFill>
                  <a:schemeClr val="bg1"/>
                </a:solidFill>
                <a:latin typeface="Arial Black" panose="020B0A04020102020204" pitchFamily="34" charset="0"/>
                <a:cs typeface="B Titr" panose="00000700000000000000" pitchFamily="2" charset="-78"/>
              </a:endParaRPr>
            </a:p>
            <a:p>
              <a:pPr algn="r" rtl="1"/>
              <a:r>
                <a:rPr lang="en-US" sz="3000" b="1" dirty="0">
                  <a:solidFill>
                    <a:schemeClr val="bg1"/>
                  </a:solidFill>
                  <a:latin typeface="Arial Black" panose="020B0A04020102020204" pitchFamily="34" charset="0"/>
                  <a:cs typeface="B Titr" panose="00000700000000000000" pitchFamily="2" charset="-78"/>
                </a:rPr>
                <a:t>   </a:t>
              </a:r>
              <a:r>
                <a:rPr lang="fa-IR" sz="3000" b="1" dirty="0">
                  <a:solidFill>
                    <a:schemeClr val="bg1"/>
                  </a:solidFill>
                  <a:latin typeface="Arial Black" panose="020B0A04020102020204" pitchFamily="34" charset="0"/>
                  <a:cs typeface="B Titr" panose="00000700000000000000" pitchFamily="2" charset="-78"/>
                </a:rPr>
                <a:t>پروژه آگهی آنلاین با </a:t>
              </a:r>
              <a:r>
                <a:rPr lang="en-US" sz="3000" b="1" dirty="0">
                  <a:solidFill>
                    <a:schemeClr val="bg1"/>
                  </a:solidFill>
                  <a:latin typeface="Arial Black" panose="020B0A04020102020204" pitchFamily="34" charset="0"/>
                  <a:cs typeface="B Titr" panose="00000700000000000000" pitchFamily="2" charset="-78"/>
                </a:rPr>
                <a:t>React</a:t>
              </a:r>
              <a:r>
                <a:rPr lang="fa-IR" sz="3000" b="1" dirty="0">
                  <a:solidFill>
                    <a:schemeClr val="bg1"/>
                  </a:solidFill>
                  <a:latin typeface="Arial Black" panose="020B0A04020102020204" pitchFamily="34" charset="0"/>
                  <a:cs typeface="B Titr" panose="00000700000000000000" pitchFamily="2" charset="-78"/>
                </a:rPr>
                <a:t> </a:t>
              </a:r>
            </a:p>
            <a:p>
              <a:pPr algn="r" rtl="1"/>
              <a:r>
                <a:rPr lang="fa-IR" sz="3600" b="1" dirty="0">
                  <a:solidFill>
                    <a:schemeClr val="bg1"/>
                  </a:solidFill>
                  <a:latin typeface="Arial Black" panose="020B0A04020102020204" pitchFamily="34" charset="0"/>
                  <a:cs typeface="B Titr" panose="00000700000000000000" pitchFamily="2" charset="-78"/>
                </a:rPr>
                <a:t>   </a:t>
              </a:r>
            </a:p>
            <a:p>
              <a:pPr algn="r" rtl="1"/>
              <a:r>
                <a:rPr lang="fa-IR" sz="3600" b="1" dirty="0">
                  <a:solidFill>
                    <a:schemeClr val="bg1"/>
                  </a:solidFill>
                  <a:latin typeface="Arial Black" panose="020B0A04020102020204" pitchFamily="34" charset="0"/>
                  <a:cs typeface="B Titr" panose="00000700000000000000" pitchFamily="2" charset="-78"/>
                </a:rPr>
                <a:t>   </a:t>
              </a:r>
              <a:r>
                <a:rPr lang="en-US" sz="3600" b="1" dirty="0">
                  <a:solidFill>
                    <a:schemeClr val="bg1"/>
                  </a:solidFill>
                  <a:latin typeface="Arial Black" panose="020B0A04020102020204" pitchFamily="34" charset="0"/>
                  <a:cs typeface="B Titr" panose="00000700000000000000" pitchFamily="2" charset="-78"/>
                </a:rPr>
                <a:t> </a:t>
              </a:r>
              <a:r>
                <a:rPr lang="fa-IR" sz="3600" b="1" dirty="0">
                  <a:solidFill>
                    <a:schemeClr val="bg1"/>
                  </a:solidFill>
                  <a:latin typeface="Arial Black" panose="020B0A04020102020204" pitchFamily="34" charset="0"/>
                  <a:cs typeface="B Titr" panose="00000700000000000000" pitchFamily="2" charset="-78"/>
                </a:rPr>
                <a:t>           </a:t>
              </a:r>
              <a:r>
                <a:rPr lang="en-US" sz="3600" b="1" dirty="0">
                  <a:solidFill>
                    <a:schemeClr val="bg1"/>
                  </a:solidFill>
                  <a:latin typeface="Arial Black" panose="020B0A04020102020204" pitchFamily="34" charset="0"/>
                  <a:cs typeface="B Titr" panose="00000700000000000000" pitchFamily="2" charset="-78"/>
                </a:rPr>
                <a:t>   </a:t>
              </a:r>
              <a:r>
                <a:rPr lang="fa-IR" sz="3600" b="1" dirty="0">
                  <a:solidFill>
                    <a:schemeClr val="bg1"/>
                  </a:solidFill>
                  <a:latin typeface="Arial Black" panose="020B0A04020102020204" pitchFamily="34" charset="0"/>
                  <a:cs typeface="B Titr" panose="00000700000000000000" pitchFamily="2" charset="-78"/>
                </a:rPr>
                <a:t>   </a:t>
              </a:r>
              <a:r>
                <a:rPr lang="fa-IR" sz="2400" b="1" dirty="0">
                  <a:solidFill>
                    <a:schemeClr val="bg1"/>
                  </a:solidFill>
                  <a:latin typeface="Arial Black" panose="020B0A04020102020204" pitchFamily="34" charset="0"/>
                  <a:cs typeface="B Titr" panose="00000700000000000000" pitchFamily="2" charset="-78"/>
                </a:rPr>
                <a:t>(مشابه وبسایت شیپور)</a:t>
              </a:r>
              <a:endParaRPr lang="en-US" sz="4000" b="1" dirty="0">
                <a:solidFill>
                  <a:schemeClr val="bg1"/>
                </a:solidFill>
                <a:latin typeface="Arial Black" panose="020B0A04020102020204" pitchFamily="34" charset="0"/>
                <a:cs typeface="B Titr" panose="00000700000000000000" pitchFamily="2" charset="-78"/>
              </a:endParaRPr>
            </a:p>
          </p:txBody>
        </p:sp>
      </p:grp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76EFA2A8-F30F-7557-B19A-5FBD9F387282}"/>
              </a:ext>
            </a:extLst>
          </p:cNvPr>
          <p:cNvSpPr/>
          <p:nvPr/>
        </p:nvSpPr>
        <p:spPr>
          <a:xfrm>
            <a:off x="5108024" y="6664799"/>
            <a:ext cx="182880" cy="1828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589</TotalTime>
  <Words>186</Words>
  <Application>Microsoft Office PowerPoint</Application>
  <PresentationFormat>Custom</PresentationFormat>
  <Paragraphs>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B Titr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</dc:creator>
  <cp:lastModifiedBy>A</cp:lastModifiedBy>
  <cp:revision>83</cp:revision>
  <dcterms:created xsi:type="dcterms:W3CDTF">2025-05-13T13:34:22Z</dcterms:created>
  <dcterms:modified xsi:type="dcterms:W3CDTF">2025-08-23T11:47:33Z</dcterms:modified>
</cp:coreProperties>
</file>