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3bdd5fcd8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3bdd5fcd8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3bdd5fc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3bdd5fc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3bdd5fcd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3bdd5fcd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3bdd5fcd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3bdd5fcd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Hyperparameter tuning and cross validation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ParamGridBuilder</a:t>
            </a:r>
            <a:r>
              <a:rPr lang="en"/>
              <a:t>: We will first define the tuning parameter using param_grid function, please feel free experiment with parameters for the grid. I have only chosen 4 parameters for each grid. This will result in 16 models for training.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RegressionEvaluator</a:t>
            </a:r>
            <a:r>
              <a:rPr lang="en"/>
              <a:t>: Then define the evaluator, select rmse as metricName in evaluator.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CrossValidator</a:t>
            </a:r>
            <a:r>
              <a:rPr lang="en"/>
              <a:t>: Now feed both param_grid and evaluator into the crossvalidator including the ALS model. I have chosen number of folds as 5. Feel free to experiement with parameters.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3bdd5fcd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3bdd5fcd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3bdd5fcd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3bdd5fcd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3bdd5fcd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3bdd5fcd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3bdd5fcd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3bdd5fcd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matrix factorisation unravels patterns that humans cannot, therefore you can find ratings for a few users are a bit off in comparison to others.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43dc6b8a9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43dc6b8a9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hernan4444/anime-recommendation-database-202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02650" y="896300"/>
            <a:ext cx="5557800" cy="17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Anime Recommendation System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3235175"/>
            <a:ext cx="8520600" cy="13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5486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By Project Team ID 18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5486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6858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AutoNum type="arabicPeriod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Akshay Dhabale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6858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AutoNum type="arabicPeriod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Axel Dzeukou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6858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AutoNum type="arabicPeriod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Mrinal Rai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6858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AutoNum type="arabicPeriod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Yogesh Yadav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311700" y="19070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Research Questions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11700" y="1093850"/>
            <a:ext cx="85608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Build an anime recommender system that provides personalized anime recommendation to its user based on explicit ratings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KNN item-item recommendation using cosine similarity and pearson coefficient distance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ALS + bias recommendation using latent factor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Study the models and draw comparisons between them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Evaluate the performance of each model using RMSE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409625" y="1197612"/>
            <a:ext cx="8520600" cy="3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Source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https://www.kaggle.com/datasets/hernan4444/anime-recommendation-database-2020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Details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Input files - anime.csv and rating_complete.csv file.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Anime.csv file contains useful information such as anime id, name of the anime and genre etc.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Rating_complete.csv file contains useful information such as user id, anime id and rating by the users for animes.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Rating data includes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57M records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Distinct 31K users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Distinct 16K animes.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Ratings Data statistics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Ratings columns range (0,10)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Mean - 7.51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Standard Deviation - 1.69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Sparsity of utility matrix is ~ 98.90%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 our dataset around 10% of the animes are more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famous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and has more number of ratings.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Design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438912" y="1353312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Alternating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 Least Squares (ALS)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Utilized spark.ml library implementation of ALS.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Used Latent factor based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collaborative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filtering.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sed explicit ratings from users on anime, on a rating scale from 1 to 10 and made extrapolations from data to predict user ratings.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Hyperparameter-tuning and cross-validation - to find best model parameters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ParamGridBuilder - to define tuning parameters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RegressionEvaluator - to RMSE calculation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CrossValidator - to compute average evaluation metric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Added bias to ALS to make predictions based on user-item interaction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K-Nearest Neighbour (KNN)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park.ml does not include library for K-Nearest Neighbour implementation like ALS.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Goal is to develop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KNN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completely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 Pyspark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 KNN, focus is to implement item-item based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collaborative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filtering using cosine and pearson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coefficient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distance.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Preparation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438900" y="1353312"/>
            <a:ext cx="8520600" cy="3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Ratings Data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Checked for count of Null, None, NaN for all columns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Checked for duplicate user_id-anime_id pairs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Random Train/Test split (0.8,0.2)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ALS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Read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user id, anime id and ratings column into dataframe from ratings_complete.csv for model training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Calculated user-item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interaction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using the formula rating-(user mean + item mean - global average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Computed the predicted rating with the formula user_item_interaction + user_mean + item_mean - global_average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KNN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Input data : Item-User Ratings Sparse rdd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Input to model : Intermediate rdd which store all Item-Item combination to calculate similarity distance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For Pearson coefficient distance measure, user rating deviations is calculated using user mean ratings and actual ratings  for  generating the intermediate rdd of item-item pairs.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Implementation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417475" y="1214000"/>
            <a:ext cx="8520600" cy="3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4800">
                <a:latin typeface="Calibri"/>
                <a:ea typeface="Calibri"/>
                <a:cs typeface="Calibri"/>
                <a:sym typeface="Calibri"/>
              </a:rPr>
              <a:t>ALS</a:t>
            </a:r>
            <a:endParaRPr b="1" sz="48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800">
                <a:latin typeface="Calibri"/>
                <a:ea typeface="Calibri"/>
                <a:cs typeface="Calibri"/>
                <a:sym typeface="Calibri"/>
              </a:rPr>
              <a:t>Obtained the best model (Model with the lowest RMSE) using Hyper-parameter tuning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800">
                <a:latin typeface="Calibri"/>
                <a:ea typeface="Calibri"/>
                <a:cs typeface="Calibri"/>
                <a:sym typeface="Calibri"/>
              </a:rPr>
              <a:t>Fit the model using random train/test split and evaluated predictions on test dataset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800">
                <a:latin typeface="Calibri"/>
                <a:ea typeface="Calibri"/>
                <a:cs typeface="Calibri"/>
                <a:sym typeface="Calibri"/>
              </a:rPr>
              <a:t>Added bias to ALS by calculating user-item interaction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800">
                <a:latin typeface="Calibri"/>
                <a:ea typeface="Calibri"/>
                <a:cs typeface="Calibri"/>
                <a:sym typeface="Calibri"/>
              </a:rPr>
              <a:t>Computed predicted ratings using test results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800">
                <a:latin typeface="Calibri"/>
                <a:ea typeface="Calibri"/>
                <a:cs typeface="Calibri"/>
                <a:sym typeface="Calibri"/>
              </a:rPr>
              <a:t>Used ALS build-in function to generate the top 5 animes for each user.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800">
                <a:latin typeface="Calibri"/>
                <a:ea typeface="Calibri"/>
                <a:cs typeface="Calibri"/>
                <a:sym typeface="Calibri"/>
              </a:rPr>
              <a:t>Converted the recommendations into interpretable format by joining rating_complete.csv with anime.csv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800">
                <a:latin typeface="Calibri"/>
                <a:ea typeface="Calibri"/>
                <a:cs typeface="Calibri"/>
                <a:sym typeface="Calibri"/>
              </a:rPr>
              <a:t>KNN Implementation</a:t>
            </a:r>
            <a:endParaRPr b="1" sz="4800">
              <a:latin typeface="Calibri"/>
              <a:ea typeface="Calibri"/>
              <a:cs typeface="Calibri"/>
              <a:sym typeface="Calibri"/>
            </a:endParaRPr>
          </a:p>
          <a:p>
            <a:pPr indent="-30559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850">
                <a:latin typeface="Calibri"/>
                <a:ea typeface="Calibri"/>
                <a:cs typeface="Calibri"/>
                <a:sym typeface="Calibri"/>
              </a:rPr>
              <a:t>Model c</a:t>
            </a:r>
            <a:r>
              <a:rPr lang="en" sz="4850">
                <a:latin typeface="Calibri"/>
                <a:ea typeface="Calibri"/>
                <a:cs typeface="Calibri"/>
                <a:sym typeface="Calibri"/>
              </a:rPr>
              <a:t>alculates cosine similarity, pearson coefficient similarity for each item-item combination  </a:t>
            </a:r>
            <a:endParaRPr sz="4850">
              <a:latin typeface="Calibri"/>
              <a:ea typeface="Calibri"/>
              <a:cs typeface="Calibri"/>
              <a:sym typeface="Calibri"/>
            </a:endParaRPr>
          </a:p>
          <a:p>
            <a:pPr indent="-30559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850">
                <a:latin typeface="Calibri"/>
                <a:ea typeface="Calibri"/>
                <a:cs typeface="Calibri"/>
                <a:sym typeface="Calibri"/>
              </a:rPr>
              <a:t>Model then calculates cosine and pearson coefficient distance using ratings and similarity measure for each item-item combination</a:t>
            </a:r>
            <a:endParaRPr sz="4850">
              <a:latin typeface="Calibri"/>
              <a:ea typeface="Calibri"/>
              <a:cs typeface="Calibri"/>
              <a:sym typeface="Calibri"/>
            </a:endParaRPr>
          </a:p>
          <a:p>
            <a:pPr indent="-30559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850">
                <a:latin typeface="Calibri"/>
                <a:ea typeface="Calibri"/>
                <a:cs typeface="Calibri"/>
                <a:sym typeface="Calibri"/>
              </a:rPr>
              <a:t>Model recommends Top 5 nearest anime details for an input anime using similarity distance</a:t>
            </a:r>
            <a:endParaRPr sz="4850">
              <a:latin typeface="Calibri"/>
              <a:ea typeface="Calibri"/>
              <a:cs typeface="Calibri"/>
              <a:sym typeface="Calibri"/>
            </a:endParaRPr>
          </a:p>
          <a:p>
            <a:pPr indent="-30559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4850">
                <a:latin typeface="Calibri"/>
                <a:ea typeface="Calibri"/>
                <a:cs typeface="Calibri"/>
                <a:sym typeface="Calibri"/>
              </a:rPr>
              <a:t>Model recommends Top 5 anime details for an input user using similarity distance</a:t>
            </a:r>
            <a:endParaRPr sz="48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Evaluation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442150" y="1353312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Root Mean Square Error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 ALS implementation, RMSE of 1.17 without bias and RMSE of 1.16 with bias was achieved.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 KNN implementation, RMSE of 2.09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with cosine distance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RMSE of 2.27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with pearson coefficient distance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was achieved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Comparison of Models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Performance :  ALS pyspark model converge faster than KNN model.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Popularity : ALS helped in removal of popularity bias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Scalability : ALS did not face any issue with scalability unlike KNN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First Rater : KNN cannot recommend an item that has not been previously rated unlike ALS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30525" y="3814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Recommendations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2072732" y="4763365"/>
            <a:ext cx="20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KNN - Cosine Similarity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6248635" y="4765079"/>
            <a:ext cx="8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20"/>
          <p:cNvGrpSpPr/>
          <p:nvPr/>
        </p:nvGrpSpPr>
        <p:grpSpPr>
          <a:xfrm>
            <a:off x="898375" y="1403654"/>
            <a:ext cx="8091381" cy="3440711"/>
            <a:chOff x="348879" y="719080"/>
            <a:chExt cx="8524421" cy="3804413"/>
          </a:xfrm>
        </p:grpSpPr>
        <p:pic>
          <p:nvPicPr>
            <p:cNvPr id="180" name="Google Shape;180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8879" y="719080"/>
              <a:ext cx="8524414" cy="38044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18075" y="3257991"/>
              <a:ext cx="4655225" cy="1137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311700" y="19070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Discussion / Q&amp;A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