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414B3-950D-414C-A2FB-F26F22640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150E80-6D4F-43B6-97F1-0D9DE04D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21ECD-2F3D-4C8E-9554-24A9C39E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675E0-32A9-4FD6-AFA4-3FF3A651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C8F6F-B1A7-4A21-92F0-9B6DA713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DB8D-4BFE-4805-97A1-86EA6E37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8E45FA-D8DF-4207-9F66-46466073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FB9FDD-1D38-4E42-8CA5-8197E338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C82C1-094B-4BB3-A543-AE5A1D9C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09EA3F-7DA0-406E-BFC1-1438389C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1E8C35-0378-4C56-AA78-23228EBB4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7E5DEA-701B-4EC6-99FF-744E49F5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02DAA-87FE-4C88-B45C-559CC075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A6BD3-5CE4-48D1-B136-A8146466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F79B6-CF18-4C47-A0BD-F544161F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CC745-E51E-4317-91D7-7948A707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58E8E-A188-4872-A47A-0AFED0F6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D8B90-E3C1-4ACB-B719-A2ABDDE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704AA-5EC8-4755-893F-345BE8C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81E19-C433-4D29-AA49-F9528A14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FEBA-8E11-4892-A75D-EF998DAB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E98656-909A-43A4-8A33-807A2DE8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47C1B-FA08-42D9-BA01-2CEDDF1A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D7A45-6E2F-4018-AB91-6C7DD78E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2F3C1-817E-45E3-96EB-8219644B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9CA0-5A36-44A0-8066-3D0075BF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B1689-5386-4870-810A-D9A5E378B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0688C8-C2B6-4F2A-80C5-5EEB8A7E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34A257-6A2C-4760-8AC8-46E129CD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E843A-73AD-490A-9DB7-FFA8588A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C6C400-64F9-42C4-9A6D-AF01EB36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30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8E5E1-C3BB-4B77-BE0A-123DEE3A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229D8-D708-4144-88D6-9844C0B2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BE77AA-BE12-48E6-BB54-9CC2BFB76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C641AC-BF2A-4DE7-B970-9B986A7FF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8C3D60-07D0-492D-BE21-6F0D1DBFE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C4D02-C6CA-42E7-B064-AAAE37C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40BEF4-B0CD-469A-A70B-5ADDC2EB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1CEBA6-D49D-4FDA-ADC1-3FF085BF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31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711B5-9119-4F54-A2CA-9CA69C9F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AF0055-7566-488E-AAAB-678A0A6E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0DDA2-7CCB-4CA5-926C-A72F7899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A96ADF-8752-4001-8AE3-A8F446C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3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FF3AC7-408A-45D9-8116-F7FD7F3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097C7-53ED-4996-8E31-6B445358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820893-BECD-40FE-AFC7-741C8FD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BCD77-7EB8-495A-8F80-1F3F82CA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EF580-8E86-4AE6-8BF6-1AFF608C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98E6F4-3823-45D3-8E1F-3FD230E2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CFA5C-7149-4A17-9B2E-5CCB33E1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DDA71-332E-4AB9-A9B6-BDA3B3B6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8C9019-2C91-48ED-83CF-19BCEEAB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523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2466D-0248-4F6E-84A9-A483D6BA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BAB578-4073-426B-99D1-2F23F1A2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D91CDA-D9D1-4730-BB20-12D896C7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AD0D10-8C28-420A-9C41-C5323D6F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1C51BA-2419-4BF0-AFB5-712DF80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CB2DCE-0EA0-4CD3-8248-6F2AF49E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9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27A88-0AC7-42F5-AC0C-BCBB7FC2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118D6-3687-4B81-88B8-DA3A69D3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273E2-DC57-43DC-AEB9-C6AEF451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39B9-EAE3-4261-95E3-97D756F90705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C9ED1-99B6-4EB1-94B4-4AF3CAB7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2E39A-510B-4099-A0A7-F16AEB51C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5B68-5BB8-49FB-9E95-D4BEE6CA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6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B7DD-DFD3-4592-A819-DA45F60EBDA9}"/>
              </a:ext>
            </a:extLst>
          </p:cNvPr>
          <p:cNvSpPr txBox="1"/>
          <p:nvPr/>
        </p:nvSpPr>
        <p:spPr>
          <a:xfrm>
            <a:off x="1932372" y="2379216"/>
            <a:ext cx="8327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Разработка простой системы управления библиотекой</a:t>
            </a:r>
          </a:p>
        </p:txBody>
      </p:sp>
    </p:spTree>
    <p:extLst>
      <p:ext uri="{BB962C8B-B14F-4D97-AF65-F5344CB8AC3E}">
        <p14:creationId xmlns:p14="http://schemas.microsoft.com/office/powerpoint/2010/main" val="90058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4161B-EDD5-47E4-9ED1-9498AFACDED4}"/>
              </a:ext>
            </a:extLst>
          </p:cNvPr>
          <p:cNvSpPr txBox="1"/>
          <p:nvPr/>
        </p:nvSpPr>
        <p:spPr>
          <a:xfrm>
            <a:off x="2527175" y="3032632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При вводе 0 консольное приложение закрывается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5223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B7DD-DFD3-4592-A819-DA45F60EBDA9}"/>
              </a:ext>
            </a:extLst>
          </p:cNvPr>
          <p:cNvSpPr txBox="1"/>
          <p:nvPr/>
        </p:nvSpPr>
        <p:spPr>
          <a:xfrm>
            <a:off x="1932372" y="2397948"/>
            <a:ext cx="8327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dirty="0"/>
              <a:t>Цель</a:t>
            </a:r>
            <a:r>
              <a:rPr lang="ru-RU" sz="3200" b="1" dirty="0"/>
              <a:t>: разработать простую систему управления библиотекой </a:t>
            </a:r>
          </a:p>
          <a:p>
            <a:pPr algn="ctr"/>
            <a:r>
              <a:rPr lang="ru-RU" sz="3200" b="1" i="1" dirty="0"/>
              <a:t>Задачи</a:t>
            </a:r>
            <a:r>
              <a:rPr lang="ru-RU" sz="3200" b="1" dirty="0"/>
              <a:t>: написание кода, создание документации, демонстрация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1980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DD038-A88E-4703-BACA-6D06955A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7" y="1506314"/>
            <a:ext cx="930722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27C3DA-9067-4DB4-918A-08DFE97C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95" y="1588633"/>
            <a:ext cx="929769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2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E221DF-7013-4D35-AD65-76B9587B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5" y="1595772"/>
            <a:ext cx="937390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7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827FA-6C2B-4FD3-AEBA-CB93BAD6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39" y="1417541"/>
            <a:ext cx="9297698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C9C89-418C-42F1-B80A-9DD3981B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4" y="2655217"/>
            <a:ext cx="5134692" cy="18671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3BFCB0-0ECC-467D-AD1A-094D930B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98269"/>
            <a:ext cx="510611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20779-556D-41CE-A247-858E912D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01" y="1542506"/>
            <a:ext cx="931675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F93BA4-199E-47B5-8B01-AE1347928C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C91A3-1F77-4393-835E-955EE9EB90C8}"/>
              </a:ext>
            </a:extLst>
          </p:cNvPr>
          <p:cNvSpPr txBox="1"/>
          <p:nvPr/>
        </p:nvSpPr>
        <p:spPr>
          <a:xfrm>
            <a:off x="2402889" y="550416"/>
            <a:ext cx="738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Демонстрация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1BF71-3CBC-4811-BC57-10AB82BA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13" y="1420577"/>
            <a:ext cx="932627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6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52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111</dc:creator>
  <cp:lastModifiedBy>Студент 111</cp:lastModifiedBy>
  <cp:revision>1</cp:revision>
  <dcterms:created xsi:type="dcterms:W3CDTF">2024-11-20T13:16:14Z</dcterms:created>
  <dcterms:modified xsi:type="dcterms:W3CDTF">2024-11-20T13:36:39Z</dcterms:modified>
</cp:coreProperties>
</file>