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94" r:id="rId6"/>
    <p:sldId id="284" r:id="rId7"/>
    <p:sldId id="283" r:id="rId8"/>
    <p:sldId id="291" r:id="rId9"/>
    <p:sldId id="290" r:id="rId10"/>
    <p:sldId id="292" r:id="rId11"/>
    <p:sldId id="293" r:id="rId12"/>
    <p:sldId id="295"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114" d="100"/>
          <a:sy n="114" d="100"/>
        </p:scale>
        <p:origin x="414" y="1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9T17:50:59.915"/>
    </inkml:context>
    <inkml:brush xml:id="br0">
      <inkml:brushProperty name="width" value="0.05" units="cm"/>
      <inkml:brushProperty name="height" value="0.05" units="cm"/>
      <inkml:brushProperty name="color" value="#E71224"/>
    </inkml:brush>
  </inkml:definitions>
  <inkml:trace contextRef="#ctx0" brushRef="#br0">1105 65 24575,'-61'3'0,"0"3"0,0 2 0,1 3 0,0 3 0,-112 41 0,129-40 0,-41 13 0,0 4 0,-94 51 0,154-70 0,0 1 0,0 2 0,2 0 0,-40 37 0,54-44 0,0 0 0,0 1 0,1 0 0,1 1 0,-1 0 0,2 0 0,-1 0 0,2 0 0,-1 1 0,1 0 0,1 0 0,1 0 0,-3 18 0,1 7 0,2 1 0,1-1 0,2 1 0,2-1 0,1 0 0,2 0 0,1 0 0,2-1 0,2 0 0,1 0 0,1-1 0,3-1 0,0 0 0,39 56 0,-45-76 0,0-1 0,1 0 0,0 0 0,1-2 0,0 1 0,1-1 0,1-1 0,18 12 0,-6-8 0,-1-1 0,2-1 0,-1-2 0,53 14 0,116 14 0,-192-38 0,62 8 0,-1-3 0,1-2 0,85-9 0,192-37 0,-198 19 0,-1-6 0,156-55 0,-202 50 0,118-61 0,-162 69 0,15-7 0,86-58 0,-27 17 0,-118 69 0,-1-1 0,1 0 0,-1 0 0,0-1 0,-1-1 0,0 1 0,7-12 0,38-69 0,-50 85 0,8-14 0,-1-1 0,-1 1 0,10-36 0,-17 49 0,0-1 0,0 1 0,0-1 0,-1 0 0,0 1 0,0-1 0,0 0 0,-1 1 0,0-1 0,0 1 0,0-1 0,-1 1 0,0 0 0,0-1 0,0 1 0,0 0 0,-1 0 0,-5-7 0,-23-27 0,-2 2 0,-2 1 0,-65-52 0,32 36 0,-97-56 0,137 91 0,0 1 0,-1 2 0,-1 0 0,0 2 0,-1 2 0,0 0 0,0 2 0,-40-4 0,-39-9 0,81 14 0,-1 2 0,1 0 0,-46-1 0,-235 24 0,240-13 0,44-4 0,0 1 0,-35 8 0,-86 12 0,91-15-1365,39-6-5461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err="1">
                <a:latin typeface="b Biger Over" panose="02000503000000000000" pitchFamily="2" charset="0"/>
              </a:rPr>
              <a:t>QuesTUBE</a:t>
            </a:r>
            <a:br>
              <a:rPr lang="en-US" dirty="0">
                <a:latin typeface="b Biger Over" panose="02000503000000000000" pitchFamily="2" charset="0"/>
              </a:rPr>
            </a:br>
            <a:endParaRPr lang="en-US" dirty="0">
              <a:latin typeface="b Biger Over" panose="02000503000000000000" pitchFamily="2"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Team Victims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err="1"/>
              <a:t>QuesTube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Our project, </a:t>
            </a:r>
            <a:r>
              <a:rPr lang="en-US" dirty="0" err="1"/>
              <a:t>QuesTube</a:t>
            </a:r>
            <a:r>
              <a:rPr lang="en-US" dirty="0"/>
              <a:t>, is a Chrome plugin that revolutionizes the way users interact with video content. With the ability to convert video transcripts to text and facilitate question-answering capabilities, our solution empowers users to delve deeper into video material, gain valuable insights, and enhance their learning experience.</a:t>
            </a:r>
          </a:p>
          <a:p>
            <a:r>
              <a:rPr lang="en-US" dirty="0"/>
              <a:t>With our project, we aim to bridge the gap between video content and user inquiries, transforming the way we engage with videos. Join us on this exciting journey as we revolutionize video-based learning, accessibility, and media analysis. Together, we can unlock the full potential of video  and audio content."</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P Sai Kiran</a:t>
            </a:r>
          </a:p>
          <a:p>
            <a:r>
              <a:rPr lang="en-US" dirty="0"/>
              <a:t>saivostro2001@gmail.com</a:t>
            </a:r>
          </a:p>
        </p:txBody>
      </p:sp>
    </p:spTree>
    <p:extLst>
      <p:ext uri="{BB962C8B-B14F-4D97-AF65-F5344CB8AC3E}">
        <p14:creationId xmlns:p14="http://schemas.microsoft.com/office/powerpoint/2010/main" val="100396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P Sai Kiran</a:t>
            </a:r>
          </a:p>
          <a:p>
            <a:r>
              <a:rPr lang="en-US" dirty="0"/>
              <a:t>saivostro2001@gmail.com</a:t>
            </a:r>
          </a:p>
        </p:txBody>
      </p:sp>
    </p:spTree>
    <p:extLst>
      <p:ext uri="{BB962C8B-B14F-4D97-AF65-F5344CB8AC3E}">
        <p14:creationId xmlns:p14="http://schemas.microsoft.com/office/powerpoint/2010/main" val="98899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356668"/>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168973"/>
            <a:ext cx="5693664" cy="4231827"/>
          </a:xfrm>
        </p:spPr>
        <p:txBody>
          <a:bodyPr/>
          <a:lstStyle/>
          <a:p>
            <a:r>
              <a:rPr lang="en-US" dirty="0"/>
              <a:t>Introduction​</a:t>
            </a:r>
          </a:p>
          <a:p>
            <a:r>
              <a:rPr lang="en-US" dirty="0"/>
              <a:t>Problem Statement</a:t>
            </a:r>
          </a:p>
          <a:p>
            <a:r>
              <a:rPr lang="en-US" dirty="0"/>
              <a:t>​Solution Overview</a:t>
            </a:r>
          </a:p>
          <a:p>
            <a:r>
              <a:rPr lang="en-US" dirty="0"/>
              <a:t>Implementation</a:t>
            </a:r>
          </a:p>
          <a:p>
            <a:r>
              <a:rPr lang="en-US" dirty="0"/>
              <a:t>Market Potential​</a:t>
            </a:r>
          </a:p>
          <a:p>
            <a:r>
              <a:rPr lang="en-US" dirty="0"/>
              <a:t>Challenges Faced</a:t>
            </a:r>
          </a:p>
          <a:p>
            <a:r>
              <a:rPr lang="en-US" dirty="0"/>
              <a:t>Future Development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err="1"/>
              <a:t>QuesTube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Problem statement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err="1"/>
              <a:t>QuesTube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Picture 5">
            <a:extLst>
              <a:ext uri="{FF2B5EF4-FFF2-40B4-BE49-F238E27FC236}">
                <a16:creationId xmlns:a16="http://schemas.microsoft.com/office/drawing/2014/main" id="{F752D7EE-D541-0490-6E32-5B0FDE7D5B22}"/>
              </a:ext>
            </a:extLst>
          </p:cNvPr>
          <p:cNvPicPr>
            <a:picLocks noChangeAspect="1"/>
          </p:cNvPicPr>
          <p:nvPr/>
        </p:nvPicPr>
        <p:blipFill>
          <a:blip r:embed="rId2"/>
          <a:stretch>
            <a:fillRect/>
          </a:stretch>
        </p:blipFill>
        <p:spPr>
          <a:xfrm>
            <a:off x="3579142" y="877078"/>
            <a:ext cx="8353778" cy="422910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DE06F24-883F-19D8-AC61-5F7DA75F3E40}"/>
                  </a:ext>
                </a:extLst>
              </p14:cNvPr>
              <p14:cNvContentPartPr/>
              <p14:nvPr/>
            </p14:nvContentPartPr>
            <p14:xfrm>
              <a:off x="4532040" y="3931080"/>
              <a:ext cx="1014840" cy="521280"/>
            </p14:xfrm>
          </p:contentPart>
        </mc:Choice>
        <mc:Fallback>
          <p:pic>
            <p:nvPicPr>
              <p:cNvPr id="7" name="Ink 6">
                <a:extLst>
                  <a:ext uri="{FF2B5EF4-FFF2-40B4-BE49-F238E27FC236}">
                    <a16:creationId xmlns:a16="http://schemas.microsoft.com/office/drawing/2014/main" id="{EDE06F24-883F-19D8-AC61-5F7DA75F3E40}"/>
                  </a:ext>
                </a:extLst>
              </p:cNvPr>
              <p:cNvPicPr/>
              <p:nvPr/>
            </p:nvPicPr>
            <p:blipFill>
              <a:blip r:embed="rId4"/>
              <a:stretch>
                <a:fillRect/>
              </a:stretch>
            </p:blipFill>
            <p:spPr>
              <a:xfrm>
                <a:off x="4523040" y="3922080"/>
                <a:ext cx="1032480" cy="538920"/>
              </a:xfrm>
              <a:prstGeom prst="rect">
                <a:avLst/>
              </a:prstGeom>
            </p:spPr>
          </p:pic>
        </mc:Fallback>
      </mc:AlternateContent>
    </p:spTree>
    <p:extLst>
      <p:ext uri="{BB962C8B-B14F-4D97-AF65-F5344CB8AC3E}">
        <p14:creationId xmlns:p14="http://schemas.microsoft.com/office/powerpoint/2010/main" val="77898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Solution Overview</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err="1"/>
              <a:t>QuesTube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r>
              <a:rPr lang="en-US" dirty="0"/>
              <a:t>6</a:t>
            </a:r>
          </a:p>
        </p:txBody>
      </p:sp>
      <p:pic>
        <p:nvPicPr>
          <p:cNvPr id="10" name="Picture 9">
            <a:extLst>
              <a:ext uri="{FF2B5EF4-FFF2-40B4-BE49-F238E27FC236}">
                <a16:creationId xmlns:a16="http://schemas.microsoft.com/office/drawing/2014/main" id="{CA53EA17-B43B-6A10-B52C-2D1049C06272}"/>
              </a:ext>
            </a:extLst>
          </p:cNvPr>
          <p:cNvPicPr>
            <a:picLocks noChangeAspect="1"/>
          </p:cNvPicPr>
          <p:nvPr/>
        </p:nvPicPr>
        <p:blipFill>
          <a:blip r:embed="rId2"/>
          <a:stretch>
            <a:fillRect/>
          </a:stretch>
        </p:blipFill>
        <p:spPr>
          <a:xfrm>
            <a:off x="3009944" y="2077275"/>
            <a:ext cx="6016610" cy="4353728"/>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Implementation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err="1"/>
              <a:t>QuesTube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8" name="TextBox 7">
            <a:extLst>
              <a:ext uri="{FF2B5EF4-FFF2-40B4-BE49-F238E27FC236}">
                <a16:creationId xmlns:a16="http://schemas.microsoft.com/office/drawing/2014/main" id="{43FC610A-A7F0-E162-737E-184AB7CB674C}"/>
              </a:ext>
            </a:extLst>
          </p:cNvPr>
          <p:cNvSpPr txBox="1"/>
          <p:nvPr/>
        </p:nvSpPr>
        <p:spPr>
          <a:xfrm>
            <a:off x="335560" y="2231472"/>
            <a:ext cx="10981189" cy="3831818"/>
          </a:xfrm>
          <a:prstGeom prst="rect">
            <a:avLst/>
          </a:prstGeom>
          <a:noFill/>
        </p:spPr>
        <p:txBody>
          <a:bodyPr wrap="square" rtlCol="0">
            <a:spAutoFit/>
          </a:bodyPr>
          <a:lstStyle/>
          <a:p>
            <a:pPr algn="l">
              <a:buFont typeface="+mj-lt"/>
              <a:buAutoNum type="arabicPeriod"/>
            </a:pPr>
            <a:r>
              <a:rPr lang="en-US" sz="1500" dirty="0">
                <a:solidFill>
                  <a:schemeClr val="accent6"/>
                </a:solidFill>
              </a:rPr>
              <a:t>Chrome Plugin Development: Create a Chrome plugin that can extract video transcripts from web pages or accept user-provided transcripts. The plugin should have a user interface for displaying the video transcript and accepting user queries.</a:t>
            </a:r>
          </a:p>
          <a:p>
            <a:pPr algn="l">
              <a:buFont typeface="+mj-lt"/>
              <a:buAutoNum type="arabicPeriod"/>
            </a:pPr>
            <a:endParaRPr lang="en-US" sz="1500" dirty="0">
              <a:solidFill>
                <a:schemeClr val="accent6"/>
              </a:solidFill>
            </a:endParaRPr>
          </a:p>
          <a:p>
            <a:pPr algn="l">
              <a:buFont typeface="+mj-lt"/>
              <a:buAutoNum type="arabicPeriod"/>
            </a:pPr>
            <a:r>
              <a:rPr lang="en-US" sz="1500" dirty="0">
                <a:solidFill>
                  <a:schemeClr val="accent6"/>
                </a:solidFill>
              </a:rPr>
              <a:t>Transcript-to-Text Conversion: Implement functionality in the plugin to convert the video transcript into plain text. This can involve using browser APIs to extract text from the video player or integrating with existing transcription services.</a:t>
            </a:r>
          </a:p>
          <a:p>
            <a:pPr algn="l">
              <a:buFont typeface="+mj-lt"/>
              <a:buAutoNum type="arabicPeriod"/>
            </a:pPr>
            <a:endParaRPr lang="en-US" sz="1500" dirty="0">
              <a:solidFill>
                <a:schemeClr val="accent6"/>
              </a:solidFill>
            </a:endParaRPr>
          </a:p>
          <a:p>
            <a:pPr algn="l">
              <a:buFont typeface="+mj-lt"/>
              <a:buAutoNum type="arabicPeriod"/>
            </a:pPr>
            <a:r>
              <a:rPr lang="en-US" sz="1500" dirty="0">
                <a:solidFill>
                  <a:schemeClr val="accent6"/>
                </a:solidFill>
              </a:rPr>
              <a:t>GPT-3.5 Turbo Integration: Utilize the OpenAI GPT-3.5 Turbo model to process user queries and generate responses. You can use the OpenAI Python library or their API to interact with the model. Send the user query as input to the model and receive the generated response.</a:t>
            </a:r>
          </a:p>
          <a:p>
            <a:pPr algn="l">
              <a:buFont typeface="+mj-lt"/>
              <a:buAutoNum type="arabicPeriod"/>
            </a:pPr>
            <a:endParaRPr lang="en-US" sz="1500" dirty="0">
              <a:solidFill>
                <a:schemeClr val="accent6"/>
              </a:solidFill>
            </a:endParaRPr>
          </a:p>
          <a:p>
            <a:pPr algn="l">
              <a:buFont typeface="+mj-lt"/>
              <a:buAutoNum type="arabicPeriod"/>
            </a:pPr>
            <a:r>
              <a:rPr lang="en-US" sz="1500" dirty="0">
                <a:solidFill>
                  <a:schemeClr val="accent6"/>
                </a:solidFill>
              </a:rPr>
              <a:t>Matching Questions to Video Timestamps: Associate each question with the corresponding timestamp in the video transcript. This will allow users to navigate the video and find the specific part where the answer is relevant.</a:t>
            </a:r>
          </a:p>
          <a:p>
            <a:pPr algn="l">
              <a:buFont typeface="+mj-lt"/>
              <a:buAutoNum type="arabicPeriod"/>
            </a:pPr>
            <a:endParaRPr lang="en-US" sz="1500" dirty="0">
              <a:solidFill>
                <a:schemeClr val="accent6"/>
              </a:solidFill>
            </a:endParaRPr>
          </a:p>
          <a:p>
            <a:pPr algn="l">
              <a:buFont typeface="+mj-lt"/>
              <a:buAutoNum type="arabicPeriod"/>
            </a:pPr>
            <a:r>
              <a:rPr lang="en-US" sz="1500" dirty="0">
                <a:solidFill>
                  <a:schemeClr val="accent6"/>
                </a:solidFill>
              </a:rPr>
              <a:t>User Interface Enhancement: Enhance the user interface of the Chrome plugin to display the generated responses along with the corresponding video timestamps. Provide controls for navigating the video based on the timestamps associated with each question.</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Market Potential</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err="1"/>
              <a:t>QuesTube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743200"/>
            <a:ext cx="3328416" cy="4114800"/>
          </a:xfrm>
        </p:spPr>
        <p:txBody>
          <a:bodyPr/>
          <a:lstStyle/>
          <a:p>
            <a:r>
              <a:rPr lang="en-IN" dirty="0"/>
              <a:t>video-based learning</a:t>
            </a:r>
            <a:endParaRPr lang="en-US" dirty="0"/>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992123" y="3950208"/>
            <a:ext cx="2942313" cy="2886652"/>
          </a:xfrm>
        </p:spPr>
        <p:txBody>
          <a:bodyPr/>
          <a:lstStyle/>
          <a:p>
            <a:pPr algn="just"/>
            <a:r>
              <a:rPr lang="en-US" dirty="0"/>
              <a:t>Online learning has experienced tremendous growth, and have become a popular medium for educational content.</a:t>
            </a:r>
          </a:p>
          <a:p>
            <a:pPr algn="just"/>
            <a:r>
              <a:rPr lang="en-US" dirty="0"/>
              <a:t>The ability to extract text from videos and facilitate question-answering functionality meets the increasing demand for interactive and personalized learning experiences.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722060"/>
            <a:ext cx="3328416" cy="4114800"/>
          </a:xfrm>
        </p:spPr>
        <p:txBody>
          <a:bodyPr/>
          <a:lstStyle/>
          <a:p>
            <a:r>
              <a:rPr lang="en-IN" dirty="0"/>
              <a:t>Accessibility and inclusivity </a:t>
            </a:r>
            <a:endParaRPr lang="en-US" dirty="0"/>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538445" y="3975010"/>
            <a:ext cx="3154260" cy="2861849"/>
          </a:xfrm>
        </p:spPr>
        <p:txBody>
          <a:bodyPr/>
          <a:lstStyle/>
          <a:p>
            <a:pPr algn="just"/>
            <a:r>
              <a:rPr lang="en-US" dirty="0"/>
              <a:t>There is a growing focus on accessibility and inclusivity in digital content. By providing video transcripts and enabling users to ask questions, your project addresses the needs of individuals with hearing impairments, language barriers, or different learning preferences. This expands the potential user base and taps into a market seeking accessible solutions.</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743199"/>
            <a:ext cx="3328416" cy="4093659"/>
          </a:xfrm>
        </p:spPr>
        <p:txBody>
          <a:bodyPr/>
          <a:lstStyle/>
          <a:p>
            <a:r>
              <a:rPr lang="en-US" dirty="0"/>
              <a:t>Content creation and media industries</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71332" y="4034098"/>
            <a:ext cx="2770632" cy="2206752"/>
          </a:xfrm>
        </p:spPr>
        <p:txBody>
          <a:bodyPr/>
          <a:lstStyle/>
          <a:p>
            <a:pPr algn="just"/>
            <a:r>
              <a:rPr lang="en-US" dirty="0"/>
              <a:t>Content creators, journalists, and researchers regularly work with video material. Your project offers a streamlined solution for converting video transcripts to text, searching for specific information, and obtaining accurate answers.</a:t>
            </a:r>
          </a:p>
          <a:p>
            <a:pPr algn="just"/>
            <a:endParaRPr lang="en-US" dirty="0"/>
          </a:p>
        </p:txBody>
      </p:sp>
    </p:spTree>
    <p:extLst>
      <p:ext uri="{BB962C8B-B14F-4D97-AF65-F5344CB8AC3E}">
        <p14:creationId xmlns:p14="http://schemas.microsoft.com/office/powerpoint/2010/main" val="24990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Future developments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0533" y="2122303"/>
            <a:ext cx="3741928" cy="3684588"/>
          </a:xfrm>
        </p:spPr>
        <p:txBody>
          <a:bodyPr/>
          <a:lstStyle/>
          <a:p>
            <a:r>
              <a:rPr lang="en-US" dirty="0"/>
              <a:t>Enhance Search Capabilities</a:t>
            </a:r>
          </a:p>
          <a:p>
            <a:r>
              <a:rPr lang="en-US" dirty="0"/>
              <a:t>Multi-Language Support</a:t>
            </a:r>
          </a:p>
          <a:p>
            <a:r>
              <a:rPr lang="en-US" dirty="0"/>
              <a:t>Collaboration Features</a:t>
            </a:r>
          </a:p>
          <a:p>
            <a:r>
              <a:rPr lang="en-US" dirty="0"/>
              <a:t>Personalization and recommendation engine</a:t>
            </a:r>
          </a:p>
          <a:p>
            <a:r>
              <a:rPr lang="en-US" dirty="0"/>
              <a:t>Voice Recognition and speech-to-text conversion</a:t>
            </a:r>
          </a:p>
          <a:p>
            <a:r>
              <a:rPr lang="en-US" dirty="0"/>
              <a:t>User Feedback and sentiment analysis</a:t>
            </a:r>
          </a:p>
          <a:p>
            <a:r>
              <a:rPr lang="en-US" dirty="0"/>
              <a:t>Continuous model improvements</a:t>
            </a:r>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{6C1269EC-FFAE-4E35-BDEC-82A5B3D7D49E}tf78438558_win32</Template>
  <TotalTime>154</TotalTime>
  <Words>543</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b Biger Over</vt:lpstr>
      <vt:lpstr>Sabon Next LT</vt:lpstr>
      <vt:lpstr>Office Theme</vt:lpstr>
      <vt:lpstr>QuesTUBE </vt:lpstr>
      <vt:lpstr>AGENDA</vt:lpstr>
      <vt:lpstr>Introduction</vt:lpstr>
      <vt:lpstr>Problem statement</vt:lpstr>
      <vt:lpstr>PowerPoint Presentation</vt:lpstr>
      <vt:lpstr>Solution Overview</vt:lpstr>
      <vt:lpstr>Implementation</vt:lpstr>
      <vt:lpstr>Market Potential</vt:lpstr>
      <vt:lpstr>Future developments </vt:lpstr>
      <vt:lpstr>SUMMARY </vt:lpstr>
      <vt:lpstr>THANK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QuesTUBE</dc:title>
  <dc:subject/>
  <dc:creator>sai kiran</dc:creator>
  <cp:lastModifiedBy>sai kiran</cp:lastModifiedBy>
  <cp:revision>2</cp:revision>
  <dcterms:created xsi:type="dcterms:W3CDTF">2023-06-29T16:43:44Z</dcterms:created>
  <dcterms:modified xsi:type="dcterms:W3CDTF">2023-06-29T19:17:59Z</dcterms:modified>
</cp:coreProperties>
</file>