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3"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9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7BE0B6-CF1C-44F0-8C59-A922B1AC35E7}"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86CC09-9F08-4A36-9EBF-610D43471832}" type="slidenum">
              <a:rPr lang="en-IN" smtClean="0"/>
              <a:t>‹#›</a:t>
            </a:fld>
            <a:endParaRPr lang="en-IN"/>
          </a:p>
        </p:txBody>
      </p:sp>
    </p:spTree>
    <p:extLst>
      <p:ext uri="{BB962C8B-B14F-4D97-AF65-F5344CB8AC3E}">
        <p14:creationId xmlns:p14="http://schemas.microsoft.com/office/powerpoint/2010/main" val="2117836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7BE0B6-CF1C-44F0-8C59-A922B1AC35E7}"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86CC09-9F08-4A36-9EBF-610D43471832}" type="slidenum">
              <a:rPr lang="en-IN" smtClean="0"/>
              <a:t>‹#›</a:t>
            </a:fld>
            <a:endParaRPr lang="en-IN"/>
          </a:p>
        </p:txBody>
      </p:sp>
    </p:spTree>
    <p:extLst>
      <p:ext uri="{BB962C8B-B14F-4D97-AF65-F5344CB8AC3E}">
        <p14:creationId xmlns:p14="http://schemas.microsoft.com/office/powerpoint/2010/main" val="2575851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7BE0B6-CF1C-44F0-8C59-A922B1AC35E7}"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86CC09-9F08-4A36-9EBF-610D4347183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915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C7BE0B6-CF1C-44F0-8C59-A922B1AC35E7}"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86CC09-9F08-4A36-9EBF-610D43471832}" type="slidenum">
              <a:rPr lang="en-IN" smtClean="0"/>
              <a:t>‹#›</a:t>
            </a:fld>
            <a:endParaRPr lang="en-IN"/>
          </a:p>
        </p:txBody>
      </p:sp>
    </p:spTree>
    <p:extLst>
      <p:ext uri="{BB962C8B-B14F-4D97-AF65-F5344CB8AC3E}">
        <p14:creationId xmlns:p14="http://schemas.microsoft.com/office/powerpoint/2010/main" val="2137773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C7BE0B6-CF1C-44F0-8C59-A922B1AC35E7}"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86CC09-9F08-4A36-9EBF-610D4347183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233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C7BE0B6-CF1C-44F0-8C59-A922B1AC35E7}"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86CC09-9F08-4A36-9EBF-610D43471832}" type="slidenum">
              <a:rPr lang="en-IN" smtClean="0"/>
              <a:t>‹#›</a:t>
            </a:fld>
            <a:endParaRPr lang="en-IN"/>
          </a:p>
        </p:txBody>
      </p:sp>
    </p:spTree>
    <p:extLst>
      <p:ext uri="{BB962C8B-B14F-4D97-AF65-F5344CB8AC3E}">
        <p14:creationId xmlns:p14="http://schemas.microsoft.com/office/powerpoint/2010/main" val="936658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BE0B6-CF1C-44F0-8C59-A922B1AC35E7}"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86CC09-9F08-4A36-9EBF-610D43471832}" type="slidenum">
              <a:rPr lang="en-IN" smtClean="0"/>
              <a:t>‹#›</a:t>
            </a:fld>
            <a:endParaRPr lang="en-IN"/>
          </a:p>
        </p:txBody>
      </p:sp>
    </p:spTree>
    <p:extLst>
      <p:ext uri="{BB962C8B-B14F-4D97-AF65-F5344CB8AC3E}">
        <p14:creationId xmlns:p14="http://schemas.microsoft.com/office/powerpoint/2010/main" val="3296096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BE0B6-CF1C-44F0-8C59-A922B1AC35E7}"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86CC09-9F08-4A36-9EBF-610D43471832}" type="slidenum">
              <a:rPr lang="en-IN" smtClean="0"/>
              <a:t>‹#›</a:t>
            </a:fld>
            <a:endParaRPr lang="en-IN"/>
          </a:p>
        </p:txBody>
      </p:sp>
    </p:spTree>
    <p:extLst>
      <p:ext uri="{BB962C8B-B14F-4D97-AF65-F5344CB8AC3E}">
        <p14:creationId xmlns:p14="http://schemas.microsoft.com/office/powerpoint/2010/main" val="220809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BE0B6-CF1C-44F0-8C59-A922B1AC35E7}"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86CC09-9F08-4A36-9EBF-610D43471832}" type="slidenum">
              <a:rPr lang="en-IN" smtClean="0"/>
              <a:t>‹#›</a:t>
            </a:fld>
            <a:endParaRPr lang="en-IN"/>
          </a:p>
        </p:txBody>
      </p:sp>
    </p:spTree>
    <p:extLst>
      <p:ext uri="{BB962C8B-B14F-4D97-AF65-F5344CB8AC3E}">
        <p14:creationId xmlns:p14="http://schemas.microsoft.com/office/powerpoint/2010/main" val="332512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7BE0B6-CF1C-44F0-8C59-A922B1AC35E7}"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86CC09-9F08-4A36-9EBF-610D43471832}" type="slidenum">
              <a:rPr lang="en-IN" smtClean="0"/>
              <a:t>‹#›</a:t>
            </a:fld>
            <a:endParaRPr lang="en-IN"/>
          </a:p>
        </p:txBody>
      </p:sp>
    </p:spTree>
    <p:extLst>
      <p:ext uri="{BB962C8B-B14F-4D97-AF65-F5344CB8AC3E}">
        <p14:creationId xmlns:p14="http://schemas.microsoft.com/office/powerpoint/2010/main" val="321165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7BE0B6-CF1C-44F0-8C59-A922B1AC35E7}"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86CC09-9F08-4A36-9EBF-610D43471832}" type="slidenum">
              <a:rPr lang="en-IN" smtClean="0"/>
              <a:t>‹#›</a:t>
            </a:fld>
            <a:endParaRPr lang="en-IN"/>
          </a:p>
        </p:txBody>
      </p:sp>
    </p:spTree>
    <p:extLst>
      <p:ext uri="{BB962C8B-B14F-4D97-AF65-F5344CB8AC3E}">
        <p14:creationId xmlns:p14="http://schemas.microsoft.com/office/powerpoint/2010/main" val="221462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7BE0B6-CF1C-44F0-8C59-A922B1AC35E7}" type="datetimeFigureOut">
              <a:rPr lang="en-IN" smtClean="0"/>
              <a:t>17-11-2022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86CC09-9F08-4A36-9EBF-610D43471832}" type="slidenum">
              <a:rPr lang="en-IN" smtClean="0"/>
              <a:t>‹#›</a:t>
            </a:fld>
            <a:endParaRPr lang="en-IN"/>
          </a:p>
        </p:txBody>
      </p:sp>
    </p:spTree>
    <p:extLst>
      <p:ext uri="{BB962C8B-B14F-4D97-AF65-F5344CB8AC3E}">
        <p14:creationId xmlns:p14="http://schemas.microsoft.com/office/powerpoint/2010/main" val="3181550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7BE0B6-CF1C-44F0-8C59-A922B1AC35E7}" type="datetimeFigureOut">
              <a:rPr lang="en-IN" smtClean="0"/>
              <a:t>17-11-2022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86CC09-9F08-4A36-9EBF-610D43471832}" type="slidenum">
              <a:rPr lang="en-IN" smtClean="0"/>
              <a:t>‹#›</a:t>
            </a:fld>
            <a:endParaRPr lang="en-IN"/>
          </a:p>
        </p:txBody>
      </p:sp>
    </p:spTree>
    <p:extLst>
      <p:ext uri="{BB962C8B-B14F-4D97-AF65-F5344CB8AC3E}">
        <p14:creationId xmlns:p14="http://schemas.microsoft.com/office/powerpoint/2010/main" val="2409610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BE0B6-CF1C-44F0-8C59-A922B1AC35E7}" type="datetimeFigureOut">
              <a:rPr lang="en-IN" smtClean="0"/>
              <a:t>17-11-2022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86CC09-9F08-4A36-9EBF-610D43471832}" type="slidenum">
              <a:rPr lang="en-IN" smtClean="0"/>
              <a:t>‹#›</a:t>
            </a:fld>
            <a:endParaRPr lang="en-IN"/>
          </a:p>
        </p:txBody>
      </p:sp>
    </p:spTree>
    <p:extLst>
      <p:ext uri="{BB962C8B-B14F-4D97-AF65-F5344CB8AC3E}">
        <p14:creationId xmlns:p14="http://schemas.microsoft.com/office/powerpoint/2010/main" val="275990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7BE0B6-CF1C-44F0-8C59-A922B1AC35E7}"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86CC09-9F08-4A36-9EBF-610D43471832}" type="slidenum">
              <a:rPr lang="en-IN" smtClean="0"/>
              <a:t>‹#›</a:t>
            </a:fld>
            <a:endParaRPr lang="en-IN"/>
          </a:p>
        </p:txBody>
      </p:sp>
    </p:spTree>
    <p:extLst>
      <p:ext uri="{BB962C8B-B14F-4D97-AF65-F5344CB8AC3E}">
        <p14:creationId xmlns:p14="http://schemas.microsoft.com/office/powerpoint/2010/main" val="184461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7BE0B6-CF1C-44F0-8C59-A922B1AC35E7}"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86CC09-9F08-4A36-9EBF-610D43471832}" type="slidenum">
              <a:rPr lang="en-IN" smtClean="0"/>
              <a:t>‹#›</a:t>
            </a:fld>
            <a:endParaRPr lang="en-IN"/>
          </a:p>
        </p:txBody>
      </p:sp>
    </p:spTree>
    <p:extLst>
      <p:ext uri="{BB962C8B-B14F-4D97-AF65-F5344CB8AC3E}">
        <p14:creationId xmlns:p14="http://schemas.microsoft.com/office/powerpoint/2010/main" val="220166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C7BE0B6-CF1C-44F0-8C59-A922B1AC35E7}" type="datetimeFigureOut">
              <a:rPr lang="en-IN" smtClean="0"/>
              <a:t>17-11-2022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86CC09-9F08-4A36-9EBF-610D43471832}" type="slidenum">
              <a:rPr lang="en-IN" smtClean="0"/>
              <a:t>‹#›</a:t>
            </a:fld>
            <a:endParaRPr lang="en-IN"/>
          </a:p>
        </p:txBody>
      </p:sp>
    </p:spTree>
    <p:extLst>
      <p:ext uri="{BB962C8B-B14F-4D97-AF65-F5344CB8AC3E}">
        <p14:creationId xmlns:p14="http://schemas.microsoft.com/office/powerpoint/2010/main" val="3709728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0393" y="884208"/>
            <a:ext cx="8915399" cy="2262781"/>
          </a:xfrm>
        </p:spPr>
        <p:txBody>
          <a:bodyPr>
            <a:normAutofit fontScale="90000"/>
          </a:bodyPr>
          <a:lstStyle/>
          <a:p>
            <a:r>
              <a:rPr lang="en-IN" dirty="0"/>
              <a:t>Real time video Stabilization</a:t>
            </a:r>
            <a:br>
              <a:rPr lang="en-IN" dirty="0"/>
            </a:br>
            <a:r>
              <a:rPr lang="en-IN" dirty="0"/>
              <a:t>Pantheon</a:t>
            </a:r>
            <a:br>
              <a:rPr lang="en-IN" dirty="0"/>
            </a:br>
            <a:r>
              <a:rPr lang="en-IN" dirty="0" err="1"/>
              <a:t>HackZon</a:t>
            </a:r>
            <a:r>
              <a:rPr lang="en-IN" dirty="0"/>
              <a:t> 2022</a:t>
            </a:r>
          </a:p>
        </p:txBody>
      </p:sp>
      <p:sp>
        <p:nvSpPr>
          <p:cNvPr id="3" name="Subtitle 2"/>
          <p:cNvSpPr>
            <a:spLocks noGrp="1"/>
          </p:cNvSpPr>
          <p:nvPr>
            <p:ph type="subTitle" idx="1"/>
          </p:nvPr>
        </p:nvSpPr>
        <p:spPr>
          <a:xfrm>
            <a:off x="1266738" y="4991450"/>
            <a:ext cx="10531173" cy="1731721"/>
          </a:xfrm>
        </p:spPr>
        <p:txBody>
          <a:bodyPr>
            <a:normAutofit/>
          </a:bodyPr>
          <a:lstStyle/>
          <a:p>
            <a:pPr algn="r"/>
            <a:r>
              <a:rPr lang="en-IN" dirty="0"/>
              <a:t>Team Members:							</a:t>
            </a:r>
          </a:p>
          <a:p>
            <a:pPr algn="r"/>
            <a:r>
              <a:rPr lang="en-IN" dirty="0"/>
              <a:t>Mohammed Adnan Khan</a:t>
            </a:r>
          </a:p>
          <a:p>
            <a:pPr algn="r"/>
            <a:r>
              <a:rPr lang="en-IN" dirty="0"/>
              <a:t>SAI kiran</a:t>
            </a:r>
          </a:p>
          <a:p>
            <a:pPr algn="r"/>
            <a:r>
              <a:rPr lang="en-IN" dirty="0" err="1"/>
              <a:t>Kammar</a:t>
            </a:r>
            <a:r>
              <a:rPr lang="en-IN" dirty="0"/>
              <a:t> </a:t>
            </a:r>
            <a:r>
              <a:rPr lang="en-IN" dirty="0" err="1"/>
              <a:t>Trivikram</a:t>
            </a:r>
            <a:endParaRPr lang="en-IN" dirty="0"/>
          </a:p>
        </p:txBody>
      </p:sp>
      <p:sp>
        <p:nvSpPr>
          <p:cNvPr id="4" name="TextBox 3">
            <a:extLst>
              <a:ext uri="{FF2B5EF4-FFF2-40B4-BE49-F238E27FC236}">
                <a16:creationId xmlns:a16="http://schemas.microsoft.com/office/drawing/2014/main" id="{7D5B1389-3A00-FBDA-1ED3-1BFECF569531}"/>
              </a:ext>
            </a:extLst>
          </p:cNvPr>
          <p:cNvSpPr txBox="1"/>
          <p:nvPr/>
        </p:nvSpPr>
        <p:spPr>
          <a:xfrm>
            <a:off x="7064277" y="3972421"/>
            <a:ext cx="4448961" cy="369332"/>
          </a:xfrm>
          <a:prstGeom prst="rect">
            <a:avLst/>
          </a:prstGeom>
          <a:noFill/>
        </p:spPr>
        <p:txBody>
          <a:bodyPr wrap="square" rtlCol="0">
            <a:spAutoFit/>
          </a:bodyPr>
          <a:lstStyle/>
          <a:p>
            <a:r>
              <a:rPr lang="en-IN"/>
              <a:t>New Horizon college of engineering</a:t>
            </a:r>
          </a:p>
        </p:txBody>
      </p:sp>
    </p:spTree>
    <p:extLst>
      <p:ext uri="{BB962C8B-B14F-4D97-AF65-F5344CB8AC3E}">
        <p14:creationId xmlns:p14="http://schemas.microsoft.com/office/powerpoint/2010/main" val="118333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DD25-3A67-6EDA-B40C-BFF327BD923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6F5027FF-D165-DEA1-E102-12CCDB846779}"/>
              </a:ext>
            </a:extLst>
          </p:cNvPr>
          <p:cNvSpPr>
            <a:spLocks noGrp="1"/>
          </p:cNvSpPr>
          <p:nvPr>
            <p:ph idx="1"/>
          </p:nvPr>
        </p:nvSpPr>
        <p:spPr/>
        <p:txBody>
          <a:bodyPr>
            <a:normAutofit/>
          </a:bodyPr>
          <a:lstStyle/>
          <a:p>
            <a:pPr marL="0" indent="0">
              <a:buNone/>
            </a:pPr>
            <a:r>
              <a:rPr lang="en-US" sz="3600" b="1" dirty="0"/>
              <a:t>To create an efficient deterministic algorithm that can stabilize a bounding box in a video, wrap the image and show the clean output in an another window.  (creating a video stabilizer)</a:t>
            </a:r>
            <a:endParaRPr lang="en-IN" sz="3600" b="1" dirty="0"/>
          </a:p>
        </p:txBody>
      </p:sp>
    </p:spTree>
    <p:extLst>
      <p:ext uri="{BB962C8B-B14F-4D97-AF65-F5344CB8AC3E}">
        <p14:creationId xmlns:p14="http://schemas.microsoft.com/office/powerpoint/2010/main" val="379361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and </a:t>
            </a:r>
            <a:r>
              <a:rPr lang="en-IN" dirty="0" err="1"/>
              <a:t>openCV</a:t>
            </a:r>
            <a:endParaRPr lang="en-IN" dirty="0"/>
          </a:p>
        </p:txBody>
      </p:sp>
      <p:sp>
        <p:nvSpPr>
          <p:cNvPr id="3" name="Content Placeholder 2"/>
          <p:cNvSpPr>
            <a:spLocks noGrp="1"/>
          </p:cNvSpPr>
          <p:nvPr>
            <p:ph idx="1"/>
          </p:nvPr>
        </p:nvSpPr>
        <p:spPr/>
        <p:txBody>
          <a:bodyPr>
            <a:normAutofit/>
          </a:bodyPr>
          <a:lstStyle/>
          <a:p>
            <a:r>
              <a:rPr lang="en-IN" sz="2400" b="1" dirty="0"/>
              <a:t>C++ by far the fastest and powerful programming language. We could get the most efficiency by programming in </a:t>
            </a:r>
            <a:r>
              <a:rPr lang="en-IN" sz="2400" b="1" dirty="0" err="1"/>
              <a:t>c++</a:t>
            </a:r>
            <a:r>
              <a:rPr lang="en-IN" sz="2400" b="1" dirty="0"/>
              <a:t>. C++ directly compiles the code into machine code.</a:t>
            </a:r>
          </a:p>
          <a:p>
            <a:endParaRPr lang="en-IN" sz="2400" b="1" dirty="0"/>
          </a:p>
          <a:p>
            <a:r>
              <a:rPr lang="en-IN" sz="2400" b="1" dirty="0" err="1"/>
              <a:t>OpenCV</a:t>
            </a:r>
            <a:r>
              <a:rPr lang="en-IN" sz="2400" b="1" dirty="0"/>
              <a:t> is open source library, for image/video manipulation designed for computer vision.</a:t>
            </a:r>
          </a:p>
        </p:txBody>
      </p:sp>
    </p:spTree>
    <p:extLst>
      <p:ext uri="{BB962C8B-B14F-4D97-AF65-F5344CB8AC3E}">
        <p14:creationId xmlns:p14="http://schemas.microsoft.com/office/powerpoint/2010/main" val="172080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EIS – Electronic Image stabilization</a:t>
            </a:r>
          </a:p>
        </p:txBody>
      </p:sp>
      <p:pic>
        <p:nvPicPr>
          <p:cNvPr id="1026" name="Picture 2" descr="https://invensense.wpenginepowered.com/wp-content/uploads/2016/02/eis-explain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3619" y="1264555"/>
            <a:ext cx="9789393" cy="5127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11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629" y="217710"/>
            <a:ext cx="10209400" cy="1280890"/>
          </a:xfrm>
        </p:spPr>
        <p:txBody>
          <a:bodyPr/>
          <a:lstStyle/>
          <a:p>
            <a:r>
              <a:rPr lang="en-IN" dirty="0"/>
              <a:t>How the program works ? (implementation)</a:t>
            </a:r>
          </a:p>
        </p:txBody>
      </p:sp>
      <p:sp>
        <p:nvSpPr>
          <p:cNvPr id="3" name="Content Placeholder 2"/>
          <p:cNvSpPr>
            <a:spLocks noGrp="1"/>
          </p:cNvSpPr>
          <p:nvPr>
            <p:ph idx="1"/>
          </p:nvPr>
        </p:nvSpPr>
        <p:spPr>
          <a:xfrm>
            <a:off x="1193799" y="1430867"/>
            <a:ext cx="10710333" cy="5156200"/>
          </a:xfrm>
        </p:spPr>
        <p:txBody>
          <a:bodyPr>
            <a:normAutofit/>
          </a:bodyPr>
          <a:lstStyle/>
          <a:p>
            <a:pPr marL="0" indent="0">
              <a:buNone/>
            </a:pPr>
            <a:r>
              <a:rPr lang="en-US" sz="2000" b="1" dirty="0"/>
              <a:t>Originally the project was made to detect and work as a document scanner. This program checks for any available camera devices that are attached to the computer (web camera in my case), if available, it then uses it. Then we apply the Pre-processing of the image, then we get the Contours, then we Warp the image and display the image in another window. This process happens continuously such that the effect at large scale is treated as a video rather than image</a:t>
            </a:r>
          </a:p>
          <a:p>
            <a:r>
              <a:rPr lang="en-US" sz="2000" b="1" dirty="0"/>
              <a:t>Preprocessing Step</a:t>
            </a:r>
          </a:p>
          <a:p>
            <a:pPr marL="800100" lvl="1" indent="-342900">
              <a:buFont typeface="+mj-lt"/>
              <a:buAutoNum type="arabicPeriod"/>
            </a:pPr>
            <a:r>
              <a:rPr lang="en-US" sz="1800" b="1" dirty="0"/>
              <a:t>Convert the raw image to gray scale (</a:t>
            </a:r>
            <a:r>
              <a:rPr lang="en-US" sz="1800" b="1" dirty="0" err="1"/>
              <a:t>cvtColor</a:t>
            </a:r>
            <a:r>
              <a:rPr lang="en-US" sz="1800" b="1" dirty="0"/>
              <a:t>())</a:t>
            </a:r>
          </a:p>
          <a:p>
            <a:pPr marL="800100" lvl="1" indent="-342900">
              <a:buFont typeface="+mj-lt"/>
              <a:buAutoNum type="arabicPeriod"/>
            </a:pPr>
            <a:r>
              <a:rPr lang="en-US" sz="1800" b="1" dirty="0"/>
              <a:t>Convert the gray scale image to blurred image (</a:t>
            </a:r>
            <a:r>
              <a:rPr lang="en-US" sz="1800" b="1" dirty="0" err="1"/>
              <a:t>GaussionBlur</a:t>
            </a:r>
            <a:r>
              <a:rPr lang="en-US" sz="1800" b="1" dirty="0"/>
              <a:t>())</a:t>
            </a:r>
          </a:p>
          <a:p>
            <a:pPr marL="800100" lvl="1" indent="-342900">
              <a:buFont typeface="+mj-lt"/>
              <a:buAutoNum type="arabicPeriod"/>
            </a:pPr>
            <a:r>
              <a:rPr lang="en-US" sz="1800" b="1" dirty="0"/>
              <a:t>Convert the blurred image to a canny image (canny is used to detect the edges) (Canny())</a:t>
            </a:r>
          </a:p>
          <a:p>
            <a:pPr marL="800100" lvl="1" indent="-342900">
              <a:buFont typeface="+mj-lt"/>
              <a:buAutoNum type="arabicPeriod"/>
            </a:pPr>
            <a:r>
              <a:rPr lang="en-US" sz="1800" b="1" dirty="0"/>
              <a:t>Covert the canny image to a dilated canny image (dilate())</a:t>
            </a:r>
          </a:p>
        </p:txBody>
      </p:sp>
    </p:spTree>
    <p:extLst>
      <p:ext uri="{BB962C8B-B14F-4D97-AF65-F5344CB8AC3E}">
        <p14:creationId xmlns:p14="http://schemas.microsoft.com/office/powerpoint/2010/main" val="212481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3734" y="270934"/>
            <a:ext cx="10412412" cy="5318555"/>
          </a:xfrm>
        </p:spPr>
        <p:txBody>
          <a:bodyPr>
            <a:normAutofit/>
          </a:bodyPr>
          <a:lstStyle/>
          <a:p>
            <a:r>
              <a:rPr lang="en-US" sz="2000" b="1" dirty="0"/>
              <a:t>Getting the Contours (Shape detection)</a:t>
            </a:r>
          </a:p>
          <a:p>
            <a:pPr marL="800100" lvl="1" indent="-342900">
              <a:buFont typeface="+mj-lt"/>
              <a:buAutoNum type="arabicPeriod"/>
            </a:pPr>
            <a:r>
              <a:rPr lang="en-US" sz="1800" b="1" dirty="0"/>
              <a:t>Finding the Contours (shapes) in the dilated canny image (</a:t>
            </a:r>
            <a:r>
              <a:rPr lang="en-US" sz="1800" b="1" dirty="0" err="1"/>
              <a:t>findCotours</a:t>
            </a:r>
            <a:r>
              <a:rPr lang="en-US" sz="1800" b="1" dirty="0"/>
              <a:t>())</a:t>
            </a:r>
          </a:p>
          <a:p>
            <a:pPr marL="800100" lvl="1" indent="-342900">
              <a:buFont typeface="+mj-lt"/>
              <a:buAutoNum type="arabicPeriod"/>
            </a:pPr>
            <a:r>
              <a:rPr lang="en-US" sz="1800" b="1" dirty="0"/>
              <a:t>Finding the area of the shapes found in the image (</a:t>
            </a:r>
            <a:r>
              <a:rPr lang="en-US" sz="1800" b="1" dirty="0" err="1"/>
              <a:t>contourArea</a:t>
            </a:r>
            <a:r>
              <a:rPr lang="en-US" sz="1800" b="1" dirty="0"/>
              <a:t>())</a:t>
            </a:r>
          </a:p>
          <a:p>
            <a:pPr marL="800100" lvl="1" indent="-342900">
              <a:buFont typeface="+mj-lt"/>
              <a:buAutoNum type="arabicPeriod"/>
            </a:pPr>
            <a:r>
              <a:rPr lang="en-US" sz="1800" b="1" dirty="0"/>
              <a:t>Filtering the shapes for a threshold area</a:t>
            </a:r>
          </a:p>
          <a:p>
            <a:pPr marL="800100" lvl="1" indent="-342900">
              <a:buFont typeface="+mj-lt"/>
              <a:buAutoNum type="arabicPeriod"/>
            </a:pPr>
            <a:r>
              <a:rPr lang="en-US" sz="1800" b="1" dirty="0"/>
              <a:t>Optional: Draw Contours around the shape (</a:t>
            </a:r>
            <a:r>
              <a:rPr lang="en-US" sz="1800" b="1" dirty="0" err="1"/>
              <a:t>drawContours</a:t>
            </a:r>
            <a:r>
              <a:rPr lang="en-US" sz="1800" b="1" dirty="0"/>
              <a:t>())</a:t>
            </a:r>
          </a:p>
          <a:p>
            <a:pPr marL="800100" lvl="1" indent="-342900">
              <a:buFont typeface="+mj-lt"/>
              <a:buAutoNum type="arabicPeriod"/>
            </a:pPr>
            <a:r>
              <a:rPr lang="en-US" sz="1800" b="1" dirty="0"/>
              <a:t>Finding the number of points in a given shape</a:t>
            </a:r>
          </a:p>
          <a:p>
            <a:pPr marL="800100" lvl="1" indent="-342900">
              <a:buFont typeface="+mj-lt"/>
              <a:buAutoNum type="arabicPeriod"/>
            </a:pPr>
            <a:r>
              <a:rPr lang="en-US" sz="1800" b="1" dirty="0"/>
              <a:t>Optional: Draw the Contours around the shape by using the point reference</a:t>
            </a:r>
          </a:p>
          <a:p>
            <a:pPr marL="800100" lvl="1" indent="-342900">
              <a:buFont typeface="+mj-lt"/>
              <a:buAutoNum type="arabicPeriod"/>
            </a:pPr>
            <a:r>
              <a:rPr lang="en-US" sz="1800" b="1" dirty="0"/>
              <a:t>Filtering the shapes by number of points and max area of a shape (rectangles are filtered in)</a:t>
            </a:r>
          </a:p>
          <a:p>
            <a:pPr marL="800100" lvl="1" indent="-342900">
              <a:buFont typeface="+mj-lt"/>
              <a:buAutoNum type="arabicPeriod"/>
            </a:pPr>
            <a:r>
              <a:rPr lang="en-US" sz="1800" b="1" dirty="0"/>
              <a:t>Return the points of the biggest </a:t>
            </a:r>
            <a:r>
              <a:rPr lang="en-US" sz="1800" b="1" dirty="0" err="1"/>
              <a:t>rectange</a:t>
            </a:r>
            <a:endParaRPr lang="en-US" sz="1800" b="1" dirty="0"/>
          </a:p>
          <a:p>
            <a:r>
              <a:rPr lang="en-US" sz="2000" b="1" dirty="0" err="1"/>
              <a:t>Warpping</a:t>
            </a:r>
            <a:r>
              <a:rPr lang="en-US" sz="2000" b="1" dirty="0"/>
              <a:t> the image (Feature not found in typical applications)</a:t>
            </a:r>
          </a:p>
          <a:p>
            <a:pPr marL="800100" lvl="1" indent="-342900">
              <a:buFont typeface="+mj-lt"/>
              <a:buAutoNum type="arabicPeriod"/>
            </a:pPr>
            <a:r>
              <a:rPr lang="en-US" sz="1800" b="1" dirty="0"/>
              <a:t>Wrapping the by considering the </a:t>
            </a:r>
            <a:r>
              <a:rPr lang="en-US" sz="1800" b="1" dirty="0" err="1"/>
              <a:t>givern</a:t>
            </a:r>
            <a:r>
              <a:rPr lang="en-US" sz="1800" b="1" dirty="0"/>
              <a:t> points (</a:t>
            </a:r>
            <a:r>
              <a:rPr lang="en-US" sz="1800" b="1" dirty="0" err="1"/>
              <a:t>warpPerspective</a:t>
            </a:r>
            <a:r>
              <a:rPr lang="en-US" sz="1800" b="1" dirty="0"/>
              <a:t>())</a:t>
            </a:r>
          </a:p>
          <a:p>
            <a:pPr marL="800100" lvl="1" indent="-342900">
              <a:buFont typeface="+mj-lt"/>
              <a:buAutoNum type="arabicPeriod"/>
            </a:pPr>
            <a:r>
              <a:rPr lang="en-US" sz="1800" b="1" dirty="0"/>
              <a:t>The final wrapped image then displayed onto a </a:t>
            </a:r>
            <a:r>
              <a:rPr lang="en-US" sz="1800" b="1" dirty="0" err="1"/>
              <a:t>seperate</a:t>
            </a:r>
            <a:r>
              <a:rPr lang="en-US" sz="1800" b="1" dirty="0"/>
              <a:t> window</a:t>
            </a:r>
          </a:p>
          <a:p>
            <a:pPr marL="0" indent="0">
              <a:buNone/>
            </a:pPr>
            <a:endParaRPr lang="en-IN" dirty="0"/>
          </a:p>
        </p:txBody>
      </p:sp>
    </p:spTree>
    <p:extLst>
      <p:ext uri="{BB962C8B-B14F-4D97-AF65-F5344CB8AC3E}">
        <p14:creationId xmlns:p14="http://schemas.microsoft.com/office/powerpoint/2010/main" val="92848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0173-E17D-C60E-FA67-039BF6679B33}"/>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578AB6EC-8C70-6EE8-4C60-57161FED5366}"/>
              </a:ext>
            </a:extLst>
          </p:cNvPr>
          <p:cNvSpPr>
            <a:spLocks noGrp="1"/>
          </p:cNvSpPr>
          <p:nvPr>
            <p:ph idx="1"/>
          </p:nvPr>
        </p:nvSpPr>
        <p:spPr/>
        <p:txBody>
          <a:bodyPr>
            <a:normAutofit/>
          </a:bodyPr>
          <a:lstStyle/>
          <a:p>
            <a:pPr marL="0" indent="0">
              <a:buNone/>
            </a:pPr>
            <a:r>
              <a:rPr lang="en-US" sz="2800" dirty="0"/>
              <a:t>To embed this program into other projects so that the efficiency of the applications increases.</a:t>
            </a:r>
          </a:p>
          <a:p>
            <a:pPr marL="0" indent="0">
              <a:buNone/>
            </a:pPr>
            <a:r>
              <a:rPr lang="en-US" sz="2800" dirty="0"/>
              <a:t>This program can also be used in machine learning to increase efficiency, for example number plate detection, we can directly use this program to detect the number plates </a:t>
            </a:r>
            <a:endParaRPr lang="en-IN" sz="2800" dirty="0"/>
          </a:p>
        </p:txBody>
      </p:sp>
    </p:spTree>
    <p:extLst>
      <p:ext uri="{BB962C8B-B14F-4D97-AF65-F5344CB8AC3E}">
        <p14:creationId xmlns:p14="http://schemas.microsoft.com/office/powerpoint/2010/main" val="221188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853" y="2298698"/>
            <a:ext cx="6906877" cy="3881968"/>
          </a:xfrm>
        </p:spPr>
      </p:pic>
    </p:spTree>
    <p:extLst>
      <p:ext uri="{BB962C8B-B14F-4D97-AF65-F5344CB8AC3E}">
        <p14:creationId xmlns:p14="http://schemas.microsoft.com/office/powerpoint/2010/main" val="294381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DDEA-C51F-68DD-1C12-064DB22DEF45}"/>
              </a:ext>
            </a:extLst>
          </p:cNvPr>
          <p:cNvSpPr>
            <a:spLocks noGrp="1"/>
          </p:cNvSpPr>
          <p:nvPr>
            <p:ph type="title"/>
          </p:nvPr>
        </p:nvSpPr>
        <p:spPr>
          <a:xfrm>
            <a:off x="2215421" y="1742463"/>
            <a:ext cx="8911687" cy="3373073"/>
          </a:xfrm>
        </p:spPr>
        <p:txBody>
          <a:bodyPr>
            <a:normAutofit/>
          </a:bodyPr>
          <a:lstStyle/>
          <a:p>
            <a:pPr algn="ctr"/>
            <a:r>
              <a:rPr lang="en-US" sz="7200" dirty="0"/>
              <a:t>Thank you </a:t>
            </a:r>
            <a:br>
              <a:rPr lang="en-US" sz="7200" dirty="0"/>
            </a:br>
            <a:r>
              <a:rPr lang="en-US" sz="7200" dirty="0"/>
              <a:t>Team Pantheon</a:t>
            </a:r>
            <a:endParaRPr lang="en-IN" sz="7200" dirty="0"/>
          </a:p>
        </p:txBody>
      </p:sp>
    </p:spTree>
    <p:extLst>
      <p:ext uri="{BB962C8B-B14F-4D97-AF65-F5344CB8AC3E}">
        <p14:creationId xmlns:p14="http://schemas.microsoft.com/office/powerpoint/2010/main" val="37819860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131</TotalTime>
  <Words>462</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Real time video Stabilization Pantheon HackZon 2022</vt:lpstr>
      <vt:lpstr>Problem statement</vt:lpstr>
      <vt:lpstr>C++ and openCV</vt:lpstr>
      <vt:lpstr>EIS – Electronic Image stabilization</vt:lpstr>
      <vt:lpstr>How the program works ? (implementation)</vt:lpstr>
      <vt:lpstr>PowerPoint Presentation</vt:lpstr>
      <vt:lpstr>Future scope</vt:lpstr>
      <vt:lpstr>Example</vt:lpstr>
      <vt:lpstr>Thank you  Team Pantheon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video Stabilization</dc:title>
  <dc:creator>Adnan Khan</dc:creator>
  <cp:lastModifiedBy>sai kiran</cp:lastModifiedBy>
  <cp:revision>5</cp:revision>
  <dcterms:created xsi:type="dcterms:W3CDTF">2022-11-08T20:21:37Z</dcterms:created>
  <dcterms:modified xsi:type="dcterms:W3CDTF">2022-11-17T04:57:36Z</dcterms:modified>
</cp:coreProperties>
</file>