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97" r:id="rId4"/>
    <p:sldId id="416" r:id="rId5"/>
    <p:sldId id="418" r:id="rId6"/>
    <p:sldId id="421" r:id="rId7"/>
    <p:sldId id="422" r:id="rId8"/>
    <p:sldId id="424" r:id="rId9"/>
    <p:sldId id="408" r:id="rId10"/>
    <p:sldId id="409" r:id="rId11"/>
    <p:sldId id="400" r:id="rId12"/>
    <p:sldId id="407" r:id="rId13"/>
    <p:sldId id="377" r:id="rId14"/>
    <p:sldId id="406" r:id="rId15"/>
    <p:sldId id="346" r:id="rId16"/>
    <p:sldId id="428" r:id="rId17"/>
    <p:sldId id="423" r:id="rId18"/>
    <p:sldId id="425" r:id="rId19"/>
    <p:sldId id="426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4D"/>
    <a:srgbClr val="0070C0"/>
    <a:srgbClr val="FFFFFF"/>
    <a:srgbClr val="0093FF"/>
    <a:srgbClr val="00D2E1"/>
    <a:srgbClr val="8DF7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6" autoAdjust="0"/>
    <p:restoredTop sz="8544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393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2475-07DD-4408-A840-C295F1ECF260}" type="datetimeFigureOut">
              <a:rPr lang="zh-CN" altLang="en-US" smtClean="0"/>
              <a:t>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EEDCA-4053-44C9-A6AD-67D05EC9CD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2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行业平均分享率在</a:t>
            </a:r>
            <a:r>
              <a:rPr lang="en-US" altLang="zh-CN" dirty="0"/>
              <a:t>60%-70%</a:t>
            </a:r>
            <a:r>
              <a:rPr lang="zh-CN" altLang="en-US" dirty="0"/>
              <a:t>左右。</a:t>
            </a:r>
            <a:endParaRPr lang="en-US" altLang="zh-CN" dirty="0"/>
          </a:p>
          <a:p>
            <a:r>
              <a:rPr lang="zh-CN" altLang="en-US" dirty="0"/>
              <a:t>直播成本：</a:t>
            </a:r>
            <a:r>
              <a:rPr lang="en-US" altLang="zh-CN" dirty="0"/>
              <a:t>1.</a:t>
            </a:r>
            <a:r>
              <a:rPr lang="zh-CN" altLang="en-US" dirty="0"/>
              <a:t>热点集中，</a:t>
            </a:r>
            <a:r>
              <a:rPr lang="zh-CN" altLang="en-US" baseline="0" dirty="0"/>
              <a:t>同时在线，</a:t>
            </a:r>
            <a:r>
              <a:rPr lang="en-US" altLang="zh-CN" baseline="0" dirty="0"/>
              <a:t>2.</a:t>
            </a:r>
            <a:r>
              <a:rPr lang="zh-CN" altLang="en-US" baseline="0" dirty="0"/>
              <a:t>事件直播对延迟不敏感，可以多缓存数据，提高分享率。</a:t>
            </a:r>
            <a:endParaRPr lang="en-US" altLang="zh-CN" baseline="0" dirty="0"/>
          </a:p>
          <a:p>
            <a:r>
              <a:rPr lang="zh-CN" altLang="en-US" baseline="0" dirty="0"/>
              <a:t>短视频成本：和文件热度有关。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0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卡顿比降低原因：主要：多一层</a:t>
            </a:r>
            <a:r>
              <a:rPr lang="en-US" altLang="zh-CN" dirty="0"/>
              <a:t>buffer</a:t>
            </a:r>
            <a:r>
              <a:rPr lang="zh-CN" altLang="en-US" dirty="0"/>
              <a:t>卡顿率自然更有。 其次：</a:t>
            </a:r>
            <a:r>
              <a:rPr lang="en-US" altLang="zh-CN" dirty="0"/>
              <a:t>UDP</a:t>
            </a:r>
            <a:r>
              <a:rPr lang="zh-CN" altLang="en-US" dirty="0"/>
              <a:t>本身比</a:t>
            </a:r>
            <a:r>
              <a:rPr lang="en-US" altLang="zh-CN" dirty="0"/>
              <a:t>TCP</a:t>
            </a:r>
            <a:r>
              <a:rPr lang="zh-CN" altLang="en-US" dirty="0"/>
              <a:t>传输效率更高，</a:t>
            </a:r>
            <a:r>
              <a:rPr lang="en-US" altLang="zh-CN" dirty="0"/>
              <a:t>PCDN</a:t>
            </a:r>
            <a:r>
              <a:rPr lang="zh-CN" altLang="en-US" dirty="0"/>
              <a:t>同时从多个路由节点取数据。</a:t>
            </a:r>
            <a:endParaRPr lang="en-US" altLang="zh-CN" dirty="0"/>
          </a:p>
          <a:p>
            <a:r>
              <a:rPr lang="zh-CN" altLang="en-US" dirty="0"/>
              <a:t>同时可以优化降低失败率。</a:t>
            </a:r>
            <a:endParaRPr lang="en-US" altLang="zh-CN" dirty="0"/>
          </a:p>
          <a:p>
            <a:r>
              <a:rPr lang="zh-CN" altLang="en-US" dirty="0"/>
              <a:t>首屏时间：由于增加了代理等环节，因此会微增几十毫秒左右的延时。</a:t>
            </a:r>
            <a:endParaRPr lang="en-US" altLang="zh-CN" dirty="0"/>
          </a:p>
          <a:p>
            <a:r>
              <a:rPr lang="zh-CN" altLang="en-US" dirty="0"/>
              <a:t>直播延迟：为保证分享率，需要缓存一定的数据。两者权衡，支持云端实时调整优化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4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2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4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0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DCA-4053-44C9-A6AD-67D05EC9CD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0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720F2F1-0B1B-49F4-ABB0-9EB042FB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500"/>
            <a:ext cx="10515600" cy="814388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4" name="Freeform 205">
            <a:extLst>
              <a:ext uri="{FF2B5EF4-FFF2-40B4-BE49-F238E27FC236}">
                <a16:creationId xmlns:a16="http://schemas.microsoft.com/office/drawing/2014/main" id="{6B94320C-81ED-44C7-8AA9-7672821DFBB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87863" y="1128713"/>
            <a:ext cx="3241675" cy="2490787"/>
          </a:xfrm>
          <a:custGeom>
            <a:avLst/>
            <a:gdLst>
              <a:gd name="T0" fmla="*/ 658 w 981"/>
              <a:gd name="T1" fmla="*/ 47 h 752"/>
              <a:gd name="T2" fmla="*/ 354 w 981"/>
              <a:gd name="T3" fmla="*/ 44 h 752"/>
              <a:gd name="T4" fmla="*/ 0 w 981"/>
              <a:gd name="T5" fmla="*/ 456 h 752"/>
              <a:gd name="T6" fmla="*/ 365 w 981"/>
              <a:gd name="T7" fmla="*/ 642 h 752"/>
              <a:gd name="T8" fmla="*/ 602 w 981"/>
              <a:gd name="T9" fmla="*/ 752 h 752"/>
              <a:gd name="T10" fmla="*/ 388 w 981"/>
              <a:gd name="T11" fmla="*/ 420 h 752"/>
              <a:gd name="T12" fmla="*/ 333 w 981"/>
              <a:gd name="T13" fmla="*/ 546 h 752"/>
              <a:gd name="T14" fmla="*/ 282 w 981"/>
              <a:gd name="T15" fmla="*/ 307 h 752"/>
              <a:gd name="T16" fmla="*/ 645 w 981"/>
              <a:gd name="T17" fmla="*/ 142 h 752"/>
              <a:gd name="T18" fmla="*/ 860 w 981"/>
              <a:gd name="T19" fmla="*/ 538 h 752"/>
              <a:gd name="T20" fmla="*/ 415 w 981"/>
              <a:gd name="T21" fmla="*/ 422 h 752"/>
              <a:gd name="T22" fmla="*/ 661 w 981"/>
              <a:gd name="T23" fmla="*/ 668 h 752"/>
              <a:gd name="T24" fmla="*/ 828 w 981"/>
              <a:gd name="T25" fmla="*/ 583 h 752"/>
              <a:gd name="T26" fmla="*/ 587 w 981"/>
              <a:gd name="T27" fmla="*/ 499 h 752"/>
              <a:gd name="T28" fmla="*/ 739 w 981"/>
              <a:gd name="T29" fmla="*/ 600 h 752"/>
              <a:gd name="T30" fmla="*/ 655 w 981"/>
              <a:gd name="T31" fmla="*/ 49 h 752"/>
              <a:gd name="T32" fmla="*/ 365 w 981"/>
              <a:gd name="T33" fmla="*/ 463 h 752"/>
              <a:gd name="T34" fmla="*/ 434 w 981"/>
              <a:gd name="T35" fmla="*/ 577 h 752"/>
              <a:gd name="T36" fmla="*/ 535 w 981"/>
              <a:gd name="T37" fmla="*/ 740 h 752"/>
              <a:gd name="T38" fmla="*/ 512 w 981"/>
              <a:gd name="T39" fmla="*/ 669 h 752"/>
              <a:gd name="T40" fmla="*/ 393 w 981"/>
              <a:gd name="T41" fmla="*/ 553 h 752"/>
              <a:gd name="T42" fmla="*/ 377 w 981"/>
              <a:gd name="T43" fmla="*/ 528 h 752"/>
              <a:gd name="T44" fmla="*/ 338 w 981"/>
              <a:gd name="T45" fmla="*/ 549 h 752"/>
              <a:gd name="T46" fmla="*/ 412 w 981"/>
              <a:gd name="T47" fmla="*/ 36 h 752"/>
              <a:gd name="T48" fmla="*/ 355 w 981"/>
              <a:gd name="T49" fmla="*/ 46 h 752"/>
              <a:gd name="T50" fmla="*/ 199 w 981"/>
              <a:gd name="T51" fmla="*/ 280 h 752"/>
              <a:gd name="T52" fmla="*/ 121 w 981"/>
              <a:gd name="T53" fmla="*/ 293 h 752"/>
              <a:gd name="T54" fmla="*/ 66 w 981"/>
              <a:gd name="T55" fmla="*/ 506 h 752"/>
              <a:gd name="T56" fmla="*/ 110 w 981"/>
              <a:gd name="T57" fmla="*/ 589 h 752"/>
              <a:gd name="T58" fmla="*/ 327 w 981"/>
              <a:gd name="T59" fmla="*/ 634 h 752"/>
              <a:gd name="T60" fmla="*/ 324 w 981"/>
              <a:gd name="T61" fmla="*/ 602 h 752"/>
              <a:gd name="T62" fmla="*/ 200 w 981"/>
              <a:gd name="T63" fmla="*/ 652 h 752"/>
              <a:gd name="T64" fmla="*/ 129 w 981"/>
              <a:gd name="T65" fmla="*/ 342 h 752"/>
              <a:gd name="T66" fmla="*/ 292 w 981"/>
              <a:gd name="T67" fmla="*/ 261 h 752"/>
              <a:gd name="T68" fmla="*/ 324 w 981"/>
              <a:gd name="T69" fmla="*/ 92 h 752"/>
              <a:gd name="T70" fmla="*/ 653 w 981"/>
              <a:gd name="T71" fmla="*/ 48 h 752"/>
              <a:gd name="T72" fmla="*/ 952 w 981"/>
              <a:gd name="T73" fmla="*/ 475 h 752"/>
              <a:gd name="T74" fmla="*/ 951 w 981"/>
              <a:gd name="T75" fmla="*/ 486 h 752"/>
              <a:gd name="T76" fmla="*/ 847 w 981"/>
              <a:gd name="T77" fmla="*/ 298 h 752"/>
              <a:gd name="T78" fmla="*/ 717 w 981"/>
              <a:gd name="T79" fmla="*/ 233 h 752"/>
              <a:gd name="T80" fmla="*/ 726 w 981"/>
              <a:gd name="T81" fmla="*/ 187 h 752"/>
              <a:gd name="T82" fmla="*/ 493 w 981"/>
              <a:gd name="T83" fmla="*/ 78 h 752"/>
              <a:gd name="T84" fmla="*/ 506 w 981"/>
              <a:gd name="T85" fmla="*/ 35 h 752"/>
              <a:gd name="T86" fmla="*/ 653 w 981"/>
              <a:gd name="T87" fmla="*/ 147 h 752"/>
              <a:gd name="T88" fmla="*/ 871 w 981"/>
              <a:gd name="T89" fmla="*/ 380 h 752"/>
              <a:gd name="T90" fmla="*/ 863 w 981"/>
              <a:gd name="T91" fmla="*/ 540 h 752"/>
              <a:gd name="T92" fmla="*/ 783 w 981"/>
              <a:gd name="T93" fmla="*/ 634 h 752"/>
              <a:gd name="T94" fmla="*/ 976 w 981"/>
              <a:gd name="T95" fmla="*/ 464 h 752"/>
              <a:gd name="T96" fmla="*/ 786 w 981"/>
              <a:gd name="T97" fmla="*/ 235 h 752"/>
              <a:gd name="T98" fmla="*/ 321 w 981"/>
              <a:gd name="T99" fmla="*/ 89 h 752"/>
              <a:gd name="T100" fmla="*/ 46 w 981"/>
              <a:gd name="T101" fmla="*/ 340 h 752"/>
              <a:gd name="T102" fmla="*/ 107 w 981"/>
              <a:gd name="T103" fmla="*/ 595 h 752"/>
              <a:gd name="T104" fmla="*/ 431 w 981"/>
              <a:gd name="T105" fmla="*/ 591 h 752"/>
              <a:gd name="T106" fmla="*/ 490 w 981"/>
              <a:gd name="T107" fmla="*/ 567 h 752"/>
              <a:gd name="T108" fmla="*/ 340 w 981"/>
              <a:gd name="T109" fmla="*/ 429 h 752"/>
              <a:gd name="T110" fmla="*/ 287 w 981"/>
              <a:gd name="T111" fmla="*/ 578 h 752"/>
              <a:gd name="T112" fmla="*/ 146 w 981"/>
              <a:gd name="T113" fmla="*/ 335 h 752"/>
              <a:gd name="T114" fmla="*/ 314 w 981"/>
              <a:gd name="T115" fmla="*/ 201 h 752"/>
              <a:gd name="T116" fmla="*/ 570 w 981"/>
              <a:gd name="T117" fmla="*/ 104 h 752"/>
              <a:gd name="T118" fmla="*/ 867 w 981"/>
              <a:gd name="T119" fmla="*/ 381 h 752"/>
              <a:gd name="T120" fmla="*/ 655 w 981"/>
              <a:gd name="T121" fmla="*/ 553 h 752"/>
              <a:gd name="T122" fmla="*/ 481 w 981"/>
              <a:gd name="T123" fmla="*/ 439 h 752"/>
              <a:gd name="T124" fmla="*/ 588 w 981"/>
              <a:gd name="T125" fmla="*/ 50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1" h="752">
                <a:moveTo>
                  <a:pt x="981" y="450"/>
                </a:moveTo>
                <a:cubicBezTo>
                  <a:pt x="981" y="448"/>
                  <a:pt x="980" y="447"/>
                  <a:pt x="979" y="447"/>
                </a:cubicBezTo>
                <a:cubicBezTo>
                  <a:pt x="967" y="423"/>
                  <a:pt x="967" y="423"/>
                  <a:pt x="967" y="423"/>
                </a:cubicBezTo>
                <a:cubicBezTo>
                  <a:pt x="968" y="422"/>
                  <a:pt x="968" y="421"/>
                  <a:pt x="968" y="420"/>
                </a:cubicBezTo>
                <a:cubicBezTo>
                  <a:pt x="969" y="418"/>
                  <a:pt x="967" y="416"/>
                  <a:pt x="965" y="416"/>
                </a:cubicBezTo>
                <a:cubicBezTo>
                  <a:pt x="965" y="416"/>
                  <a:pt x="965" y="416"/>
                  <a:pt x="964" y="416"/>
                </a:cubicBezTo>
                <a:cubicBezTo>
                  <a:pt x="936" y="333"/>
                  <a:pt x="936" y="333"/>
                  <a:pt x="936" y="333"/>
                </a:cubicBezTo>
                <a:cubicBezTo>
                  <a:pt x="938" y="332"/>
                  <a:pt x="939" y="330"/>
                  <a:pt x="939" y="328"/>
                </a:cubicBezTo>
                <a:cubicBezTo>
                  <a:pt x="939" y="325"/>
                  <a:pt x="937" y="323"/>
                  <a:pt x="934" y="323"/>
                </a:cubicBezTo>
                <a:cubicBezTo>
                  <a:pt x="933" y="323"/>
                  <a:pt x="932" y="323"/>
                  <a:pt x="931" y="323"/>
                </a:cubicBezTo>
                <a:cubicBezTo>
                  <a:pt x="888" y="274"/>
                  <a:pt x="888" y="274"/>
                  <a:pt x="888" y="274"/>
                </a:cubicBezTo>
                <a:cubicBezTo>
                  <a:pt x="888" y="274"/>
                  <a:pt x="889" y="273"/>
                  <a:pt x="889" y="273"/>
                </a:cubicBezTo>
                <a:cubicBezTo>
                  <a:pt x="889" y="272"/>
                  <a:pt x="888" y="271"/>
                  <a:pt x="887" y="271"/>
                </a:cubicBezTo>
                <a:cubicBezTo>
                  <a:pt x="886" y="271"/>
                  <a:pt x="885" y="271"/>
                  <a:pt x="885" y="272"/>
                </a:cubicBezTo>
                <a:cubicBezTo>
                  <a:pt x="787" y="233"/>
                  <a:pt x="787" y="233"/>
                  <a:pt x="787" y="233"/>
                </a:cubicBezTo>
                <a:cubicBezTo>
                  <a:pt x="787" y="233"/>
                  <a:pt x="787" y="232"/>
                  <a:pt x="787" y="232"/>
                </a:cubicBezTo>
                <a:cubicBezTo>
                  <a:pt x="787" y="229"/>
                  <a:pt x="785" y="226"/>
                  <a:pt x="782" y="226"/>
                </a:cubicBezTo>
                <a:cubicBezTo>
                  <a:pt x="781" y="226"/>
                  <a:pt x="781" y="227"/>
                  <a:pt x="781" y="227"/>
                </a:cubicBezTo>
                <a:cubicBezTo>
                  <a:pt x="735" y="131"/>
                  <a:pt x="735" y="131"/>
                  <a:pt x="735" y="131"/>
                </a:cubicBezTo>
                <a:cubicBezTo>
                  <a:pt x="735" y="130"/>
                  <a:pt x="736" y="130"/>
                  <a:pt x="736" y="129"/>
                </a:cubicBezTo>
                <a:cubicBezTo>
                  <a:pt x="736" y="128"/>
                  <a:pt x="735" y="127"/>
                  <a:pt x="734" y="127"/>
                </a:cubicBezTo>
                <a:cubicBezTo>
                  <a:pt x="733" y="127"/>
                  <a:pt x="733" y="127"/>
                  <a:pt x="732" y="128"/>
                </a:cubicBezTo>
                <a:cubicBezTo>
                  <a:pt x="658" y="48"/>
                  <a:pt x="658" y="48"/>
                  <a:pt x="658" y="48"/>
                </a:cubicBezTo>
                <a:cubicBezTo>
                  <a:pt x="658" y="47"/>
                  <a:pt x="658" y="47"/>
                  <a:pt x="658" y="47"/>
                </a:cubicBezTo>
                <a:cubicBezTo>
                  <a:pt x="658" y="46"/>
                  <a:pt x="657" y="45"/>
                  <a:pt x="656" y="45"/>
                </a:cubicBezTo>
                <a:cubicBezTo>
                  <a:pt x="655" y="45"/>
                  <a:pt x="655" y="45"/>
                  <a:pt x="654" y="45"/>
                </a:cubicBezTo>
                <a:cubicBezTo>
                  <a:pt x="595" y="17"/>
                  <a:pt x="595" y="17"/>
                  <a:pt x="595" y="17"/>
                </a:cubicBezTo>
                <a:cubicBezTo>
                  <a:pt x="595" y="17"/>
                  <a:pt x="595" y="16"/>
                  <a:pt x="595" y="16"/>
                </a:cubicBezTo>
                <a:cubicBezTo>
                  <a:pt x="595" y="13"/>
                  <a:pt x="593" y="11"/>
                  <a:pt x="590" y="10"/>
                </a:cubicBezTo>
                <a:cubicBezTo>
                  <a:pt x="587" y="10"/>
                  <a:pt x="585" y="12"/>
                  <a:pt x="584" y="14"/>
                </a:cubicBezTo>
                <a:cubicBezTo>
                  <a:pt x="474" y="5"/>
                  <a:pt x="474" y="5"/>
                  <a:pt x="474" y="5"/>
                </a:cubicBezTo>
                <a:cubicBezTo>
                  <a:pt x="474" y="2"/>
                  <a:pt x="472" y="0"/>
                  <a:pt x="469" y="0"/>
                </a:cubicBezTo>
                <a:cubicBezTo>
                  <a:pt x="466" y="0"/>
                  <a:pt x="463" y="2"/>
                  <a:pt x="463" y="5"/>
                </a:cubicBezTo>
                <a:cubicBezTo>
                  <a:pt x="463" y="5"/>
                  <a:pt x="463" y="5"/>
                  <a:pt x="463" y="5"/>
                </a:cubicBezTo>
                <a:cubicBezTo>
                  <a:pt x="403" y="15"/>
                  <a:pt x="403" y="15"/>
                  <a:pt x="403" y="15"/>
                </a:cubicBezTo>
                <a:cubicBezTo>
                  <a:pt x="403" y="14"/>
                  <a:pt x="402" y="14"/>
                  <a:pt x="402" y="14"/>
                </a:cubicBezTo>
                <a:cubicBezTo>
                  <a:pt x="401" y="13"/>
                  <a:pt x="400" y="14"/>
                  <a:pt x="400" y="14"/>
                </a:cubicBezTo>
                <a:cubicBezTo>
                  <a:pt x="400" y="14"/>
                  <a:pt x="400" y="14"/>
                  <a:pt x="400" y="14"/>
                </a:cubicBezTo>
                <a:cubicBezTo>
                  <a:pt x="400" y="14"/>
                  <a:pt x="400" y="14"/>
                  <a:pt x="400" y="14"/>
                </a:cubicBezTo>
                <a:cubicBezTo>
                  <a:pt x="400" y="14"/>
                  <a:pt x="399" y="15"/>
                  <a:pt x="399" y="15"/>
                </a:cubicBezTo>
                <a:cubicBezTo>
                  <a:pt x="399" y="16"/>
                  <a:pt x="399" y="16"/>
                  <a:pt x="399" y="16"/>
                </a:cubicBezTo>
                <a:cubicBezTo>
                  <a:pt x="357" y="42"/>
                  <a:pt x="357" y="42"/>
                  <a:pt x="357" y="42"/>
                </a:cubicBezTo>
                <a:cubicBezTo>
                  <a:pt x="357" y="42"/>
                  <a:pt x="357" y="42"/>
                  <a:pt x="357" y="42"/>
                </a:cubicBezTo>
                <a:cubicBezTo>
                  <a:pt x="357" y="41"/>
                  <a:pt x="357" y="41"/>
                  <a:pt x="357" y="41"/>
                </a:cubicBezTo>
                <a:cubicBezTo>
                  <a:pt x="356" y="42"/>
                  <a:pt x="356" y="42"/>
                  <a:pt x="356" y="42"/>
                </a:cubicBezTo>
                <a:cubicBezTo>
                  <a:pt x="356" y="42"/>
                  <a:pt x="356" y="41"/>
                  <a:pt x="356" y="41"/>
                </a:cubicBezTo>
                <a:cubicBezTo>
                  <a:pt x="355" y="41"/>
                  <a:pt x="354" y="42"/>
                  <a:pt x="354" y="43"/>
                </a:cubicBezTo>
                <a:cubicBezTo>
                  <a:pt x="354" y="44"/>
                  <a:pt x="354" y="44"/>
                  <a:pt x="354" y="44"/>
                </a:cubicBezTo>
                <a:cubicBezTo>
                  <a:pt x="286" y="97"/>
                  <a:pt x="286" y="97"/>
                  <a:pt x="286" y="97"/>
                </a:cubicBezTo>
                <a:cubicBezTo>
                  <a:pt x="285" y="96"/>
                  <a:pt x="284" y="96"/>
                  <a:pt x="283" y="96"/>
                </a:cubicBezTo>
                <a:cubicBezTo>
                  <a:pt x="280" y="96"/>
                  <a:pt x="278" y="98"/>
                  <a:pt x="278" y="101"/>
                </a:cubicBezTo>
                <a:cubicBezTo>
                  <a:pt x="278" y="102"/>
                  <a:pt x="278" y="103"/>
                  <a:pt x="279" y="104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44" y="145"/>
                  <a:pt x="243" y="144"/>
                  <a:pt x="242" y="144"/>
                </a:cubicBezTo>
                <a:cubicBezTo>
                  <a:pt x="239" y="144"/>
                  <a:pt x="237" y="147"/>
                  <a:pt x="237" y="150"/>
                </a:cubicBezTo>
                <a:cubicBezTo>
                  <a:pt x="237" y="152"/>
                  <a:pt x="238" y="153"/>
                  <a:pt x="239" y="154"/>
                </a:cubicBezTo>
                <a:cubicBezTo>
                  <a:pt x="222" y="188"/>
                  <a:pt x="222" y="188"/>
                  <a:pt x="222" y="188"/>
                </a:cubicBezTo>
                <a:cubicBezTo>
                  <a:pt x="211" y="213"/>
                  <a:pt x="211" y="213"/>
                  <a:pt x="211" y="213"/>
                </a:cubicBezTo>
                <a:cubicBezTo>
                  <a:pt x="210" y="212"/>
                  <a:pt x="210" y="212"/>
                  <a:pt x="209" y="212"/>
                </a:cubicBezTo>
                <a:cubicBezTo>
                  <a:pt x="206" y="212"/>
                  <a:pt x="204" y="215"/>
                  <a:pt x="204" y="218"/>
                </a:cubicBezTo>
                <a:cubicBezTo>
                  <a:pt x="204" y="218"/>
                  <a:pt x="204" y="218"/>
                  <a:pt x="204" y="219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152" y="237"/>
                  <a:pt x="152" y="237"/>
                  <a:pt x="151" y="237"/>
                </a:cubicBezTo>
                <a:cubicBezTo>
                  <a:pt x="150" y="236"/>
                  <a:pt x="149" y="237"/>
                  <a:pt x="149" y="238"/>
                </a:cubicBezTo>
                <a:cubicBezTo>
                  <a:pt x="149" y="239"/>
                  <a:pt x="149" y="239"/>
                  <a:pt x="149" y="239"/>
                </a:cubicBezTo>
                <a:cubicBezTo>
                  <a:pt x="50" y="331"/>
                  <a:pt x="50" y="331"/>
                  <a:pt x="50" y="331"/>
                </a:cubicBezTo>
                <a:cubicBezTo>
                  <a:pt x="49" y="330"/>
                  <a:pt x="48" y="330"/>
                  <a:pt x="47" y="330"/>
                </a:cubicBezTo>
                <a:cubicBezTo>
                  <a:pt x="44" y="330"/>
                  <a:pt x="41" y="332"/>
                  <a:pt x="41" y="335"/>
                </a:cubicBezTo>
                <a:cubicBezTo>
                  <a:pt x="41" y="337"/>
                  <a:pt x="43" y="339"/>
                  <a:pt x="44" y="340"/>
                </a:cubicBezTo>
                <a:cubicBezTo>
                  <a:pt x="6" y="450"/>
                  <a:pt x="6" y="450"/>
                  <a:pt x="6" y="450"/>
                </a:cubicBezTo>
                <a:cubicBezTo>
                  <a:pt x="6" y="450"/>
                  <a:pt x="6" y="450"/>
                  <a:pt x="5" y="450"/>
                </a:cubicBezTo>
                <a:cubicBezTo>
                  <a:pt x="2" y="450"/>
                  <a:pt x="0" y="453"/>
                  <a:pt x="0" y="456"/>
                </a:cubicBezTo>
                <a:cubicBezTo>
                  <a:pt x="0" y="458"/>
                  <a:pt x="2" y="461"/>
                  <a:pt x="5" y="461"/>
                </a:cubicBezTo>
                <a:cubicBezTo>
                  <a:pt x="6" y="461"/>
                  <a:pt x="6" y="461"/>
                  <a:pt x="6" y="461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5" y="543"/>
                  <a:pt x="25" y="543"/>
                  <a:pt x="25" y="543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6" y="545"/>
                  <a:pt x="26" y="546"/>
                  <a:pt x="26" y="546"/>
                </a:cubicBezTo>
                <a:cubicBezTo>
                  <a:pt x="26" y="547"/>
                  <a:pt x="27" y="548"/>
                  <a:pt x="28" y="548"/>
                </a:cubicBezTo>
                <a:cubicBezTo>
                  <a:pt x="29" y="548"/>
                  <a:pt x="29" y="548"/>
                  <a:pt x="29" y="548"/>
                </a:cubicBezTo>
                <a:cubicBezTo>
                  <a:pt x="109" y="642"/>
                  <a:pt x="109" y="642"/>
                  <a:pt x="109" y="642"/>
                </a:cubicBezTo>
                <a:cubicBezTo>
                  <a:pt x="109" y="642"/>
                  <a:pt x="108" y="643"/>
                  <a:pt x="108" y="643"/>
                </a:cubicBezTo>
                <a:cubicBezTo>
                  <a:pt x="108" y="644"/>
                  <a:pt x="109" y="645"/>
                  <a:pt x="110" y="645"/>
                </a:cubicBezTo>
                <a:cubicBezTo>
                  <a:pt x="111" y="645"/>
                  <a:pt x="112" y="645"/>
                  <a:pt x="112" y="644"/>
                </a:cubicBezTo>
                <a:cubicBezTo>
                  <a:pt x="152" y="656"/>
                  <a:pt x="152" y="656"/>
                  <a:pt x="152" y="656"/>
                </a:cubicBezTo>
                <a:cubicBezTo>
                  <a:pt x="152" y="656"/>
                  <a:pt x="152" y="657"/>
                  <a:pt x="152" y="657"/>
                </a:cubicBezTo>
                <a:cubicBezTo>
                  <a:pt x="152" y="660"/>
                  <a:pt x="154" y="662"/>
                  <a:pt x="157" y="662"/>
                </a:cubicBezTo>
                <a:cubicBezTo>
                  <a:pt x="159" y="662"/>
                  <a:pt x="161" y="661"/>
                  <a:pt x="162" y="659"/>
                </a:cubicBezTo>
                <a:cubicBezTo>
                  <a:pt x="265" y="681"/>
                  <a:pt x="265" y="681"/>
                  <a:pt x="265" y="681"/>
                </a:cubicBezTo>
                <a:cubicBezTo>
                  <a:pt x="265" y="681"/>
                  <a:pt x="266" y="681"/>
                  <a:pt x="266" y="682"/>
                </a:cubicBezTo>
                <a:cubicBezTo>
                  <a:pt x="264" y="684"/>
                  <a:pt x="264" y="684"/>
                  <a:pt x="264" y="684"/>
                </a:cubicBezTo>
                <a:cubicBezTo>
                  <a:pt x="266" y="682"/>
                  <a:pt x="266" y="682"/>
                  <a:pt x="266" y="682"/>
                </a:cubicBezTo>
                <a:cubicBezTo>
                  <a:pt x="267" y="682"/>
                  <a:pt x="267" y="682"/>
                  <a:pt x="267" y="683"/>
                </a:cubicBezTo>
                <a:cubicBezTo>
                  <a:pt x="268" y="683"/>
                  <a:pt x="269" y="682"/>
                  <a:pt x="269" y="681"/>
                </a:cubicBezTo>
                <a:cubicBezTo>
                  <a:pt x="365" y="642"/>
                  <a:pt x="365" y="642"/>
                  <a:pt x="365" y="642"/>
                </a:cubicBezTo>
                <a:cubicBezTo>
                  <a:pt x="365" y="643"/>
                  <a:pt x="366" y="643"/>
                  <a:pt x="366" y="643"/>
                </a:cubicBezTo>
                <a:cubicBezTo>
                  <a:pt x="368" y="643"/>
                  <a:pt x="369" y="642"/>
                  <a:pt x="369" y="641"/>
                </a:cubicBezTo>
                <a:cubicBezTo>
                  <a:pt x="369" y="641"/>
                  <a:pt x="369" y="640"/>
                  <a:pt x="368" y="640"/>
                </a:cubicBezTo>
                <a:cubicBezTo>
                  <a:pt x="387" y="600"/>
                  <a:pt x="387" y="600"/>
                  <a:pt x="387" y="600"/>
                </a:cubicBezTo>
                <a:cubicBezTo>
                  <a:pt x="388" y="600"/>
                  <a:pt x="388" y="600"/>
                  <a:pt x="389" y="600"/>
                </a:cubicBezTo>
                <a:cubicBezTo>
                  <a:pt x="392" y="600"/>
                  <a:pt x="394" y="598"/>
                  <a:pt x="394" y="595"/>
                </a:cubicBezTo>
                <a:cubicBezTo>
                  <a:pt x="394" y="593"/>
                  <a:pt x="393" y="591"/>
                  <a:pt x="391" y="590"/>
                </a:cubicBezTo>
                <a:cubicBezTo>
                  <a:pt x="397" y="562"/>
                  <a:pt x="397" y="562"/>
                  <a:pt x="397" y="562"/>
                </a:cubicBezTo>
                <a:cubicBezTo>
                  <a:pt x="397" y="562"/>
                  <a:pt x="397" y="562"/>
                  <a:pt x="397" y="562"/>
                </a:cubicBezTo>
                <a:cubicBezTo>
                  <a:pt x="398" y="562"/>
                  <a:pt x="399" y="561"/>
                  <a:pt x="400" y="561"/>
                </a:cubicBezTo>
                <a:cubicBezTo>
                  <a:pt x="425" y="593"/>
                  <a:pt x="425" y="593"/>
                  <a:pt x="425" y="593"/>
                </a:cubicBezTo>
                <a:cubicBezTo>
                  <a:pt x="423" y="595"/>
                  <a:pt x="422" y="598"/>
                  <a:pt x="422" y="600"/>
                </a:cubicBezTo>
                <a:cubicBezTo>
                  <a:pt x="422" y="606"/>
                  <a:pt x="426" y="610"/>
                  <a:pt x="431" y="610"/>
                </a:cubicBezTo>
                <a:cubicBezTo>
                  <a:pt x="432" y="610"/>
                  <a:pt x="433" y="610"/>
                  <a:pt x="434" y="609"/>
                </a:cubicBezTo>
                <a:cubicBezTo>
                  <a:pt x="462" y="663"/>
                  <a:pt x="462" y="663"/>
                  <a:pt x="462" y="663"/>
                </a:cubicBezTo>
                <a:cubicBezTo>
                  <a:pt x="461" y="664"/>
                  <a:pt x="460" y="666"/>
                  <a:pt x="460" y="668"/>
                </a:cubicBezTo>
                <a:cubicBezTo>
                  <a:pt x="460" y="671"/>
                  <a:pt x="462" y="673"/>
                  <a:pt x="465" y="673"/>
                </a:cubicBezTo>
                <a:cubicBezTo>
                  <a:pt x="466" y="673"/>
                  <a:pt x="467" y="673"/>
                  <a:pt x="468" y="672"/>
                </a:cubicBezTo>
                <a:cubicBezTo>
                  <a:pt x="534" y="741"/>
                  <a:pt x="534" y="741"/>
                  <a:pt x="534" y="741"/>
                </a:cubicBezTo>
                <a:cubicBezTo>
                  <a:pt x="533" y="742"/>
                  <a:pt x="533" y="743"/>
                  <a:pt x="533" y="744"/>
                </a:cubicBezTo>
                <a:cubicBezTo>
                  <a:pt x="533" y="747"/>
                  <a:pt x="535" y="749"/>
                  <a:pt x="538" y="749"/>
                </a:cubicBezTo>
                <a:cubicBezTo>
                  <a:pt x="541" y="749"/>
                  <a:pt x="543" y="747"/>
                  <a:pt x="543" y="745"/>
                </a:cubicBezTo>
                <a:cubicBezTo>
                  <a:pt x="601" y="750"/>
                  <a:pt x="601" y="750"/>
                  <a:pt x="601" y="750"/>
                </a:cubicBezTo>
                <a:cubicBezTo>
                  <a:pt x="601" y="751"/>
                  <a:pt x="602" y="752"/>
                  <a:pt x="602" y="752"/>
                </a:cubicBezTo>
                <a:cubicBezTo>
                  <a:pt x="604" y="752"/>
                  <a:pt x="605" y="751"/>
                  <a:pt x="605" y="750"/>
                </a:cubicBezTo>
                <a:cubicBezTo>
                  <a:pt x="605" y="750"/>
                  <a:pt x="605" y="750"/>
                  <a:pt x="605" y="750"/>
                </a:cubicBezTo>
                <a:cubicBezTo>
                  <a:pt x="684" y="720"/>
                  <a:pt x="684" y="720"/>
                  <a:pt x="684" y="720"/>
                </a:cubicBezTo>
                <a:cubicBezTo>
                  <a:pt x="684" y="720"/>
                  <a:pt x="685" y="720"/>
                  <a:pt x="685" y="720"/>
                </a:cubicBezTo>
                <a:cubicBezTo>
                  <a:pt x="686" y="720"/>
                  <a:pt x="687" y="719"/>
                  <a:pt x="688" y="718"/>
                </a:cubicBezTo>
                <a:cubicBezTo>
                  <a:pt x="688" y="717"/>
                  <a:pt x="687" y="716"/>
                  <a:pt x="686" y="716"/>
                </a:cubicBezTo>
                <a:cubicBezTo>
                  <a:pt x="685" y="716"/>
                  <a:pt x="684" y="716"/>
                  <a:pt x="684" y="717"/>
                </a:cubicBezTo>
                <a:cubicBezTo>
                  <a:pt x="605" y="712"/>
                  <a:pt x="605" y="712"/>
                  <a:pt x="605" y="712"/>
                </a:cubicBezTo>
                <a:cubicBezTo>
                  <a:pt x="605" y="707"/>
                  <a:pt x="601" y="703"/>
                  <a:pt x="595" y="703"/>
                </a:cubicBezTo>
                <a:cubicBezTo>
                  <a:pt x="594" y="703"/>
                  <a:pt x="592" y="703"/>
                  <a:pt x="590" y="704"/>
                </a:cubicBezTo>
                <a:cubicBezTo>
                  <a:pt x="544" y="644"/>
                  <a:pt x="544" y="644"/>
                  <a:pt x="544" y="644"/>
                </a:cubicBezTo>
                <a:cubicBezTo>
                  <a:pt x="545" y="643"/>
                  <a:pt x="546" y="642"/>
                  <a:pt x="546" y="640"/>
                </a:cubicBezTo>
                <a:cubicBezTo>
                  <a:pt x="546" y="637"/>
                  <a:pt x="543" y="635"/>
                  <a:pt x="541" y="635"/>
                </a:cubicBezTo>
                <a:cubicBezTo>
                  <a:pt x="540" y="635"/>
                  <a:pt x="539" y="635"/>
                  <a:pt x="538" y="635"/>
                </a:cubicBezTo>
                <a:cubicBezTo>
                  <a:pt x="493" y="566"/>
                  <a:pt x="493" y="566"/>
                  <a:pt x="493" y="566"/>
                </a:cubicBezTo>
                <a:cubicBezTo>
                  <a:pt x="494" y="565"/>
                  <a:pt x="495" y="564"/>
                  <a:pt x="495" y="562"/>
                </a:cubicBezTo>
                <a:cubicBezTo>
                  <a:pt x="495" y="559"/>
                  <a:pt x="493" y="556"/>
                  <a:pt x="490" y="556"/>
                </a:cubicBezTo>
                <a:cubicBezTo>
                  <a:pt x="489" y="556"/>
                  <a:pt x="488" y="557"/>
                  <a:pt x="487" y="557"/>
                </a:cubicBezTo>
                <a:cubicBezTo>
                  <a:pt x="447" y="495"/>
                  <a:pt x="447" y="495"/>
                  <a:pt x="447" y="495"/>
                </a:cubicBezTo>
                <a:cubicBezTo>
                  <a:pt x="449" y="494"/>
                  <a:pt x="449" y="492"/>
                  <a:pt x="449" y="491"/>
                </a:cubicBezTo>
                <a:cubicBezTo>
                  <a:pt x="449" y="488"/>
                  <a:pt x="447" y="485"/>
                  <a:pt x="444" y="485"/>
                </a:cubicBezTo>
                <a:cubicBezTo>
                  <a:pt x="443" y="485"/>
                  <a:pt x="442" y="486"/>
                  <a:pt x="441" y="486"/>
                </a:cubicBezTo>
                <a:cubicBezTo>
                  <a:pt x="387" y="423"/>
                  <a:pt x="387" y="423"/>
                  <a:pt x="387" y="423"/>
                </a:cubicBezTo>
                <a:cubicBezTo>
                  <a:pt x="387" y="422"/>
                  <a:pt x="388" y="421"/>
                  <a:pt x="388" y="420"/>
                </a:cubicBezTo>
                <a:cubicBezTo>
                  <a:pt x="388" y="418"/>
                  <a:pt x="386" y="416"/>
                  <a:pt x="384" y="416"/>
                </a:cubicBezTo>
                <a:cubicBezTo>
                  <a:pt x="382" y="416"/>
                  <a:pt x="381" y="417"/>
                  <a:pt x="380" y="418"/>
                </a:cubicBezTo>
                <a:cubicBezTo>
                  <a:pt x="366" y="409"/>
                  <a:pt x="366" y="409"/>
                  <a:pt x="366" y="409"/>
                </a:cubicBezTo>
                <a:cubicBezTo>
                  <a:pt x="366" y="409"/>
                  <a:pt x="366" y="409"/>
                  <a:pt x="366" y="409"/>
                </a:cubicBezTo>
                <a:cubicBezTo>
                  <a:pt x="366" y="409"/>
                  <a:pt x="366" y="409"/>
                  <a:pt x="366" y="408"/>
                </a:cubicBezTo>
                <a:cubicBezTo>
                  <a:pt x="366" y="408"/>
                  <a:pt x="366" y="408"/>
                  <a:pt x="366" y="408"/>
                </a:cubicBezTo>
                <a:cubicBezTo>
                  <a:pt x="366" y="408"/>
                  <a:pt x="366" y="408"/>
                  <a:pt x="366" y="408"/>
                </a:cubicBezTo>
                <a:cubicBezTo>
                  <a:pt x="366" y="408"/>
                  <a:pt x="365" y="407"/>
                  <a:pt x="364" y="407"/>
                </a:cubicBezTo>
                <a:cubicBezTo>
                  <a:pt x="363" y="407"/>
                  <a:pt x="363" y="407"/>
                  <a:pt x="362" y="408"/>
                </a:cubicBezTo>
                <a:cubicBezTo>
                  <a:pt x="321" y="408"/>
                  <a:pt x="321" y="408"/>
                  <a:pt x="321" y="408"/>
                </a:cubicBezTo>
                <a:cubicBezTo>
                  <a:pt x="320" y="407"/>
                  <a:pt x="320" y="406"/>
                  <a:pt x="319" y="406"/>
                </a:cubicBezTo>
                <a:cubicBezTo>
                  <a:pt x="318" y="406"/>
                  <a:pt x="317" y="407"/>
                  <a:pt x="317" y="408"/>
                </a:cubicBezTo>
                <a:cubicBezTo>
                  <a:pt x="316" y="409"/>
                  <a:pt x="317" y="410"/>
                  <a:pt x="318" y="410"/>
                </a:cubicBezTo>
                <a:cubicBezTo>
                  <a:pt x="319" y="410"/>
                  <a:pt x="319" y="410"/>
                  <a:pt x="319" y="410"/>
                </a:cubicBezTo>
                <a:cubicBezTo>
                  <a:pt x="333" y="429"/>
                  <a:pt x="333" y="429"/>
                  <a:pt x="333" y="429"/>
                </a:cubicBezTo>
                <a:cubicBezTo>
                  <a:pt x="332" y="430"/>
                  <a:pt x="331" y="431"/>
                  <a:pt x="331" y="433"/>
                </a:cubicBezTo>
                <a:cubicBezTo>
                  <a:pt x="331" y="436"/>
                  <a:pt x="334" y="438"/>
                  <a:pt x="337" y="438"/>
                </a:cubicBezTo>
                <a:cubicBezTo>
                  <a:pt x="337" y="438"/>
                  <a:pt x="337" y="438"/>
                  <a:pt x="338" y="438"/>
                </a:cubicBezTo>
                <a:cubicBezTo>
                  <a:pt x="349" y="465"/>
                  <a:pt x="349" y="465"/>
                  <a:pt x="349" y="465"/>
                </a:cubicBezTo>
                <a:cubicBezTo>
                  <a:pt x="348" y="465"/>
                  <a:pt x="348" y="465"/>
                  <a:pt x="348" y="466"/>
                </a:cubicBezTo>
                <a:cubicBezTo>
                  <a:pt x="348" y="467"/>
                  <a:pt x="348" y="467"/>
                  <a:pt x="349" y="468"/>
                </a:cubicBezTo>
                <a:cubicBezTo>
                  <a:pt x="338" y="539"/>
                  <a:pt x="338" y="539"/>
                  <a:pt x="338" y="539"/>
                </a:cubicBezTo>
                <a:cubicBezTo>
                  <a:pt x="335" y="539"/>
                  <a:pt x="333" y="541"/>
                  <a:pt x="333" y="544"/>
                </a:cubicBezTo>
                <a:cubicBezTo>
                  <a:pt x="333" y="545"/>
                  <a:pt x="333" y="546"/>
                  <a:pt x="333" y="546"/>
                </a:cubicBezTo>
                <a:cubicBezTo>
                  <a:pt x="290" y="575"/>
                  <a:pt x="290" y="575"/>
                  <a:pt x="290" y="575"/>
                </a:cubicBezTo>
                <a:cubicBezTo>
                  <a:pt x="289" y="575"/>
                  <a:pt x="289" y="575"/>
                  <a:pt x="289" y="575"/>
                </a:cubicBezTo>
                <a:cubicBezTo>
                  <a:pt x="287" y="574"/>
                  <a:pt x="286" y="575"/>
                  <a:pt x="286" y="576"/>
                </a:cubicBezTo>
                <a:cubicBezTo>
                  <a:pt x="286" y="576"/>
                  <a:pt x="286" y="576"/>
                  <a:pt x="286" y="576"/>
                </a:cubicBezTo>
                <a:cubicBezTo>
                  <a:pt x="236" y="593"/>
                  <a:pt x="236" y="593"/>
                  <a:pt x="236" y="593"/>
                </a:cubicBezTo>
                <a:cubicBezTo>
                  <a:pt x="235" y="591"/>
                  <a:pt x="233" y="590"/>
                  <a:pt x="231" y="590"/>
                </a:cubicBezTo>
                <a:cubicBezTo>
                  <a:pt x="229" y="590"/>
                  <a:pt x="227" y="591"/>
                  <a:pt x="226" y="593"/>
                </a:cubicBezTo>
                <a:cubicBezTo>
                  <a:pt x="167" y="572"/>
                  <a:pt x="167" y="572"/>
                  <a:pt x="167" y="572"/>
                </a:cubicBezTo>
                <a:cubicBezTo>
                  <a:pt x="168" y="572"/>
                  <a:pt x="168" y="571"/>
                  <a:pt x="168" y="571"/>
                </a:cubicBezTo>
                <a:cubicBezTo>
                  <a:pt x="168" y="568"/>
                  <a:pt x="165" y="566"/>
                  <a:pt x="162" y="566"/>
                </a:cubicBezTo>
                <a:cubicBezTo>
                  <a:pt x="161" y="566"/>
                  <a:pt x="161" y="566"/>
                  <a:pt x="160" y="566"/>
                </a:cubicBezTo>
                <a:cubicBezTo>
                  <a:pt x="98" y="481"/>
                  <a:pt x="98" y="481"/>
                  <a:pt x="98" y="481"/>
                </a:cubicBezTo>
                <a:cubicBezTo>
                  <a:pt x="99" y="481"/>
                  <a:pt x="99" y="480"/>
                  <a:pt x="99" y="480"/>
                </a:cubicBezTo>
                <a:cubicBezTo>
                  <a:pt x="99" y="479"/>
                  <a:pt x="98" y="478"/>
                  <a:pt x="97" y="478"/>
                </a:cubicBezTo>
                <a:cubicBezTo>
                  <a:pt x="95" y="427"/>
                  <a:pt x="95" y="427"/>
                  <a:pt x="95" y="427"/>
                </a:cubicBezTo>
                <a:cubicBezTo>
                  <a:pt x="98" y="426"/>
                  <a:pt x="100" y="424"/>
                  <a:pt x="100" y="421"/>
                </a:cubicBezTo>
                <a:cubicBezTo>
                  <a:pt x="100" y="420"/>
                  <a:pt x="99" y="418"/>
                  <a:pt x="98" y="417"/>
                </a:cubicBezTo>
                <a:cubicBezTo>
                  <a:pt x="135" y="349"/>
                  <a:pt x="135" y="349"/>
                  <a:pt x="135" y="349"/>
                </a:cubicBezTo>
                <a:cubicBezTo>
                  <a:pt x="136" y="350"/>
                  <a:pt x="137" y="350"/>
                  <a:pt x="139" y="350"/>
                </a:cubicBezTo>
                <a:cubicBezTo>
                  <a:pt x="144" y="350"/>
                  <a:pt x="148" y="346"/>
                  <a:pt x="148" y="340"/>
                </a:cubicBezTo>
                <a:cubicBezTo>
                  <a:pt x="148" y="340"/>
                  <a:pt x="148" y="339"/>
                  <a:pt x="148" y="339"/>
                </a:cubicBezTo>
                <a:cubicBezTo>
                  <a:pt x="273" y="305"/>
                  <a:pt x="273" y="305"/>
                  <a:pt x="273" y="305"/>
                </a:cubicBezTo>
                <a:cubicBezTo>
                  <a:pt x="274" y="307"/>
                  <a:pt x="275" y="308"/>
                  <a:pt x="278" y="308"/>
                </a:cubicBezTo>
                <a:cubicBezTo>
                  <a:pt x="279" y="308"/>
                  <a:pt x="281" y="308"/>
                  <a:pt x="282" y="307"/>
                </a:cubicBezTo>
                <a:cubicBezTo>
                  <a:pt x="308" y="324"/>
                  <a:pt x="308" y="324"/>
                  <a:pt x="308" y="324"/>
                </a:cubicBezTo>
                <a:cubicBezTo>
                  <a:pt x="300" y="278"/>
                  <a:pt x="300" y="278"/>
                  <a:pt x="300" y="278"/>
                </a:cubicBezTo>
                <a:cubicBezTo>
                  <a:pt x="304" y="277"/>
                  <a:pt x="307" y="273"/>
                  <a:pt x="307" y="269"/>
                </a:cubicBezTo>
                <a:cubicBezTo>
                  <a:pt x="307" y="264"/>
                  <a:pt x="305" y="261"/>
                  <a:pt x="301" y="260"/>
                </a:cubicBezTo>
                <a:cubicBezTo>
                  <a:pt x="316" y="201"/>
                  <a:pt x="316" y="201"/>
                  <a:pt x="316" y="201"/>
                </a:cubicBezTo>
                <a:cubicBezTo>
                  <a:pt x="316" y="201"/>
                  <a:pt x="316" y="201"/>
                  <a:pt x="317" y="201"/>
                </a:cubicBezTo>
                <a:cubicBezTo>
                  <a:pt x="319" y="201"/>
                  <a:pt x="322" y="199"/>
                  <a:pt x="322" y="196"/>
                </a:cubicBezTo>
                <a:cubicBezTo>
                  <a:pt x="322" y="194"/>
                  <a:pt x="321" y="193"/>
                  <a:pt x="320" y="192"/>
                </a:cubicBezTo>
                <a:cubicBezTo>
                  <a:pt x="348" y="152"/>
                  <a:pt x="348" y="152"/>
                  <a:pt x="348" y="152"/>
                </a:cubicBezTo>
                <a:cubicBezTo>
                  <a:pt x="348" y="152"/>
                  <a:pt x="348" y="152"/>
                  <a:pt x="348" y="152"/>
                </a:cubicBezTo>
                <a:cubicBezTo>
                  <a:pt x="349" y="152"/>
                  <a:pt x="350" y="151"/>
                  <a:pt x="350" y="150"/>
                </a:cubicBezTo>
                <a:cubicBezTo>
                  <a:pt x="350" y="150"/>
                  <a:pt x="350" y="149"/>
                  <a:pt x="350" y="149"/>
                </a:cubicBezTo>
                <a:cubicBezTo>
                  <a:pt x="403" y="105"/>
                  <a:pt x="403" y="105"/>
                  <a:pt x="403" y="105"/>
                </a:cubicBezTo>
                <a:cubicBezTo>
                  <a:pt x="404" y="106"/>
                  <a:pt x="405" y="106"/>
                  <a:pt x="407" y="106"/>
                </a:cubicBezTo>
                <a:cubicBezTo>
                  <a:pt x="409" y="106"/>
                  <a:pt x="412" y="104"/>
                  <a:pt x="412" y="102"/>
                </a:cubicBezTo>
                <a:cubicBezTo>
                  <a:pt x="489" y="85"/>
                  <a:pt x="489" y="85"/>
                  <a:pt x="489" y="85"/>
                </a:cubicBezTo>
                <a:cubicBezTo>
                  <a:pt x="490" y="87"/>
                  <a:pt x="491" y="88"/>
                  <a:pt x="493" y="88"/>
                </a:cubicBezTo>
                <a:cubicBezTo>
                  <a:pt x="495" y="88"/>
                  <a:pt x="497" y="87"/>
                  <a:pt x="498" y="86"/>
                </a:cubicBezTo>
                <a:cubicBezTo>
                  <a:pt x="569" y="106"/>
                  <a:pt x="569" y="106"/>
                  <a:pt x="569" y="106"/>
                </a:cubicBezTo>
                <a:cubicBezTo>
                  <a:pt x="569" y="106"/>
                  <a:pt x="569" y="106"/>
                  <a:pt x="569" y="106"/>
                </a:cubicBezTo>
                <a:cubicBezTo>
                  <a:pt x="569" y="109"/>
                  <a:pt x="571" y="111"/>
                  <a:pt x="574" y="112"/>
                </a:cubicBezTo>
                <a:cubicBezTo>
                  <a:pt x="576" y="112"/>
                  <a:pt x="578" y="111"/>
                  <a:pt x="579" y="109"/>
                </a:cubicBezTo>
                <a:cubicBezTo>
                  <a:pt x="645" y="140"/>
                  <a:pt x="645" y="140"/>
                  <a:pt x="645" y="140"/>
                </a:cubicBezTo>
                <a:cubicBezTo>
                  <a:pt x="645" y="140"/>
                  <a:pt x="645" y="141"/>
                  <a:pt x="645" y="142"/>
                </a:cubicBezTo>
                <a:cubicBezTo>
                  <a:pt x="645" y="144"/>
                  <a:pt x="647" y="147"/>
                  <a:pt x="650" y="147"/>
                </a:cubicBezTo>
                <a:cubicBezTo>
                  <a:pt x="651" y="147"/>
                  <a:pt x="651" y="147"/>
                  <a:pt x="651" y="147"/>
                </a:cubicBezTo>
                <a:cubicBezTo>
                  <a:pt x="681" y="254"/>
                  <a:pt x="681" y="254"/>
                  <a:pt x="681" y="254"/>
                </a:cubicBezTo>
                <a:cubicBezTo>
                  <a:pt x="680" y="255"/>
                  <a:pt x="678" y="257"/>
                  <a:pt x="678" y="259"/>
                </a:cubicBezTo>
                <a:cubicBezTo>
                  <a:pt x="678" y="262"/>
                  <a:pt x="680" y="264"/>
                  <a:pt x="683" y="264"/>
                </a:cubicBezTo>
                <a:cubicBezTo>
                  <a:pt x="678" y="333"/>
                  <a:pt x="678" y="333"/>
                  <a:pt x="678" y="333"/>
                </a:cubicBezTo>
                <a:cubicBezTo>
                  <a:pt x="675" y="333"/>
                  <a:pt x="673" y="336"/>
                  <a:pt x="673" y="338"/>
                </a:cubicBezTo>
                <a:cubicBezTo>
                  <a:pt x="673" y="341"/>
                  <a:pt x="675" y="344"/>
                  <a:pt x="678" y="344"/>
                </a:cubicBezTo>
                <a:cubicBezTo>
                  <a:pt x="681" y="344"/>
                  <a:pt x="684" y="341"/>
                  <a:pt x="684" y="338"/>
                </a:cubicBezTo>
                <a:cubicBezTo>
                  <a:pt x="684" y="338"/>
                  <a:pt x="684" y="338"/>
                  <a:pt x="684" y="338"/>
                </a:cubicBezTo>
                <a:cubicBezTo>
                  <a:pt x="744" y="322"/>
                  <a:pt x="744" y="322"/>
                  <a:pt x="744" y="322"/>
                </a:cubicBezTo>
                <a:cubicBezTo>
                  <a:pt x="744" y="323"/>
                  <a:pt x="745" y="323"/>
                  <a:pt x="745" y="323"/>
                </a:cubicBezTo>
                <a:cubicBezTo>
                  <a:pt x="746" y="323"/>
                  <a:pt x="747" y="323"/>
                  <a:pt x="747" y="322"/>
                </a:cubicBezTo>
                <a:cubicBezTo>
                  <a:pt x="769" y="323"/>
                  <a:pt x="769" y="323"/>
                  <a:pt x="769" y="323"/>
                </a:cubicBezTo>
                <a:cubicBezTo>
                  <a:pt x="770" y="326"/>
                  <a:pt x="772" y="328"/>
                  <a:pt x="775" y="328"/>
                </a:cubicBezTo>
                <a:cubicBezTo>
                  <a:pt x="776" y="328"/>
                  <a:pt x="778" y="327"/>
                  <a:pt x="779" y="326"/>
                </a:cubicBezTo>
                <a:cubicBezTo>
                  <a:pt x="866" y="382"/>
                  <a:pt x="866" y="382"/>
                  <a:pt x="866" y="382"/>
                </a:cubicBezTo>
                <a:cubicBezTo>
                  <a:pt x="866" y="382"/>
                  <a:pt x="866" y="383"/>
                  <a:pt x="865" y="383"/>
                </a:cubicBezTo>
                <a:cubicBezTo>
                  <a:pt x="865" y="385"/>
                  <a:pt x="867" y="387"/>
                  <a:pt x="869" y="387"/>
                </a:cubicBezTo>
                <a:cubicBezTo>
                  <a:pt x="869" y="387"/>
                  <a:pt x="869" y="387"/>
                  <a:pt x="869" y="387"/>
                </a:cubicBezTo>
                <a:cubicBezTo>
                  <a:pt x="887" y="466"/>
                  <a:pt x="887" y="466"/>
                  <a:pt x="887" y="466"/>
                </a:cubicBezTo>
                <a:cubicBezTo>
                  <a:pt x="883" y="467"/>
                  <a:pt x="880" y="471"/>
                  <a:pt x="880" y="475"/>
                </a:cubicBezTo>
                <a:cubicBezTo>
                  <a:pt x="880" y="479"/>
                  <a:pt x="882" y="482"/>
                  <a:pt x="885" y="483"/>
                </a:cubicBezTo>
                <a:cubicBezTo>
                  <a:pt x="860" y="538"/>
                  <a:pt x="860" y="538"/>
                  <a:pt x="860" y="538"/>
                </a:cubicBezTo>
                <a:cubicBezTo>
                  <a:pt x="859" y="538"/>
                  <a:pt x="859" y="538"/>
                  <a:pt x="858" y="538"/>
                </a:cubicBezTo>
                <a:cubicBezTo>
                  <a:pt x="855" y="538"/>
                  <a:pt x="853" y="540"/>
                  <a:pt x="853" y="543"/>
                </a:cubicBezTo>
                <a:cubicBezTo>
                  <a:pt x="853" y="544"/>
                  <a:pt x="853" y="545"/>
                  <a:pt x="854" y="546"/>
                </a:cubicBezTo>
                <a:cubicBezTo>
                  <a:pt x="831" y="567"/>
                  <a:pt x="831" y="567"/>
                  <a:pt x="831" y="567"/>
                </a:cubicBezTo>
                <a:cubicBezTo>
                  <a:pt x="829" y="565"/>
                  <a:pt x="827" y="564"/>
                  <a:pt x="825" y="564"/>
                </a:cubicBezTo>
                <a:cubicBezTo>
                  <a:pt x="819" y="564"/>
                  <a:pt x="815" y="569"/>
                  <a:pt x="815" y="574"/>
                </a:cubicBezTo>
                <a:cubicBezTo>
                  <a:pt x="704" y="584"/>
                  <a:pt x="704" y="584"/>
                  <a:pt x="704" y="584"/>
                </a:cubicBezTo>
                <a:cubicBezTo>
                  <a:pt x="704" y="582"/>
                  <a:pt x="702" y="580"/>
                  <a:pt x="699" y="580"/>
                </a:cubicBezTo>
                <a:cubicBezTo>
                  <a:pt x="697" y="580"/>
                  <a:pt x="696" y="581"/>
                  <a:pt x="695" y="583"/>
                </a:cubicBezTo>
                <a:cubicBezTo>
                  <a:pt x="656" y="551"/>
                  <a:pt x="656" y="551"/>
                  <a:pt x="656" y="551"/>
                </a:cubicBezTo>
                <a:cubicBezTo>
                  <a:pt x="656" y="550"/>
                  <a:pt x="657" y="550"/>
                  <a:pt x="657" y="549"/>
                </a:cubicBezTo>
                <a:cubicBezTo>
                  <a:pt x="657" y="546"/>
                  <a:pt x="654" y="543"/>
                  <a:pt x="651" y="543"/>
                </a:cubicBezTo>
                <a:cubicBezTo>
                  <a:pt x="651" y="543"/>
                  <a:pt x="650" y="544"/>
                  <a:pt x="649" y="544"/>
                </a:cubicBezTo>
                <a:cubicBezTo>
                  <a:pt x="565" y="432"/>
                  <a:pt x="565" y="432"/>
                  <a:pt x="565" y="432"/>
                </a:cubicBezTo>
                <a:cubicBezTo>
                  <a:pt x="566" y="431"/>
                  <a:pt x="567" y="430"/>
                  <a:pt x="567" y="429"/>
                </a:cubicBezTo>
                <a:cubicBezTo>
                  <a:pt x="567" y="426"/>
                  <a:pt x="564" y="423"/>
                  <a:pt x="562" y="423"/>
                </a:cubicBezTo>
                <a:cubicBezTo>
                  <a:pt x="560" y="423"/>
                  <a:pt x="558" y="424"/>
                  <a:pt x="557" y="426"/>
                </a:cubicBezTo>
                <a:cubicBezTo>
                  <a:pt x="513" y="405"/>
                  <a:pt x="513" y="405"/>
                  <a:pt x="513" y="405"/>
                </a:cubicBezTo>
                <a:cubicBezTo>
                  <a:pt x="513" y="404"/>
                  <a:pt x="513" y="403"/>
                  <a:pt x="513" y="402"/>
                </a:cubicBezTo>
                <a:cubicBezTo>
                  <a:pt x="513" y="397"/>
                  <a:pt x="509" y="393"/>
                  <a:pt x="504" y="393"/>
                </a:cubicBezTo>
                <a:cubicBezTo>
                  <a:pt x="498" y="393"/>
                  <a:pt x="494" y="397"/>
                  <a:pt x="494" y="402"/>
                </a:cubicBezTo>
                <a:cubicBezTo>
                  <a:pt x="494" y="403"/>
                  <a:pt x="494" y="403"/>
                  <a:pt x="494" y="404"/>
                </a:cubicBezTo>
                <a:cubicBezTo>
                  <a:pt x="418" y="425"/>
                  <a:pt x="418" y="425"/>
                  <a:pt x="418" y="425"/>
                </a:cubicBezTo>
                <a:cubicBezTo>
                  <a:pt x="418" y="424"/>
                  <a:pt x="416" y="422"/>
                  <a:pt x="415" y="422"/>
                </a:cubicBezTo>
                <a:cubicBezTo>
                  <a:pt x="412" y="422"/>
                  <a:pt x="410" y="424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1" y="429"/>
                  <a:pt x="412" y="431"/>
                  <a:pt x="415" y="431"/>
                </a:cubicBezTo>
                <a:cubicBezTo>
                  <a:pt x="416" y="431"/>
                  <a:pt x="418" y="430"/>
                  <a:pt x="418" y="429"/>
                </a:cubicBezTo>
                <a:cubicBezTo>
                  <a:pt x="477" y="439"/>
                  <a:pt x="477" y="439"/>
                  <a:pt x="477" y="439"/>
                </a:cubicBezTo>
                <a:cubicBezTo>
                  <a:pt x="478" y="439"/>
                  <a:pt x="478" y="440"/>
                  <a:pt x="479" y="440"/>
                </a:cubicBezTo>
                <a:cubicBezTo>
                  <a:pt x="480" y="440"/>
                  <a:pt x="480" y="440"/>
                  <a:pt x="480" y="440"/>
                </a:cubicBezTo>
                <a:cubicBezTo>
                  <a:pt x="507" y="467"/>
                  <a:pt x="507" y="467"/>
                  <a:pt x="507" y="467"/>
                </a:cubicBezTo>
                <a:cubicBezTo>
                  <a:pt x="507" y="468"/>
                  <a:pt x="507" y="468"/>
                  <a:pt x="507" y="468"/>
                </a:cubicBezTo>
                <a:cubicBezTo>
                  <a:pt x="507" y="469"/>
                  <a:pt x="508" y="470"/>
                  <a:pt x="509" y="470"/>
                </a:cubicBezTo>
                <a:cubicBezTo>
                  <a:pt x="509" y="470"/>
                  <a:pt x="510" y="470"/>
                  <a:pt x="510" y="470"/>
                </a:cubicBezTo>
                <a:cubicBezTo>
                  <a:pt x="537" y="511"/>
                  <a:pt x="537" y="511"/>
                  <a:pt x="537" y="511"/>
                </a:cubicBezTo>
                <a:cubicBezTo>
                  <a:pt x="536" y="512"/>
                  <a:pt x="535" y="513"/>
                  <a:pt x="535" y="515"/>
                </a:cubicBezTo>
                <a:cubicBezTo>
                  <a:pt x="535" y="518"/>
                  <a:pt x="538" y="520"/>
                  <a:pt x="541" y="520"/>
                </a:cubicBezTo>
                <a:cubicBezTo>
                  <a:pt x="541" y="520"/>
                  <a:pt x="542" y="520"/>
                  <a:pt x="543" y="519"/>
                </a:cubicBezTo>
                <a:cubicBezTo>
                  <a:pt x="603" y="607"/>
                  <a:pt x="603" y="607"/>
                  <a:pt x="603" y="607"/>
                </a:cubicBezTo>
                <a:cubicBezTo>
                  <a:pt x="603" y="607"/>
                  <a:pt x="603" y="607"/>
                  <a:pt x="603" y="608"/>
                </a:cubicBezTo>
                <a:cubicBezTo>
                  <a:pt x="602" y="609"/>
                  <a:pt x="603" y="610"/>
                  <a:pt x="605" y="610"/>
                </a:cubicBezTo>
                <a:cubicBezTo>
                  <a:pt x="605" y="610"/>
                  <a:pt x="605" y="610"/>
                  <a:pt x="606" y="610"/>
                </a:cubicBezTo>
                <a:cubicBezTo>
                  <a:pt x="656" y="659"/>
                  <a:pt x="656" y="659"/>
                  <a:pt x="656" y="659"/>
                </a:cubicBezTo>
                <a:cubicBezTo>
                  <a:pt x="656" y="660"/>
                  <a:pt x="655" y="661"/>
                  <a:pt x="655" y="662"/>
                </a:cubicBezTo>
                <a:cubicBezTo>
                  <a:pt x="655" y="665"/>
                  <a:pt x="658" y="668"/>
                  <a:pt x="661" y="668"/>
                </a:cubicBezTo>
                <a:cubicBezTo>
                  <a:pt x="663" y="668"/>
                  <a:pt x="665" y="666"/>
                  <a:pt x="665" y="665"/>
                </a:cubicBezTo>
                <a:cubicBezTo>
                  <a:pt x="714" y="679"/>
                  <a:pt x="714" y="679"/>
                  <a:pt x="714" y="679"/>
                </a:cubicBezTo>
                <a:cubicBezTo>
                  <a:pt x="714" y="679"/>
                  <a:pt x="714" y="680"/>
                  <a:pt x="714" y="681"/>
                </a:cubicBezTo>
                <a:cubicBezTo>
                  <a:pt x="714" y="686"/>
                  <a:pt x="718" y="690"/>
                  <a:pt x="724" y="690"/>
                </a:cubicBezTo>
                <a:cubicBezTo>
                  <a:pt x="729" y="690"/>
                  <a:pt x="733" y="686"/>
                  <a:pt x="733" y="681"/>
                </a:cubicBezTo>
                <a:cubicBezTo>
                  <a:pt x="770" y="679"/>
                  <a:pt x="770" y="679"/>
                  <a:pt x="770" y="679"/>
                </a:cubicBezTo>
                <a:cubicBezTo>
                  <a:pt x="770" y="682"/>
                  <a:pt x="772" y="684"/>
                  <a:pt x="775" y="684"/>
                </a:cubicBezTo>
                <a:cubicBezTo>
                  <a:pt x="778" y="684"/>
                  <a:pt x="780" y="681"/>
                  <a:pt x="780" y="678"/>
                </a:cubicBezTo>
                <a:cubicBezTo>
                  <a:pt x="780" y="678"/>
                  <a:pt x="780" y="678"/>
                  <a:pt x="780" y="678"/>
                </a:cubicBezTo>
                <a:cubicBezTo>
                  <a:pt x="861" y="655"/>
                  <a:pt x="861" y="655"/>
                  <a:pt x="861" y="655"/>
                </a:cubicBezTo>
                <a:cubicBezTo>
                  <a:pt x="862" y="656"/>
                  <a:pt x="864" y="658"/>
                  <a:pt x="866" y="658"/>
                </a:cubicBezTo>
                <a:cubicBezTo>
                  <a:pt x="869" y="658"/>
                  <a:pt x="871" y="655"/>
                  <a:pt x="871" y="652"/>
                </a:cubicBezTo>
                <a:cubicBezTo>
                  <a:pt x="871" y="651"/>
                  <a:pt x="871" y="650"/>
                  <a:pt x="870" y="649"/>
                </a:cubicBezTo>
                <a:cubicBezTo>
                  <a:pt x="954" y="571"/>
                  <a:pt x="954" y="571"/>
                  <a:pt x="954" y="571"/>
                </a:cubicBezTo>
                <a:cubicBezTo>
                  <a:pt x="954" y="571"/>
                  <a:pt x="954" y="571"/>
                  <a:pt x="955" y="571"/>
                </a:cubicBezTo>
                <a:cubicBezTo>
                  <a:pt x="956" y="571"/>
                  <a:pt x="957" y="571"/>
                  <a:pt x="957" y="569"/>
                </a:cubicBezTo>
                <a:cubicBezTo>
                  <a:pt x="957" y="569"/>
                  <a:pt x="956" y="568"/>
                  <a:pt x="956" y="568"/>
                </a:cubicBezTo>
                <a:cubicBezTo>
                  <a:pt x="980" y="451"/>
                  <a:pt x="980" y="451"/>
                  <a:pt x="980" y="451"/>
                </a:cubicBezTo>
                <a:cubicBezTo>
                  <a:pt x="981" y="451"/>
                  <a:pt x="981" y="450"/>
                  <a:pt x="981" y="450"/>
                </a:cubicBezTo>
                <a:close/>
                <a:moveTo>
                  <a:pt x="788" y="634"/>
                </a:moveTo>
                <a:cubicBezTo>
                  <a:pt x="787" y="634"/>
                  <a:pt x="787" y="634"/>
                  <a:pt x="787" y="634"/>
                </a:cubicBezTo>
                <a:cubicBezTo>
                  <a:pt x="819" y="581"/>
                  <a:pt x="819" y="581"/>
                  <a:pt x="819" y="581"/>
                </a:cubicBezTo>
                <a:cubicBezTo>
                  <a:pt x="820" y="583"/>
                  <a:pt x="822" y="583"/>
                  <a:pt x="825" y="583"/>
                </a:cubicBezTo>
                <a:cubicBezTo>
                  <a:pt x="826" y="583"/>
                  <a:pt x="827" y="583"/>
                  <a:pt x="828" y="583"/>
                </a:cubicBezTo>
                <a:cubicBezTo>
                  <a:pt x="863" y="648"/>
                  <a:pt x="863" y="648"/>
                  <a:pt x="863" y="648"/>
                </a:cubicBezTo>
                <a:cubicBezTo>
                  <a:pt x="862" y="649"/>
                  <a:pt x="861" y="650"/>
                  <a:pt x="861" y="650"/>
                </a:cubicBezTo>
                <a:lnTo>
                  <a:pt x="788" y="634"/>
                </a:lnTo>
                <a:close/>
                <a:moveTo>
                  <a:pt x="726" y="672"/>
                </a:moveTo>
                <a:cubicBezTo>
                  <a:pt x="738" y="611"/>
                  <a:pt x="738" y="611"/>
                  <a:pt x="738" y="611"/>
                </a:cubicBezTo>
                <a:cubicBezTo>
                  <a:pt x="738" y="611"/>
                  <a:pt x="738" y="611"/>
                  <a:pt x="739" y="611"/>
                </a:cubicBezTo>
                <a:cubicBezTo>
                  <a:pt x="739" y="611"/>
                  <a:pt x="740" y="611"/>
                  <a:pt x="740" y="611"/>
                </a:cubicBezTo>
                <a:cubicBezTo>
                  <a:pt x="772" y="674"/>
                  <a:pt x="772" y="674"/>
                  <a:pt x="772" y="674"/>
                </a:cubicBezTo>
                <a:cubicBezTo>
                  <a:pt x="770" y="675"/>
                  <a:pt x="770" y="676"/>
                  <a:pt x="769" y="678"/>
                </a:cubicBezTo>
                <a:cubicBezTo>
                  <a:pt x="733" y="679"/>
                  <a:pt x="733" y="679"/>
                  <a:pt x="733" y="679"/>
                </a:cubicBezTo>
                <a:cubicBezTo>
                  <a:pt x="733" y="676"/>
                  <a:pt x="730" y="673"/>
                  <a:pt x="726" y="672"/>
                </a:cubicBezTo>
                <a:close/>
                <a:moveTo>
                  <a:pt x="605" y="606"/>
                </a:moveTo>
                <a:cubicBezTo>
                  <a:pt x="589" y="503"/>
                  <a:pt x="589" y="503"/>
                  <a:pt x="589" y="503"/>
                </a:cubicBezTo>
                <a:cubicBezTo>
                  <a:pt x="647" y="546"/>
                  <a:pt x="647" y="546"/>
                  <a:pt x="647" y="546"/>
                </a:cubicBezTo>
                <a:cubicBezTo>
                  <a:pt x="646" y="547"/>
                  <a:pt x="646" y="548"/>
                  <a:pt x="646" y="549"/>
                </a:cubicBezTo>
                <a:cubicBezTo>
                  <a:pt x="646" y="550"/>
                  <a:pt x="647" y="551"/>
                  <a:pt x="648" y="552"/>
                </a:cubicBezTo>
                <a:cubicBezTo>
                  <a:pt x="605" y="606"/>
                  <a:pt x="605" y="606"/>
                  <a:pt x="605" y="606"/>
                </a:cubicBezTo>
                <a:cubicBezTo>
                  <a:pt x="605" y="606"/>
                  <a:pt x="605" y="606"/>
                  <a:pt x="605" y="606"/>
                </a:cubicBezTo>
                <a:close/>
                <a:moveTo>
                  <a:pt x="545" y="512"/>
                </a:moveTo>
                <a:cubicBezTo>
                  <a:pt x="545" y="511"/>
                  <a:pt x="544" y="510"/>
                  <a:pt x="543" y="510"/>
                </a:cubicBezTo>
                <a:cubicBezTo>
                  <a:pt x="561" y="434"/>
                  <a:pt x="561" y="434"/>
                  <a:pt x="561" y="434"/>
                </a:cubicBezTo>
                <a:cubicBezTo>
                  <a:pt x="561" y="434"/>
                  <a:pt x="561" y="434"/>
                  <a:pt x="562" y="434"/>
                </a:cubicBezTo>
                <a:cubicBezTo>
                  <a:pt x="562" y="434"/>
                  <a:pt x="562" y="434"/>
                  <a:pt x="563" y="434"/>
                </a:cubicBezTo>
                <a:cubicBezTo>
                  <a:pt x="587" y="499"/>
                  <a:pt x="587" y="499"/>
                  <a:pt x="587" y="499"/>
                </a:cubicBezTo>
                <a:cubicBezTo>
                  <a:pt x="587" y="500"/>
                  <a:pt x="586" y="500"/>
                  <a:pt x="586" y="501"/>
                </a:cubicBezTo>
                <a:lnTo>
                  <a:pt x="545" y="512"/>
                </a:lnTo>
                <a:close/>
                <a:moveTo>
                  <a:pt x="607" y="607"/>
                </a:moveTo>
                <a:cubicBezTo>
                  <a:pt x="649" y="553"/>
                  <a:pt x="649" y="553"/>
                  <a:pt x="649" y="553"/>
                </a:cubicBezTo>
                <a:cubicBezTo>
                  <a:pt x="650" y="554"/>
                  <a:pt x="650" y="554"/>
                  <a:pt x="651" y="554"/>
                </a:cubicBezTo>
                <a:cubicBezTo>
                  <a:pt x="659" y="657"/>
                  <a:pt x="659" y="657"/>
                  <a:pt x="659" y="657"/>
                </a:cubicBezTo>
                <a:cubicBezTo>
                  <a:pt x="659" y="657"/>
                  <a:pt x="658" y="658"/>
                  <a:pt x="658" y="658"/>
                </a:cubicBezTo>
                <a:cubicBezTo>
                  <a:pt x="607" y="609"/>
                  <a:pt x="607" y="609"/>
                  <a:pt x="607" y="609"/>
                </a:cubicBezTo>
                <a:cubicBezTo>
                  <a:pt x="607" y="608"/>
                  <a:pt x="607" y="608"/>
                  <a:pt x="607" y="608"/>
                </a:cubicBezTo>
                <a:cubicBezTo>
                  <a:pt x="607" y="608"/>
                  <a:pt x="607" y="607"/>
                  <a:pt x="607" y="607"/>
                </a:cubicBezTo>
                <a:close/>
                <a:moveTo>
                  <a:pt x="664" y="658"/>
                </a:moveTo>
                <a:cubicBezTo>
                  <a:pt x="698" y="590"/>
                  <a:pt x="698" y="590"/>
                  <a:pt x="698" y="590"/>
                </a:cubicBezTo>
                <a:cubicBezTo>
                  <a:pt x="699" y="590"/>
                  <a:pt x="699" y="591"/>
                  <a:pt x="699" y="591"/>
                </a:cubicBezTo>
                <a:cubicBezTo>
                  <a:pt x="701" y="591"/>
                  <a:pt x="703" y="589"/>
                  <a:pt x="704" y="588"/>
                </a:cubicBezTo>
                <a:cubicBezTo>
                  <a:pt x="734" y="604"/>
                  <a:pt x="734" y="604"/>
                  <a:pt x="734" y="604"/>
                </a:cubicBezTo>
                <a:cubicBezTo>
                  <a:pt x="733" y="605"/>
                  <a:pt x="733" y="605"/>
                  <a:pt x="733" y="606"/>
                </a:cubicBezTo>
                <a:cubicBezTo>
                  <a:pt x="733" y="607"/>
                  <a:pt x="733" y="607"/>
                  <a:pt x="734" y="608"/>
                </a:cubicBezTo>
                <a:cubicBezTo>
                  <a:pt x="664" y="659"/>
                  <a:pt x="664" y="659"/>
                  <a:pt x="664" y="659"/>
                </a:cubicBezTo>
                <a:cubicBezTo>
                  <a:pt x="664" y="658"/>
                  <a:pt x="664" y="658"/>
                  <a:pt x="664" y="658"/>
                </a:cubicBezTo>
                <a:close/>
                <a:moveTo>
                  <a:pt x="705" y="586"/>
                </a:moveTo>
                <a:cubicBezTo>
                  <a:pt x="815" y="575"/>
                  <a:pt x="815" y="575"/>
                  <a:pt x="815" y="575"/>
                </a:cubicBezTo>
                <a:cubicBezTo>
                  <a:pt x="815" y="576"/>
                  <a:pt x="815" y="576"/>
                  <a:pt x="815" y="576"/>
                </a:cubicBezTo>
                <a:cubicBezTo>
                  <a:pt x="743" y="603"/>
                  <a:pt x="743" y="603"/>
                  <a:pt x="743" y="603"/>
                </a:cubicBezTo>
                <a:cubicBezTo>
                  <a:pt x="742" y="602"/>
                  <a:pt x="741" y="600"/>
                  <a:pt x="739" y="600"/>
                </a:cubicBezTo>
                <a:cubicBezTo>
                  <a:pt x="737" y="600"/>
                  <a:pt x="735" y="601"/>
                  <a:pt x="734" y="603"/>
                </a:cubicBezTo>
                <a:cubicBezTo>
                  <a:pt x="704" y="586"/>
                  <a:pt x="704" y="586"/>
                  <a:pt x="704" y="586"/>
                </a:cubicBezTo>
                <a:cubicBezTo>
                  <a:pt x="704" y="586"/>
                  <a:pt x="705" y="586"/>
                  <a:pt x="705" y="586"/>
                </a:cubicBezTo>
                <a:close/>
                <a:moveTo>
                  <a:pt x="746" y="319"/>
                </a:moveTo>
                <a:cubicBezTo>
                  <a:pt x="739" y="291"/>
                  <a:pt x="739" y="291"/>
                  <a:pt x="739" y="291"/>
                </a:cubicBezTo>
                <a:cubicBezTo>
                  <a:pt x="742" y="290"/>
                  <a:pt x="745" y="287"/>
                  <a:pt x="745" y="283"/>
                </a:cubicBezTo>
                <a:cubicBezTo>
                  <a:pt x="790" y="280"/>
                  <a:pt x="790" y="280"/>
                  <a:pt x="790" y="280"/>
                </a:cubicBezTo>
                <a:cubicBezTo>
                  <a:pt x="790" y="280"/>
                  <a:pt x="790" y="280"/>
                  <a:pt x="791" y="280"/>
                </a:cubicBezTo>
                <a:cubicBezTo>
                  <a:pt x="776" y="318"/>
                  <a:pt x="776" y="318"/>
                  <a:pt x="776" y="318"/>
                </a:cubicBezTo>
                <a:cubicBezTo>
                  <a:pt x="775" y="317"/>
                  <a:pt x="775" y="317"/>
                  <a:pt x="775" y="317"/>
                </a:cubicBezTo>
                <a:cubicBezTo>
                  <a:pt x="772" y="317"/>
                  <a:pt x="770" y="319"/>
                  <a:pt x="770" y="322"/>
                </a:cubicBezTo>
                <a:cubicBezTo>
                  <a:pt x="748" y="320"/>
                  <a:pt x="748" y="320"/>
                  <a:pt x="748" y="320"/>
                </a:cubicBezTo>
                <a:cubicBezTo>
                  <a:pt x="747" y="320"/>
                  <a:pt x="747" y="319"/>
                  <a:pt x="746" y="319"/>
                </a:cubicBezTo>
                <a:close/>
                <a:moveTo>
                  <a:pt x="681" y="334"/>
                </a:moveTo>
                <a:cubicBezTo>
                  <a:pt x="681" y="334"/>
                  <a:pt x="680" y="334"/>
                  <a:pt x="680" y="333"/>
                </a:cubicBezTo>
                <a:cubicBezTo>
                  <a:pt x="684" y="264"/>
                  <a:pt x="684" y="264"/>
                  <a:pt x="684" y="264"/>
                </a:cubicBezTo>
                <a:cubicBezTo>
                  <a:pt x="686" y="264"/>
                  <a:pt x="687" y="263"/>
                  <a:pt x="688" y="262"/>
                </a:cubicBezTo>
                <a:cubicBezTo>
                  <a:pt x="727" y="279"/>
                  <a:pt x="727" y="279"/>
                  <a:pt x="727" y="279"/>
                </a:cubicBezTo>
                <a:cubicBezTo>
                  <a:pt x="726" y="280"/>
                  <a:pt x="726" y="281"/>
                  <a:pt x="726" y="282"/>
                </a:cubicBezTo>
                <a:cubicBezTo>
                  <a:pt x="726" y="285"/>
                  <a:pt x="727" y="286"/>
                  <a:pt x="728" y="288"/>
                </a:cubicBezTo>
                <a:lnTo>
                  <a:pt x="681" y="334"/>
                </a:lnTo>
                <a:close/>
                <a:moveTo>
                  <a:pt x="580" y="106"/>
                </a:moveTo>
                <a:cubicBezTo>
                  <a:pt x="580" y="105"/>
                  <a:pt x="580" y="104"/>
                  <a:pt x="579" y="104"/>
                </a:cubicBezTo>
                <a:cubicBezTo>
                  <a:pt x="655" y="49"/>
                  <a:pt x="655" y="49"/>
                  <a:pt x="655" y="49"/>
                </a:cubicBezTo>
                <a:cubicBezTo>
                  <a:pt x="655" y="49"/>
                  <a:pt x="655" y="49"/>
                  <a:pt x="656" y="49"/>
                </a:cubicBezTo>
                <a:cubicBezTo>
                  <a:pt x="656" y="49"/>
                  <a:pt x="656" y="49"/>
                  <a:pt x="656" y="49"/>
                </a:cubicBezTo>
                <a:cubicBezTo>
                  <a:pt x="684" y="114"/>
                  <a:pt x="684" y="114"/>
                  <a:pt x="684" y="114"/>
                </a:cubicBezTo>
                <a:cubicBezTo>
                  <a:pt x="684" y="114"/>
                  <a:pt x="684" y="114"/>
                  <a:pt x="683" y="114"/>
                </a:cubicBezTo>
                <a:lnTo>
                  <a:pt x="580" y="106"/>
                </a:lnTo>
                <a:close/>
                <a:moveTo>
                  <a:pt x="157" y="569"/>
                </a:moveTo>
                <a:cubicBezTo>
                  <a:pt x="157" y="570"/>
                  <a:pt x="157" y="570"/>
                  <a:pt x="157" y="571"/>
                </a:cubicBezTo>
                <a:cubicBezTo>
                  <a:pt x="157" y="571"/>
                  <a:pt x="157" y="571"/>
                  <a:pt x="157" y="572"/>
                </a:cubicBezTo>
                <a:cubicBezTo>
                  <a:pt x="110" y="587"/>
                  <a:pt x="110" y="587"/>
                  <a:pt x="110" y="587"/>
                </a:cubicBezTo>
                <a:cubicBezTo>
                  <a:pt x="109" y="586"/>
                  <a:pt x="107" y="584"/>
                  <a:pt x="105" y="584"/>
                </a:cubicBezTo>
                <a:cubicBezTo>
                  <a:pt x="105" y="584"/>
                  <a:pt x="105" y="584"/>
                  <a:pt x="105" y="584"/>
                </a:cubicBezTo>
                <a:cubicBezTo>
                  <a:pt x="98" y="543"/>
                  <a:pt x="98" y="543"/>
                  <a:pt x="98" y="543"/>
                </a:cubicBezTo>
                <a:cubicBezTo>
                  <a:pt x="98" y="543"/>
                  <a:pt x="98" y="542"/>
                  <a:pt x="98" y="542"/>
                </a:cubicBezTo>
                <a:lnTo>
                  <a:pt x="157" y="569"/>
                </a:lnTo>
                <a:close/>
                <a:moveTo>
                  <a:pt x="323" y="600"/>
                </a:moveTo>
                <a:cubicBezTo>
                  <a:pt x="323" y="600"/>
                  <a:pt x="323" y="600"/>
                  <a:pt x="323" y="600"/>
                </a:cubicBezTo>
                <a:cubicBezTo>
                  <a:pt x="323" y="601"/>
                  <a:pt x="323" y="601"/>
                  <a:pt x="323" y="601"/>
                </a:cubicBezTo>
                <a:cubicBezTo>
                  <a:pt x="291" y="642"/>
                  <a:pt x="291" y="642"/>
                  <a:pt x="291" y="642"/>
                </a:cubicBezTo>
                <a:cubicBezTo>
                  <a:pt x="290" y="641"/>
                  <a:pt x="290" y="641"/>
                  <a:pt x="289" y="641"/>
                </a:cubicBezTo>
                <a:cubicBezTo>
                  <a:pt x="289" y="579"/>
                  <a:pt x="289" y="579"/>
                  <a:pt x="289" y="579"/>
                </a:cubicBezTo>
                <a:cubicBezTo>
                  <a:pt x="289" y="579"/>
                  <a:pt x="289" y="578"/>
                  <a:pt x="290" y="578"/>
                </a:cubicBezTo>
                <a:lnTo>
                  <a:pt x="323" y="600"/>
                </a:lnTo>
                <a:close/>
                <a:moveTo>
                  <a:pt x="352" y="466"/>
                </a:moveTo>
                <a:cubicBezTo>
                  <a:pt x="365" y="463"/>
                  <a:pt x="365" y="463"/>
                  <a:pt x="365" y="463"/>
                </a:cubicBezTo>
                <a:cubicBezTo>
                  <a:pt x="365" y="463"/>
                  <a:pt x="366" y="463"/>
                  <a:pt x="366" y="464"/>
                </a:cubicBezTo>
                <a:cubicBezTo>
                  <a:pt x="375" y="524"/>
                  <a:pt x="375" y="524"/>
                  <a:pt x="375" y="524"/>
                </a:cubicBezTo>
                <a:cubicBezTo>
                  <a:pt x="351" y="468"/>
                  <a:pt x="351" y="468"/>
                  <a:pt x="351" y="468"/>
                </a:cubicBezTo>
                <a:cubicBezTo>
                  <a:pt x="352" y="467"/>
                  <a:pt x="352" y="467"/>
                  <a:pt x="352" y="466"/>
                </a:cubicBezTo>
                <a:close/>
                <a:moveTo>
                  <a:pt x="341" y="430"/>
                </a:moveTo>
                <a:cubicBezTo>
                  <a:pt x="363" y="411"/>
                  <a:pt x="363" y="411"/>
                  <a:pt x="363" y="411"/>
                </a:cubicBezTo>
                <a:cubicBezTo>
                  <a:pt x="363" y="411"/>
                  <a:pt x="363" y="411"/>
                  <a:pt x="363" y="411"/>
                </a:cubicBezTo>
                <a:cubicBezTo>
                  <a:pt x="366" y="460"/>
                  <a:pt x="366" y="460"/>
                  <a:pt x="366" y="460"/>
                </a:cubicBezTo>
                <a:cubicBezTo>
                  <a:pt x="341" y="436"/>
                  <a:pt x="341" y="436"/>
                  <a:pt x="341" y="436"/>
                </a:cubicBezTo>
                <a:cubicBezTo>
                  <a:pt x="341" y="435"/>
                  <a:pt x="342" y="434"/>
                  <a:pt x="342" y="433"/>
                </a:cubicBezTo>
                <a:cubicBezTo>
                  <a:pt x="342" y="432"/>
                  <a:pt x="342" y="431"/>
                  <a:pt x="341" y="430"/>
                </a:cubicBezTo>
                <a:close/>
                <a:moveTo>
                  <a:pt x="384" y="424"/>
                </a:moveTo>
                <a:cubicBezTo>
                  <a:pt x="384" y="424"/>
                  <a:pt x="385" y="424"/>
                  <a:pt x="386" y="424"/>
                </a:cubicBezTo>
                <a:cubicBezTo>
                  <a:pt x="440" y="487"/>
                  <a:pt x="440" y="487"/>
                  <a:pt x="440" y="487"/>
                </a:cubicBezTo>
                <a:cubicBezTo>
                  <a:pt x="440" y="487"/>
                  <a:pt x="440" y="488"/>
                  <a:pt x="439" y="488"/>
                </a:cubicBezTo>
                <a:cubicBezTo>
                  <a:pt x="369" y="462"/>
                  <a:pt x="369" y="462"/>
                  <a:pt x="369" y="462"/>
                </a:cubicBezTo>
                <a:cubicBezTo>
                  <a:pt x="369" y="461"/>
                  <a:pt x="368" y="461"/>
                  <a:pt x="368" y="460"/>
                </a:cubicBezTo>
                <a:cubicBezTo>
                  <a:pt x="383" y="424"/>
                  <a:pt x="383" y="424"/>
                  <a:pt x="383" y="424"/>
                </a:cubicBezTo>
                <a:cubicBezTo>
                  <a:pt x="383" y="424"/>
                  <a:pt x="383" y="424"/>
                  <a:pt x="384" y="424"/>
                </a:cubicBezTo>
                <a:close/>
                <a:moveTo>
                  <a:pt x="485" y="564"/>
                </a:moveTo>
                <a:cubicBezTo>
                  <a:pt x="485" y="564"/>
                  <a:pt x="485" y="564"/>
                  <a:pt x="485" y="564"/>
                </a:cubicBezTo>
                <a:cubicBezTo>
                  <a:pt x="438" y="595"/>
                  <a:pt x="438" y="595"/>
                  <a:pt x="438" y="595"/>
                </a:cubicBezTo>
                <a:cubicBezTo>
                  <a:pt x="437" y="593"/>
                  <a:pt x="435" y="592"/>
                  <a:pt x="433" y="591"/>
                </a:cubicBezTo>
                <a:cubicBezTo>
                  <a:pt x="434" y="577"/>
                  <a:pt x="434" y="577"/>
                  <a:pt x="434" y="577"/>
                </a:cubicBezTo>
                <a:cubicBezTo>
                  <a:pt x="435" y="576"/>
                  <a:pt x="435" y="576"/>
                  <a:pt x="435" y="575"/>
                </a:cubicBezTo>
                <a:lnTo>
                  <a:pt x="485" y="564"/>
                </a:lnTo>
                <a:close/>
                <a:moveTo>
                  <a:pt x="586" y="713"/>
                </a:moveTo>
                <a:cubicBezTo>
                  <a:pt x="586" y="714"/>
                  <a:pt x="586" y="715"/>
                  <a:pt x="587" y="716"/>
                </a:cubicBezTo>
                <a:cubicBezTo>
                  <a:pt x="543" y="741"/>
                  <a:pt x="543" y="741"/>
                  <a:pt x="543" y="741"/>
                </a:cubicBezTo>
                <a:cubicBezTo>
                  <a:pt x="542" y="739"/>
                  <a:pt x="540" y="739"/>
                  <a:pt x="539" y="739"/>
                </a:cubicBezTo>
                <a:cubicBezTo>
                  <a:pt x="536" y="714"/>
                  <a:pt x="536" y="714"/>
                  <a:pt x="536" y="714"/>
                </a:cubicBezTo>
                <a:cubicBezTo>
                  <a:pt x="537" y="714"/>
                  <a:pt x="537" y="713"/>
                  <a:pt x="537" y="713"/>
                </a:cubicBezTo>
                <a:lnTo>
                  <a:pt x="586" y="713"/>
                </a:lnTo>
                <a:close/>
                <a:moveTo>
                  <a:pt x="603" y="747"/>
                </a:moveTo>
                <a:cubicBezTo>
                  <a:pt x="598" y="721"/>
                  <a:pt x="598" y="721"/>
                  <a:pt x="598" y="721"/>
                </a:cubicBezTo>
                <a:cubicBezTo>
                  <a:pt x="602" y="720"/>
                  <a:pt x="604" y="717"/>
                  <a:pt x="605" y="714"/>
                </a:cubicBezTo>
                <a:cubicBezTo>
                  <a:pt x="682" y="719"/>
                  <a:pt x="682" y="719"/>
                  <a:pt x="682" y="719"/>
                </a:cubicBezTo>
                <a:cubicBezTo>
                  <a:pt x="604" y="748"/>
                  <a:pt x="604" y="748"/>
                  <a:pt x="604" y="748"/>
                </a:cubicBezTo>
                <a:cubicBezTo>
                  <a:pt x="604" y="748"/>
                  <a:pt x="603" y="748"/>
                  <a:pt x="603" y="747"/>
                </a:cubicBezTo>
                <a:close/>
                <a:moveTo>
                  <a:pt x="601" y="749"/>
                </a:moveTo>
                <a:cubicBezTo>
                  <a:pt x="544" y="743"/>
                  <a:pt x="544" y="743"/>
                  <a:pt x="544" y="743"/>
                </a:cubicBezTo>
                <a:cubicBezTo>
                  <a:pt x="544" y="743"/>
                  <a:pt x="543" y="742"/>
                  <a:pt x="543" y="742"/>
                </a:cubicBezTo>
                <a:cubicBezTo>
                  <a:pt x="588" y="717"/>
                  <a:pt x="588" y="717"/>
                  <a:pt x="588" y="717"/>
                </a:cubicBezTo>
                <a:cubicBezTo>
                  <a:pt x="589" y="720"/>
                  <a:pt x="592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601" y="748"/>
                  <a:pt x="601" y="748"/>
                  <a:pt x="601" y="748"/>
                </a:cubicBezTo>
                <a:cubicBezTo>
                  <a:pt x="601" y="748"/>
                  <a:pt x="601" y="748"/>
                  <a:pt x="601" y="749"/>
                </a:cubicBezTo>
                <a:close/>
                <a:moveTo>
                  <a:pt x="535" y="740"/>
                </a:moveTo>
                <a:cubicBezTo>
                  <a:pt x="470" y="672"/>
                  <a:pt x="470" y="672"/>
                  <a:pt x="470" y="672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33" y="713"/>
                  <a:pt x="534" y="714"/>
                  <a:pt x="535" y="714"/>
                </a:cubicBezTo>
                <a:cubicBezTo>
                  <a:pt x="537" y="739"/>
                  <a:pt x="537" y="739"/>
                  <a:pt x="537" y="739"/>
                </a:cubicBezTo>
                <a:cubicBezTo>
                  <a:pt x="536" y="739"/>
                  <a:pt x="536" y="739"/>
                  <a:pt x="535" y="740"/>
                </a:cubicBezTo>
                <a:close/>
                <a:moveTo>
                  <a:pt x="511" y="674"/>
                </a:moveTo>
                <a:cubicBezTo>
                  <a:pt x="511" y="676"/>
                  <a:pt x="513" y="678"/>
                  <a:pt x="516" y="678"/>
                </a:cubicBezTo>
                <a:cubicBezTo>
                  <a:pt x="517" y="678"/>
                  <a:pt x="517" y="678"/>
                  <a:pt x="517" y="678"/>
                </a:cubicBezTo>
                <a:cubicBezTo>
                  <a:pt x="533" y="710"/>
                  <a:pt x="533" y="710"/>
                  <a:pt x="533" y="710"/>
                </a:cubicBezTo>
                <a:cubicBezTo>
                  <a:pt x="470" y="670"/>
                  <a:pt x="470" y="670"/>
                  <a:pt x="470" y="670"/>
                </a:cubicBezTo>
                <a:cubicBezTo>
                  <a:pt x="470" y="670"/>
                  <a:pt x="470" y="669"/>
                  <a:pt x="470" y="669"/>
                </a:cubicBezTo>
                <a:lnTo>
                  <a:pt x="511" y="674"/>
                </a:lnTo>
                <a:close/>
                <a:moveTo>
                  <a:pt x="535" y="709"/>
                </a:moveTo>
                <a:cubicBezTo>
                  <a:pt x="519" y="677"/>
                  <a:pt x="519" y="677"/>
                  <a:pt x="519" y="677"/>
                </a:cubicBezTo>
                <a:cubicBezTo>
                  <a:pt x="520" y="676"/>
                  <a:pt x="521" y="675"/>
                  <a:pt x="521" y="673"/>
                </a:cubicBezTo>
                <a:cubicBezTo>
                  <a:pt x="521" y="672"/>
                  <a:pt x="521" y="670"/>
                  <a:pt x="520" y="669"/>
                </a:cubicBezTo>
                <a:cubicBezTo>
                  <a:pt x="538" y="645"/>
                  <a:pt x="538" y="645"/>
                  <a:pt x="538" y="645"/>
                </a:cubicBezTo>
                <a:cubicBezTo>
                  <a:pt x="538" y="645"/>
                  <a:pt x="539" y="645"/>
                  <a:pt x="539" y="645"/>
                </a:cubicBezTo>
                <a:lnTo>
                  <a:pt x="535" y="709"/>
                </a:lnTo>
                <a:close/>
                <a:moveTo>
                  <a:pt x="537" y="644"/>
                </a:moveTo>
                <a:cubicBezTo>
                  <a:pt x="519" y="668"/>
                  <a:pt x="519" y="668"/>
                  <a:pt x="519" y="668"/>
                </a:cubicBezTo>
                <a:cubicBezTo>
                  <a:pt x="518" y="668"/>
                  <a:pt x="517" y="668"/>
                  <a:pt x="516" y="668"/>
                </a:cubicBezTo>
                <a:cubicBezTo>
                  <a:pt x="515" y="668"/>
                  <a:pt x="513" y="668"/>
                  <a:pt x="512" y="669"/>
                </a:cubicBezTo>
                <a:cubicBezTo>
                  <a:pt x="439" y="606"/>
                  <a:pt x="439" y="606"/>
                  <a:pt x="439" y="606"/>
                </a:cubicBezTo>
                <a:cubicBezTo>
                  <a:pt x="439" y="606"/>
                  <a:pt x="439" y="605"/>
                  <a:pt x="439" y="605"/>
                </a:cubicBezTo>
                <a:cubicBezTo>
                  <a:pt x="535" y="639"/>
                  <a:pt x="535" y="639"/>
                  <a:pt x="535" y="639"/>
                </a:cubicBezTo>
                <a:cubicBezTo>
                  <a:pt x="535" y="639"/>
                  <a:pt x="535" y="640"/>
                  <a:pt x="535" y="640"/>
                </a:cubicBezTo>
                <a:cubicBezTo>
                  <a:pt x="535" y="642"/>
                  <a:pt x="536" y="643"/>
                  <a:pt x="537" y="644"/>
                </a:cubicBezTo>
                <a:close/>
                <a:moveTo>
                  <a:pt x="433" y="573"/>
                </a:moveTo>
                <a:cubicBezTo>
                  <a:pt x="432" y="573"/>
                  <a:pt x="432" y="573"/>
                  <a:pt x="432" y="573"/>
                </a:cubicBezTo>
                <a:cubicBezTo>
                  <a:pt x="402" y="558"/>
                  <a:pt x="402" y="558"/>
                  <a:pt x="402" y="558"/>
                </a:cubicBezTo>
                <a:cubicBezTo>
                  <a:pt x="403" y="558"/>
                  <a:pt x="403" y="557"/>
                  <a:pt x="403" y="556"/>
                </a:cubicBezTo>
                <a:cubicBezTo>
                  <a:pt x="403" y="555"/>
                  <a:pt x="402" y="554"/>
                  <a:pt x="401" y="553"/>
                </a:cubicBezTo>
                <a:cubicBezTo>
                  <a:pt x="442" y="495"/>
                  <a:pt x="442" y="495"/>
                  <a:pt x="442" y="495"/>
                </a:cubicBezTo>
                <a:cubicBezTo>
                  <a:pt x="442" y="496"/>
                  <a:pt x="442" y="496"/>
                  <a:pt x="443" y="496"/>
                </a:cubicBezTo>
                <a:lnTo>
                  <a:pt x="433" y="573"/>
                </a:lnTo>
                <a:close/>
                <a:moveTo>
                  <a:pt x="383" y="595"/>
                </a:moveTo>
                <a:cubicBezTo>
                  <a:pt x="355" y="597"/>
                  <a:pt x="355" y="597"/>
                  <a:pt x="355" y="597"/>
                </a:cubicBezTo>
                <a:cubicBezTo>
                  <a:pt x="340" y="549"/>
                  <a:pt x="340" y="549"/>
                  <a:pt x="340" y="549"/>
                </a:cubicBezTo>
                <a:cubicBezTo>
                  <a:pt x="341" y="549"/>
                  <a:pt x="341" y="548"/>
                  <a:pt x="341" y="548"/>
                </a:cubicBezTo>
                <a:cubicBezTo>
                  <a:pt x="384" y="592"/>
                  <a:pt x="384" y="592"/>
                  <a:pt x="384" y="592"/>
                </a:cubicBezTo>
                <a:cubicBezTo>
                  <a:pt x="384" y="593"/>
                  <a:pt x="383" y="594"/>
                  <a:pt x="383" y="595"/>
                </a:cubicBezTo>
                <a:close/>
                <a:moveTo>
                  <a:pt x="343" y="543"/>
                </a:moveTo>
                <a:cubicBezTo>
                  <a:pt x="375" y="532"/>
                  <a:pt x="375" y="532"/>
                  <a:pt x="375" y="532"/>
                </a:cubicBezTo>
                <a:cubicBezTo>
                  <a:pt x="375" y="532"/>
                  <a:pt x="376" y="532"/>
                  <a:pt x="376" y="533"/>
                </a:cubicBezTo>
                <a:cubicBezTo>
                  <a:pt x="376" y="533"/>
                  <a:pt x="377" y="532"/>
                  <a:pt x="377" y="532"/>
                </a:cubicBezTo>
                <a:cubicBezTo>
                  <a:pt x="393" y="553"/>
                  <a:pt x="393" y="553"/>
                  <a:pt x="393" y="553"/>
                </a:cubicBezTo>
                <a:cubicBezTo>
                  <a:pt x="393" y="553"/>
                  <a:pt x="393" y="554"/>
                  <a:pt x="392" y="555"/>
                </a:cubicBezTo>
                <a:cubicBezTo>
                  <a:pt x="343" y="544"/>
                  <a:pt x="343" y="544"/>
                  <a:pt x="343" y="544"/>
                </a:cubicBezTo>
                <a:cubicBezTo>
                  <a:pt x="343" y="544"/>
                  <a:pt x="344" y="544"/>
                  <a:pt x="344" y="544"/>
                </a:cubicBezTo>
                <a:cubicBezTo>
                  <a:pt x="344" y="544"/>
                  <a:pt x="343" y="543"/>
                  <a:pt x="343" y="543"/>
                </a:cubicBezTo>
                <a:close/>
                <a:moveTo>
                  <a:pt x="440" y="494"/>
                </a:moveTo>
                <a:cubicBezTo>
                  <a:pt x="400" y="552"/>
                  <a:pt x="400" y="552"/>
                  <a:pt x="400" y="552"/>
                </a:cubicBezTo>
                <a:cubicBezTo>
                  <a:pt x="399" y="552"/>
                  <a:pt x="399" y="551"/>
                  <a:pt x="399" y="551"/>
                </a:cubicBezTo>
                <a:cubicBezTo>
                  <a:pt x="403" y="503"/>
                  <a:pt x="403" y="503"/>
                  <a:pt x="403" y="503"/>
                </a:cubicBezTo>
                <a:cubicBezTo>
                  <a:pt x="406" y="502"/>
                  <a:pt x="408" y="500"/>
                  <a:pt x="408" y="498"/>
                </a:cubicBezTo>
                <a:cubicBezTo>
                  <a:pt x="439" y="492"/>
                  <a:pt x="439" y="492"/>
                  <a:pt x="439" y="492"/>
                </a:cubicBezTo>
                <a:cubicBezTo>
                  <a:pt x="439" y="493"/>
                  <a:pt x="440" y="494"/>
                  <a:pt x="440" y="494"/>
                </a:cubicBezTo>
                <a:close/>
                <a:moveTo>
                  <a:pt x="408" y="496"/>
                </a:moveTo>
                <a:cubicBezTo>
                  <a:pt x="407" y="494"/>
                  <a:pt x="405" y="492"/>
                  <a:pt x="403" y="492"/>
                </a:cubicBezTo>
                <a:cubicBezTo>
                  <a:pt x="401" y="492"/>
                  <a:pt x="400" y="493"/>
                  <a:pt x="399" y="493"/>
                </a:cubicBezTo>
                <a:cubicBezTo>
                  <a:pt x="370" y="464"/>
                  <a:pt x="370" y="464"/>
                  <a:pt x="370" y="464"/>
                </a:cubicBezTo>
                <a:cubicBezTo>
                  <a:pt x="439" y="490"/>
                  <a:pt x="439" y="490"/>
                  <a:pt x="439" y="490"/>
                </a:cubicBezTo>
                <a:cubicBezTo>
                  <a:pt x="439" y="490"/>
                  <a:pt x="439" y="490"/>
                  <a:pt x="439" y="491"/>
                </a:cubicBezTo>
                <a:cubicBezTo>
                  <a:pt x="439" y="491"/>
                  <a:pt x="439" y="491"/>
                  <a:pt x="439" y="491"/>
                </a:cubicBezTo>
                <a:lnTo>
                  <a:pt x="408" y="496"/>
                </a:lnTo>
                <a:close/>
                <a:moveTo>
                  <a:pt x="398" y="495"/>
                </a:moveTo>
                <a:cubicBezTo>
                  <a:pt x="398" y="495"/>
                  <a:pt x="397" y="496"/>
                  <a:pt x="397" y="497"/>
                </a:cubicBezTo>
                <a:cubicBezTo>
                  <a:pt x="397" y="499"/>
                  <a:pt x="398" y="500"/>
                  <a:pt x="399" y="501"/>
                </a:cubicBezTo>
                <a:cubicBezTo>
                  <a:pt x="377" y="528"/>
                  <a:pt x="377" y="528"/>
                  <a:pt x="377" y="528"/>
                </a:cubicBezTo>
                <a:cubicBezTo>
                  <a:pt x="377" y="528"/>
                  <a:pt x="377" y="528"/>
                  <a:pt x="377" y="528"/>
                </a:cubicBezTo>
                <a:cubicBezTo>
                  <a:pt x="368" y="464"/>
                  <a:pt x="368" y="464"/>
                  <a:pt x="368" y="464"/>
                </a:cubicBezTo>
                <a:lnTo>
                  <a:pt x="398" y="495"/>
                </a:lnTo>
                <a:close/>
                <a:moveTo>
                  <a:pt x="395" y="552"/>
                </a:moveTo>
                <a:cubicBezTo>
                  <a:pt x="378" y="531"/>
                  <a:pt x="378" y="531"/>
                  <a:pt x="378" y="531"/>
                </a:cubicBezTo>
                <a:cubicBezTo>
                  <a:pt x="378" y="531"/>
                  <a:pt x="378" y="531"/>
                  <a:pt x="379" y="531"/>
                </a:cubicBezTo>
                <a:cubicBezTo>
                  <a:pt x="379" y="530"/>
                  <a:pt x="378" y="530"/>
                  <a:pt x="378" y="529"/>
                </a:cubicBezTo>
                <a:cubicBezTo>
                  <a:pt x="400" y="502"/>
                  <a:pt x="400" y="502"/>
                  <a:pt x="400" y="502"/>
                </a:cubicBezTo>
                <a:cubicBezTo>
                  <a:pt x="401" y="502"/>
                  <a:pt x="401" y="502"/>
                  <a:pt x="401" y="502"/>
                </a:cubicBezTo>
                <a:cubicBezTo>
                  <a:pt x="397" y="551"/>
                  <a:pt x="397" y="551"/>
                  <a:pt x="397" y="551"/>
                </a:cubicBezTo>
                <a:cubicBezTo>
                  <a:pt x="396" y="551"/>
                  <a:pt x="395" y="551"/>
                  <a:pt x="395" y="552"/>
                </a:cubicBezTo>
                <a:close/>
                <a:moveTo>
                  <a:pt x="375" y="529"/>
                </a:moveTo>
                <a:cubicBezTo>
                  <a:pt x="375" y="529"/>
                  <a:pt x="374" y="530"/>
                  <a:pt x="374" y="530"/>
                </a:cubicBezTo>
                <a:cubicBezTo>
                  <a:pt x="374" y="530"/>
                  <a:pt x="374" y="530"/>
                  <a:pt x="374" y="530"/>
                </a:cubicBezTo>
                <a:cubicBezTo>
                  <a:pt x="343" y="542"/>
                  <a:pt x="343" y="542"/>
                  <a:pt x="343" y="542"/>
                </a:cubicBezTo>
                <a:cubicBezTo>
                  <a:pt x="342" y="540"/>
                  <a:pt x="341" y="539"/>
                  <a:pt x="340" y="539"/>
                </a:cubicBezTo>
                <a:cubicBezTo>
                  <a:pt x="350" y="469"/>
                  <a:pt x="350" y="469"/>
                  <a:pt x="350" y="469"/>
                </a:cubicBezTo>
                <a:lnTo>
                  <a:pt x="375" y="529"/>
                </a:lnTo>
                <a:close/>
                <a:moveTo>
                  <a:pt x="338" y="549"/>
                </a:moveTo>
                <a:cubicBezTo>
                  <a:pt x="338" y="549"/>
                  <a:pt x="339" y="549"/>
                  <a:pt x="339" y="549"/>
                </a:cubicBezTo>
                <a:cubicBezTo>
                  <a:pt x="353" y="597"/>
                  <a:pt x="353" y="597"/>
                  <a:pt x="353" y="597"/>
                </a:cubicBezTo>
                <a:cubicBezTo>
                  <a:pt x="327" y="599"/>
                  <a:pt x="327" y="599"/>
                  <a:pt x="327" y="599"/>
                </a:cubicBezTo>
                <a:cubicBezTo>
                  <a:pt x="327" y="599"/>
                  <a:pt x="326" y="599"/>
                  <a:pt x="326" y="599"/>
                </a:cubicBezTo>
                <a:cubicBezTo>
                  <a:pt x="338" y="549"/>
                  <a:pt x="338" y="549"/>
                  <a:pt x="338" y="549"/>
                </a:cubicBezTo>
                <a:cubicBezTo>
                  <a:pt x="338" y="549"/>
                  <a:pt x="338" y="549"/>
                  <a:pt x="338" y="549"/>
                </a:cubicBezTo>
                <a:close/>
                <a:moveTo>
                  <a:pt x="248" y="150"/>
                </a:moveTo>
                <a:cubicBezTo>
                  <a:pt x="248" y="150"/>
                  <a:pt x="248" y="150"/>
                  <a:pt x="248" y="150"/>
                </a:cubicBezTo>
                <a:cubicBezTo>
                  <a:pt x="248" y="148"/>
                  <a:pt x="247" y="147"/>
                  <a:pt x="246" y="146"/>
                </a:cubicBezTo>
                <a:cubicBezTo>
                  <a:pt x="280" y="105"/>
                  <a:pt x="280" y="105"/>
                  <a:pt x="280" y="105"/>
                </a:cubicBezTo>
                <a:cubicBezTo>
                  <a:pt x="281" y="106"/>
                  <a:pt x="282" y="106"/>
                  <a:pt x="283" y="106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7" y="158"/>
                  <a:pt x="286" y="159"/>
                  <a:pt x="286" y="159"/>
                </a:cubicBezTo>
                <a:lnTo>
                  <a:pt x="248" y="150"/>
                </a:lnTo>
                <a:close/>
                <a:moveTo>
                  <a:pt x="288" y="101"/>
                </a:moveTo>
                <a:cubicBezTo>
                  <a:pt x="288" y="101"/>
                  <a:pt x="288" y="101"/>
                  <a:pt x="288" y="101"/>
                </a:cubicBezTo>
                <a:cubicBezTo>
                  <a:pt x="318" y="94"/>
                  <a:pt x="318" y="94"/>
                  <a:pt x="318" y="94"/>
                </a:cubicBezTo>
                <a:cubicBezTo>
                  <a:pt x="318" y="94"/>
                  <a:pt x="318" y="94"/>
                  <a:pt x="319" y="94"/>
                </a:cubicBezTo>
                <a:cubicBezTo>
                  <a:pt x="289" y="157"/>
                  <a:pt x="289" y="157"/>
                  <a:pt x="289" y="157"/>
                </a:cubicBezTo>
                <a:cubicBezTo>
                  <a:pt x="284" y="106"/>
                  <a:pt x="284" y="106"/>
                  <a:pt x="284" y="106"/>
                </a:cubicBezTo>
                <a:cubicBezTo>
                  <a:pt x="287" y="105"/>
                  <a:pt x="288" y="103"/>
                  <a:pt x="288" y="101"/>
                </a:cubicBezTo>
                <a:close/>
                <a:moveTo>
                  <a:pt x="401" y="18"/>
                </a:moveTo>
                <a:cubicBezTo>
                  <a:pt x="401" y="18"/>
                  <a:pt x="401" y="18"/>
                  <a:pt x="401" y="18"/>
                </a:cubicBezTo>
                <a:cubicBezTo>
                  <a:pt x="409" y="37"/>
                  <a:pt x="409" y="37"/>
                  <a:pt x="409" y="37"/>
                </a:cubicBezTo>
                <a:cubicBezTo>
                  <a:pt x="408" y="38"/>
                  <a:pt x="407" y="39"/>
                  <a:pt x="407" y="41"/>
                </a:cubicBezTo>
                <a:cubicBezTo>
                  <a:pt x="359" y="43"/>
                  <a:pt x="359" y="43"/>
                  <a:pt x="359" y="43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400" y="17"/>
                  <a:pt x="401" y="18"/>
                  <a:pt x="401" y="18"/>
                </a:cubicBezTo>
                <a:close/>
                <a:moveTo>
                  <a:pt x="417" y="40"/>
                </a:moveTo>
                <a:cubicBezTo>
                  <a:pt x="417" y="38"/>
                  <a:pt x="415" y="36"/>
                  <a:pt x="412" y="36"/>
                </a:cubicBezTo>
                <a:cubicBezTo>
                  <a:pt x="412" y="36"/>
                  <a:pt x="411" y="36"/>
                  <a:pt x="411" y="36"/>
                </a:cubicBezTo>
                <a:cubicBezTo>
                  <a:pt x="403" y="17"/>
                  <a:pt x="403" y="17"/>
                  <a:pt x="403" y="17"/>
                </a:cubicBezTo>
                <a:cubicBezTo>
                  <a:pt x="453" y="39"/>
                  <a:pt x="453" y="39"/>
                  <a:pt x="453" y="39"/>
                </a:cubicBezTo>
                <a:lnTo>
                  <a:pt x="417" y="40"/>
                </a:lnTo>
                <a:close/>
                <a:moveTo>
                  <a:pt x="406" y="96"/>
                </a:moveTo>
                <a:cubicBezTo>
                  <a:pt x="404" y="96"/>
                  <a:pt x="403" y="97"/>
                  <a:pt x="402" y="99"/>
                </a:cubicBezTo>
                <a:cubicBezTo>
                  <a:pt x="359" y="86"/>
                  <a:pt x="359" y="86"/>
                  <a:pt x="359" y="86"/>
                </a:cubicBezTo>
                <a:cubicBezTo>
                  <a:pt x="359" y="85"/>
                  <a:pt x="359" y="85"/>
                  <a:pt x="359" y="84"/>
                </a:cubicBezTo>
                <a:cubicBezTo>
                  <a:pt x="408" y="45"/>
                  <a:pt x="408" y="45"/>
                  <a:pt x="408" y="45"/>
                </a:cubicBezTo>
                <a:cubicBezTo>
                  <a:pt x="409" y="46"/>
                  <a:pt x="410" y="46"/>
                  <a:pt x="411" y="47"/>
                </a:cubicBezTo>
                <a:lnTo>
                  <a:pt x="406" y="96"/>
                </a:lnTo>
                <a:close/>
                <a:moveTo>
                  <a:pt x="358" y="44"/>
                </a:moveTo>
                <a:cubicBezTo>
                  <a:pt x="407" y="42"/>
                  <a:pt x="407" y="42"/>
                  <a:pt x="407" y="42"/>
                </a:cubicBezTo>
                <a:cubicBezTo>
                  <a:pt x="407" y="43"/>
                  <a:pt x="407" y="43"/>
                  <a:pt x="407" y="44"/>
                </a:cubicBezTo>
                <a:cubicBezTo>
                  <a:pt x="358" y="83"/>
                  <a:pt x="358" y="83"/>
                  <a:pt x="358" y="83"/>
                </a:cubicBezTo>
                <a:cubicBezTo>
                  <a:pt x="357" y="82"/>
                  <a:pt x="357" y="82"/>
                  <a:pt x="356" y="82"/>
                </a:cubicBezTo>
                <a:cubicBezTo>
                  <a:pt x="357" y="45"/>
                  <a:pt x="357" y="45"/>
                  <a:pt x="357" y="45"/>
                </a:cubicBezTo>
                <a:cubicBezTo>
                  <a:pt x="357" y="45"/>
                  <a:pt x="358" y="45"/>
                  <a:pt x="358" y="44"/>
                </a:cubicBezTo>
                <a:close/>
                <a:moveTo>
                  <a:pt x="355" y="82"/>
                </a:moveTo>
                <a:cubicBezTo>
                  <a:pt x="353" y="82"/>
                  <a:pt x="352" y="84"/>
                  <a:pt x="352" y="85"/>
                </a:cubicBezTo>
                <a:cubicBezTo>
                  <a:pt x="352" y="85"/>
                  <a:pt x="352" y="85"/>
                  <a:pt x="352" y="86"/>
                </a:cubicBezTo>
                <a:cubicBezTo>
                  <a:pt x="324" y="91"/>
                  <a:pt x="324" y="91"/>
                  <a:pt x="324" y="91"/>
                </a:cubicBezTo>
                <a:cubicBezTo>
                  <a:pt x="323" y="91"/>
                  <a:pt x="323" y="90"/>
                  <a:pt x="323" y="90"/>
                </a:cubicBezTo>
                <a:cubicBezTo>
                  <a:pt x="355" y="46"/>
                  <a:pt x="355" y="46"/>
                  <a:pt x="355" y="46"/>
                </a:cubicBezTo>
                <a:lnTo>
                  <a:pt x="355" y="82"/>
                </a:lnTo>
                <a:close/>
                <a:moveTo>
                  <a:pt x="287" y="163"/>
                </a:moveTo>
                <a:cubicBezTo>
                  <a:pt x="287" y="163"/>
                  <a:pt x="287" y="163"/>
                  <a:pt x="287" y="163"/>
                </a:cubicBezTo>
                <a:cubicBezTo>
                  <a:pt x="268" y="222"/>
                  <a:pt x="268" y="222"/>
                  <a:pt x="268" y="222"/>
                </a:cubicBezTo>
                <a:cubicBezTo>
                  <a:pt x="267" y="222"/>
                  <a:pt x="266" y="223"/>
                  <a:pt x="266" y="224"/>
                </a:cubicBezTo>
                <a:cubicBezTo>
                  <a:pt x="214" y="217"/>
                  <a:pt x="214" y="217"/>
                  <a:pt x="214" y="217"/>
                </a:cubicBezTo>
                <a:cubicBezTo>
                  <a:pt x="214" y="217"/>
                  <a:pt x="214" y="216"/>
                  <a:pt x="214" y="215"/>
                </a:cubicBezTo>
                <a:lnTo>
                  <a:pt x="287" y="163"/>
                </a:lnTo>
                <a:close/>
                <a:moveTo>
                  <a:pt x="210" y="223"/>
                </a:moveTo>
                <a:cubicBezTo>
                  <a:pt x="212" y="223"/>
                  <a:pt x="214" y="221"/>
                  <a:pt x="214" y="219"/>
                </a:cubicBezTo>
                <a:cubicBezTo>
                  <a:pt x="265" y="225"/>
                  <a:pt x="265" y="225"/>
                  <a:pt x="265" y="225"/>
                </a:cubicBezTo>
                <a:cubicBezTo>
                  <a:pt x="265" y="226"/>
                  <a:pt x="266" y="226"/>
                  <a:pt x="266" y="22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7" y="276"/>
                  <a:pt x="206" y="275"/>
                  <a:pt x="205" y="275"/>
                </a:cubicBezTo>
                <a:lnTo>
                  <a:pt x="210" y="223"/>
                </a:lnTo>
                <a:close/>
                <a:moveTo>
                  <a:pt x="199" y="280"/>
                </a:moveTo>
                <a:cubicBezTo>
                  <a:pt x="124" y="296"/>
                  <a:pt x="124" y="296"/>
                  <a:pt x="124" y="296"/>
                </a:cubicBezTo>
                <a:cubicBezTo>
                  <a:pt x="124" y="295"/>
                  <a:pt x="123" y="294"/>
                  <a:pt x="122" y="294"/>
                </a:cubicBezTo>
                <a:cubicBezTo>
                  <a:pt x="151" y="241"/>
                  <a:pt x="151" y="241"/>
                  <a:pt x="151" y="241"/>
                </a:cubicBezTo>
                <a:cubicBezTo>
                  <a:pt x="151" y="241"/>
                  <a:pt x="151" y="241"/>
                  <a:pt x="151" y="241"/>
                </a:cubicBezTo>
                <a:cubicBezTo>
                  <a:pt x="151" y="241"/>
                  <a:pt x="152" y="241"/>
                  <a:pt x="152" y="240"/>
                </a:cubicBezTo>
                <a:cubicBezTo>
                  <a:pt x="199" y="278"/>
                  <a:pt x="199" y="278"/>
                  <a:pt x="199" y="278"/>
                </a:cubicBezTo>
                <a:cubicBezTo>
                  <a:pt x="199" y="278"/>
                  <a:pt x="199" y="279"/>
                  <a:pt x="199" y="280"/>
                </a:cubicBezTo>
                <a:cubicBezTo>
                  <a:pt x="199" y="280"/>
                  <a:pt x="199" y="280"/>
                  <a:pt x="199" y="280"/>
                </a:cubicBezTo>
                <a:close/>
                <a:moveTo>
                  <a:pt x="49" y="396"/>
                </a:moveTo>
                <a:cubicBezTo>
                  <a:pt x="49" y="395"/>
                  <a:pt x="48" y="395"/>
                  <a:pt x="47" y="395"/>
                </a:cubicBezTo>
                <a:cubicBezTo>
                  <a:pt x="47" y="340"/>
                  <a:pt x="47" y="340"/>
                  <a:pt x="47" y="340"/>
                </a:cubicBezTo>
                <a:cubicBezTo>
                  <a:pt x="49" y="340"/>
                  <a:pt x="50" y="339"/>
                  <a:pt x="51" y="338"/>
                </a:cubicBezTo>
                <a:cubicBezTo>
                  <a:pt x="85" y="351"/>
                  <a:pt x="85" y="351"/>
                  <a:pt x="85" y="351"/>
                </a:cubicBezTo>
                <a:cubicBezTo>
                  <a:pt x="85" y="351"/>
                  <a:pt x="85" y="351"/>
                  <a:pt x="85" y="351"/>
                </a:cubicBezTo>
                <a:cubicBezTo>
                  <a:pt x="85" y="352"/>
                  <a:pt x="86" y="353"/>
                  <a:pt x="86" y="354"/>
                </a:cubicBezTo>
                <a:lnTo>
                  <a:pt x="49" y="396"/>
                </a:lnTo>
                <a:close/>
                <a:moveTo>
                  <a:pt x="90" y="348"/>
                </a:moveTo>
                <a:cubicBezTo>
                  <a:pt x="88" y="348"/>
                  <a:pt x="87" y="349"/>
                  <a:pt x="86" y="350"/>
                </a:cubicBezTo>
                <a:cubicBezTo>
                  <a:pt x="52" y="336"/>
                  <a:pt x="52" y="336"/>
                  <a:pt x="52" y="336"/>
                </a:cubicBezTo>
                <a:cubicBezTo>
                  <a:pt x="52" y="336"/>
                  <a:pt x="52" y="335"/>
                  <a:pt x="52" y="335"/>
                </a:cubicBezTo>
                <a:cubicBezTo>
                  <a:pt x="52" y="334"/>
                  <a:pt x="52" y="334"/>
                  <a:pt x="52" y="333"/>
                </a:cubicBezTo>
                <a:cubicBezTo>
                  <a:pt x="115" y="301"/>
                  <a:pt x="115" y="301"/>
                  <a:pt x="115" y="301"/>
                </a:cubicBezTo>
                <a:cubicBezTo>
                  <a:pt x="115" y="301"/>
                  <a:pt x="116" y="302"/>
                  <a:pt x="116" y="302"/>
                </a:cubicBezTo>
                <a:cubicBezTo>
                  <a:pt x="90" y="348"/>
                  <a:pt x="90" y="348"/>
                  <a:pt x="90" y="348"/>
                </a:cubicBezTo>
                <a:cubicBezTo>
                  <a:pt x="90" y="348"/>
                  <a:pt x="90" y="348"/>
                  <a:pt x="90" y="348"/>
                </a:cubicBezTo>
                <a:close/>
                <a:moveTo>
                  <a:pt x="121" y="293"/>
                </a:moveTo>
                <a:cubicBezTo>
                  <a:pt x="121" y="293"/>
                  <a:pt x="120" y="292"/>
                  <a:pt x="119" y="292"/>
                </a:cubicBezTo>
                <a:cubicBezTo>
                  <a:pt x="116" y="292"/>
                  <a:pt x="114" y="295"/>
                  <a:pt x="114" y="298"/>
                </a:cubicBezTo>
                <a:cubicBezTo>
                  <a:pt x="114" y="298"/>
                  <a:pt x="114" y="299"/>
                  <a:pt x="114" y="299"/>
                </a:cubicBezTo>
                <a:cubicBezTo>
                  <a:pt x="52" y="332"/>
                  <a:pt x="52" y="332"/>
                  <a:pt x="52" y="332"/>
                </a:cubicBezTo>
                <a:cubicBezTo>
                  <a:pt x="148" y="242"/>
                  <a:pt x="148" y="242"/>
                  <a:pt x="148" y="242"/>
                </a:cubicBezTo>
                <a:lnTo>
                  <a:pt x="121" y="293"/>
                </a:lnTo>
                <a:close/>
                <a:moveTo>
                  <a:pt x="44" y="405"/>
                </a:moveTo>
                <a:cubicBezTo>
                  <a:pt x="45" y="405"/>
                  <a:pt x="46" y="405"/>
                  <a:pt x="47" y="405"/>
                </a:cubicBezTo>
                <a:cubicBezTo>
                  <a:pt x="49" y="405"/>
                  <a:pt x="50" y="404"/>
                  <a:pt x="51" y="403"/>
                </a:cubicBezTo>
                <a:cubicBezTo>
                  <a:pt x="89" y="420"/>
                  <a:pt x="89" y="420"/>
                  <a:pt x="89" y="420"/>
                </a:cubicBezTo>
                <a:cubicBezTo>
                  <a:pt x="89" y="420"/>
                  <a:pt x="89" y="421"/>
                  <a:pt x="89" y="421"/>
                </a:cubicBezTo>
                <a:cubicBezTo>
                  <a:pt x="89" y="422"/>
                  <a:pt x="89" y="422"/>
                  <a:pt x="89" y="422"/>
                </a:cubicBezTo>
                <a:cubicBezTo>
                  <a:pt x="10" y="453"/>
                  <a:pt x="10" y="453"/>
                  <a:pt x="10" y="453"/>
                </a:cubicBezTo>
                <a:cubicBezTo>
                  <a:pt x="10" y="453"/>
                  <a:pt x="9" y="452"/>
                  <a:pt x="9" y="452"/>
                </a:cubicBezTo>
                <a:lnTo>
                  <a:pt x="44" y="405"/>
                </a:lnTo>
                <a:close/>
                <a:moveTo>
                  <a:pt x="10" y="454"/>
                </a:moveTo>
                <a:cubicBezTo>
                  <a:pt x="90" y="424"/>
                  <a:pt x="90" y="424"/>
                  <a:pt x="90" y="424"/>
                </a:cubicBezTo>
                <a:cubicBezTo>
                  <a:pt x="90" y="425"/>
                  <a:pt x="91" y="425"/>
                  <a:pt x="92" y="426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1" y="501"/>
                  <a:pt x="61" y="501"/>
                </a:cubicBezTo>
                <a:cubicBezTo>
                  <a:pt x="60" y="501"/>
                  <a:pt x="59" y="501"/>
                  <a:pt x="58" y="502"/>
                </a:cubicBezTo>
                <a:cubicBezTo>
                  <a:pt x="10" y="458"/>
                  <a:pt x="10" y="458"/>
                  <a:pt x="10" y="458"/>
                </a:cubicBezTo>
                <a:cubicBezTo>
                  <a:pt x="10" y="458"/>
                  <a:pt x="11" y="457"/>
                  <a:pt x="11" y="456"/>
                </a:cubicBezTo>
                <a:cubicBezTo>
                  <a:pt x="11" y="455"/>
                  <a:pt x="11" y="455"/>
                  <a:pt x="10" y="454"/>
                </a:cubicBezTo>
                <a:close/>
                <a:moveTo>
                  <a:pt x="96" y="482"/>
                </a:moveTo>
                <a:cubicBezTo>
                  <a:pt x="96" y="482"/>
                  <a:pt x="96" y="482"/>
                  <a:pt x="96" y="482"/>
                </a:cubicBezTo>
                <a:cubicBezTo>
                  <a:pt x="96" y="539"/>
                  <a:pt x="96" y="539"/>
                  <a:pt x="96" y="539"/>
                </a:cubicBezTo>
                <a:cubicBezTo>
                  <a:pt x="96" y="539"/>
                  <a:pt x="96" y="539"/>
                  <a:pt x="96" y="539"/>
                </a:cubicBezTo>
                <a:cubicBezTo>
                  <a:pt x="65" y="510"/>
                  <a:pt x="65" y="510"/>
                  <a:pt x="65" y="510"/>
                </a:cubicBezTo>
                <a:cubicBezTo>
                  <a:pt x="66" y="509"/>
                  <a:pt x="66" y="508"/>
                  <a:pt x="66" y="506"/>
                </a:cubicBezTo>
                <a:cubicBezTo>
                  <a:pt x="66" y="506"/>
                  <a:pt x="66" y="505"/>
                  <a:pt x="66" y="504"/>
                </a:cubicBezTo>
                <a:lnTo>
                  <a:pt x="96" y="482"/>
                </a:lnTo>
                <a:close/>
                <a:moveTo>
                  <a:pt x="61" y="511"/>
                </a:moveTo>
                <a:cubicBezTo>
                  <a:pt x="62" y="511"/>
                  <a:pt x="63" y="511"/>
                  <a:pt x="64" y="511"/>
                </a:cubicBezTo>
                <a:cubicBezTo>
                  <a:pt x="95" y="540"/>
                  <a:pt x="95" y="540"/>
                  <a:pt x="95" y="540"/>
                </a:cubicBezTo>
                <a:cubicBezTo>
                  <a:pt x="95" y="540"/>
                  <a:pt x="95" y="540"/>
                  <a:pt x="95" y="540"/>
                </a:cubicBezTo>
                <a:cubicBezTo>
                  <a:pt x="30" y="545"/>
                  <a:pt x="30" y="545"/>
                  <a:pt x="30" y="545"/>
                </a:cubicBezTo>
                <a:cubicBezTo>
                  <a:pt x="30" y="545"/>
                  <a:pt x="30" y="545"/>
                  <a:pt x="30" y="545"/>
                </a:cubicBezTo>
                <a:cubicBezTo>
                  <a:pt x="59" y="511"/>
                  <a:pt x="59" y="511"/>
                  <a:pt x="59" y="511"/>
                </a:cubicBezTo>
                <a:cubicBezTo>
                  <a:pt x="60" y="511"/>
                  <a:pt x="60" y="511"/>
                  <a:pt x="61" y="511"/>
                </a:cubicBezTo>
                <a:close/>
                <a:moveTo>
                  <a:pt x="95" y="542"/>
                </a:moveTo>
                <a:cubicBezTo>
                  <a:pt x="95" y="542"/>
                  <a:pt x="96" y="543"/>
                  <a:pt x="96" y="543"/>
                </a:cubicBezTo>
                <a:cubicBezTo>
                  <a:pt x="104" y="585"/>
                  <a:pt x="104" y="585"/>
                  <a:pt x="104" y="585"/>
                </a:cubicBezTo>
                <a:cubicBezTo>
                  <a:pt x="103" y="585"/>
                  <a:pt x="102" y="586"/>
                  <a:pt x="101" y="587"/>
                </a:cubicBezTo>
                <a:cubicBezTo>
                  <a:pt x="31" y="547"/>
                  <a:pt x="31" y="547"/>
                  <a:pt x="31" y="547"/>
                </a:cubicBezTo>
                <a:lnTo>
                  <a:pt x="95" y="542"/>
                </a:lnTo>
                <a:close/>
                <a:moveTo>
                  <a:pt x="110" y="589"/>
                </a:moveTo>
                <a:cubicBezTo>
                  <a:pt x="158" y="573"/>
                  <a:pt x="158" y="573"/>
                  <a:pt x="158" y="573"/>
                </a:cubicBezTo>
                <a:cubicBezTo>
                  <a:pt x="158" y="575"/>
                  <a:pt x="160" y="576"/>
                  <a:pt x="161" y="576"/>
                </a:cubicBezTo>
                <a:cubicBezTo>
                  <a:pt x="157" y="652"/>
                  <a:pt x="157" y="652"/>
                  <a:pt x="157" y="652"/>
                </a:cubicBezTo>
                <a:cubicBezTo>
                  <a:pt x="156" y="652"/>
                  <a:pt x="155" y="652"/>
                  <a:pt x="154" y="652"/>
                </a:cubicBezTo>
                <a:cubicBezTo>
                  <a:pt x="109" y="593"/>
                  <a:pt x="109" y="593"/>
                  <a:pt x="109" y="593"/>
                </a:cubicBezTo>
                <a:cubicBezTo>
                  <a:pt x="110" y="592"/>
                  <a:pt x="111" y="591"/>
                  <a:pt x="111" y="590"/>
                </a:cubicBezTo>
                <a:cubicBezTo>
                  <a:pt x="111" y="589"/>
                  <a:pt x="110" y="589"/>
                  <a:pt x="110" y="589"/>
                </a:cubicBezTo>
                <a:close/>
                <a:moveTo>
                  <a:pt x="200" y="655"/>
                </a:moveTo>
                <a:cubicBezTo>
                  <a:pt x="200" y="655"/>
                  <a:pt x="201" y="656"/>
                  <a:pt x="202" y="656"/>
                </a:cubicBezTo>
                <a:cubicBezTo>
                  <a:pt x="203" y="656"/>
                  <a:pt x="204" y="655"/>
                  <a:pt x="204" y="654"/>
                </a:cubicBezTo>
                <a:cubicBezTo>
                  <a:pt x="233" y="650"/>
                  <a:pt x="233" y="650"/>
                  <a:pt x="233" y="650"/>
                </a:cubicBezTo>
                <a:cubicBezTo>
                  <a:pt x="234" y="655"/>
                  <a:pt x="238" y="658"/>
                  <a:pt x="243" y="658"/>
                </a:cubicBezTo>
                <a:cubicBezTo>
                  <a:pt x="245" y="658"/>
                  <a:pt x="246" y="657"/>
                  <a:pt x="248" y="656"/>
                </a:cubicBezTo>
                <a:cubicBezTo>
                  <a:pt x="265" y="679"/>
                  <a:pt x="265" y="679"/>
                  <a:pt x="265" y="679"/>
                </a:cubicBezTo>
                <a:cubicBezTo>
                  <a:pt x="163" y="657"/>
                  <a:pt x="163" y="657"/>
                  <a:pt x="163" y="657"/>
                </a:cubicBezTo>
                <a:lnTo>
                  <a:pt x="200" y="655"/>
                </a:lnTo>
                <a:close/>
                <a:moveTo>
                  <a:pt x="283" y="647"/>
                </a:moveTo>
                <a:cubicBezTo>
                  <a:pt x="283" y="649"/>
                  <a:pt x="284" y="650"/>
                  <a:pt x="285" y="650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67" y="678"/>
                  <a:pt x="267" y="678"/>
                  <a:pt x="267" y="678"/>
                </a:cubicBezTo>
                <a:cubicBezTo>
                  <a:pt x="249" y="655"/>
                  <a:pt x="249" y="655"/>
                  <a:pt x="249" y="655"/>
                </a:cubicBezTo>
                <a:cubicBezTo>
                  <a:pt x="251" y="654"/>
                  <a:pt x="252" y="651"/>
                  <a:pt x="252" y="649"/>
                </a:cubicBezTo>
                <a:lnTo>
                  <a:pt x="283" y="647"/>
                </a:lnTo>
                <a:close/>
                <a:moveTo>
                  <a:pt x="327" y="634"/>
                </a:moveTo>
                <a:cubicBezTo>
                  <a:pt x="270" y="677"/>
                  <a:pt x="270" y="677"/>
                  <a:pt x="270" y="677"/>
                </a:cubicBezTo>
                <a:cubicBezTo>
                  <a:pt x="286" y="651"/>
                  <a:pt x="286" y="651"/>
                  <a:pt x="286" y="651"/>
                </a:cubicBezTo>
                <a:cubicBezTo>
                  <a:pt x="287" y="651"/>
                  <a:pt x="288" y="652"/>
                  <a:pt x="288" y="652"/>
                </a:cubicBezTo>
                <a:cubicBezTo>
                  <a:pt x="291" y="652"/>
                  <a:pt x="294" y="649"/>
                  <a:pt x="294" y="646"/>
                </a:cubicBezTo>
                <a:cubicBezTo>
                  <a:pt x="294" y="646"/>
                  <a:pt x="294" y="646"/>
                  <a:pt x="293" y="645"/>
                </a:cubicBezTo>
                <a:cubicBezTo>
                  <a:pt x="327" y="634"/>
                  <a:pt x="327" y="634"/>
                  <a:pt x="327" y="634"/>
                </a:cubicBezTo>
                <a:cubicBezTo>
                  <a:pt x="327" y="634"/>
                  <a:pt x="327" y="634"/>
                  <a:pt x="327" y="634"/>
                </a:cubicBezTo>
                <a:close/>
                <a:moveTo>
                  <a:pt x="328" y="635"/>
                </a:moveTo>
                <a:cubicBezTo>
                  <a:pt x="328" y="636"/>
                  <a:pt x="330" y="636"/>
                  <a:pt x="331" y="636"/>
                </a:cubicBezTo>
                <a:cubicBezTo>
                  <a:pt x="333" y="636"/>
                  <a:pt x="335" y="635"/>
                  <a:pt x="336" y="633"/>
                </a:cubicBezTo>
                <a:cubicBezTo>
                  <a:pt x="364" y="641"/>
                  <a:pt x="364" y="641"/>
                  <a:pt x="364" y="641"/>
                </a:cubicBezTo>
                <a:cubicBezTo>
                  <a:pt x="272" y="678"/>
                  <a:pt x="272" y="678"/>
                  <a:pt x="272" y="678"/>
                </a:cubicBezTo>
                <a:lnTo>
                  <a:pt x="328" y="635"/>
                </a:lnTo>
                <a:close/>
                <a:moveTo>
                  <a:pt x="365" y="640"/>
                </a:moveTo>
                <a:cubicBezTo>
                  <a:pt x="336" y="632"/>
                  <a:pt x="336" y="632"/>
                  <a:pt x="336" y="632"/>
                </a:cubicBezTo>
                <a:cubicBezTo>
                  <a:pt x="336" y="631"/>
                  <a:pt x="337" y="631"/>
                  <a:pt x="337" y="631"/>
                </a:cubicBezTo>
                <a:cubicBezTo>
                  <a:pt x="337" y="628"/>
                  <a:pt x="334" y="626"/>
                  <a:pt x="331" y="626"/>
                </a:cubicBezTo>
                <a:cubicBezTo>
                  <a:pt x="331" y="626"/>
                  <a:pt x="331" y="626"/>
                  <a:pt x="331" y="626"/>
                </a:cubicBezTo>
                <a:cubicBezTo>
                  <a:pt x="326" y="602"/>
                  <a:pt x="326" y="602"/>
                  <a:pt x="326" y="602"/>
                </a:cubicBezTo>
                <a:cubicBezTo>
                  <a:pt x="327" y="602"/>
                  <a:pt x="327" y="602"/>
                  <a:pt x="327" y="601"/>
                </a:cubicBezTo>
                <a:cubicBezTo>
                  <a:pt x="353" y="599"/>
                  <a:pt x="353" y="599"/>
                  <a:pt x="353" y="599"/>
                </a:cubicBezTo>
                <a:cubicBezTo>
                  <a:pt x="365" y="639"/>
                  <a:pt x="365" y="639"/>
                  <a:pt x="365" y="639"/>
                </a:cubicBezTo>
                <a:cubicBezTo>
                  <a:pt x="365" y="639"/>
                  <a:pt x="365" y="640"/>
                  <a:pt x="365" y="640"/>
                </a:cubicBezTo>
                <a:close/>
                <a:moveTo>
                  <a:pt x="325" y="602"/>
                </a:moveTo>
                <a:cubicBezTo>
                  <a:pt x="329" y="626"/>
                  <a:pt x="329" y="626"/>
                  <a:pt x="329" y="626"/>
                </a:cubicBezTo>
                <a:cubicBezTo>
                  <a:pt x="327" y="627"/>
                  <a:pt x="326" y="629"/>
                  <a:pt x="326" y="631"/>
                </a:cubicBezTo>
                <a:cubicBezTo>
                  <a:pt x="326" y="631"/>
                  <a:pt x="326" y="632"/>
                  <a:pt x="326" y="632"/>
                </a:cubicBezTo>
                <a:cubicBezTo>
                  <a:pt x="293" y="644"/>
                  <a:pt x="293" y="644"/>
                  <a:pt x="293" y="644"/>
                </a:cubicBezTo>
                <a:cubicBezTo>
                  <a:pt x="293" y="643"/>
                  <a:pt x="293" y="643"/>
                  <a:pt x="292" y="643"/>
                </a:cubicBezTo>
                <a:cubicBezTo>
                  <a:pt x="324" y="602"/>
                  <a:pt x="324" y="602"/>
                  <a:pt x="324" y="602"/>
                </a:cubicBezTo>
                <a:cubicBezTo>
                  <a:pt x="324" y="602"/>
                  <a:pt x="325" y="602"/>
                  <a:pt x="325" y="602"/>
                </a:cubicBezTo>
                <a:close/>
                <a:moveTo>
                  <a:pt x="283" y="646"/>
                </a:moveTo>
                <a:cubicBezTo>
                  <a:pt x="252" y="647"/>
                  <a:pt x="252" y="647"/>
                  <a:pt x="252" y="647"/>
                </a:cubicBezTo>
                <a:cubicBezTo>
                  <a:pt x="252" y="642"/>
                  <a:pt x="248" y="639"/>
                  <a:pt x="243" y="639"/>
                </a:cubicBezTo>
                <a:cubicBezTo>
                  <a:pt x="242" y="639"/>
                  <a:pt x="242" y="639"/>
                  <a:pt x="242" y="639"/>
                </a:cubicBezTo>
                <a:cubicBezTo>
                  <a:pt x="233" y="600"/>
                  <a:pt x="233" y="600"/>
                  <a:pt x="233" y="600"/>
                </a:cubicBezTo>
                <a:cubicBezTo>
                  <a:pt x="233" y="600"/>
                  <a:pt x="234" y="600"/>
                  <a:pt x="234" y="599"/>
                </a:cubicBezTo>
                <a:cubicBezTo>
                  <a:pt x="284" y="643"/>
                  <a:pt x="284" y="643"/>
                  <a:pt x="284" y="643"/>
                </a:cubicBezTo>
                <a:cubicBezTo>
                  <a:pt x="284" y="644"/>
                  <a:pt x="283" y="645"/>
                  <a:pt x="283" y="646"/>
                </a:cubicBezTo>
                <a:close/>
                <a:moveTo>
                  <a:pt x="231" y="600"/>
                </a:moveTo>
                <a:cubicBezTo>
                  <a:pt x="231" y="600"/>
                  <a:pt x="231" y="600"/>
                  <a:pt x="231" y="600"/>
                </a:cubicBezTo>
                <a:cubicBezTo>
                  <a:pt x="240" y="639"/>
                  <a:pt x="240" y="639"/>
                  <a:pt x="240" y="639"/>
                </a:cubicBezTo>
                <a:cubicBezTo>
                  <a:pt x="236" y="641"/>
                  <a:pt x="233" y="644"/>
                  <a:pt x="233" y="648"/>
                </a:cubicBezTo>
                <a:cubicBezTo>
                  <a:pt x="233" y="649"/>
                  <a:pt x="233" y="649"/>
                  <a:pt x="233" y="649"/>
                </a:cubicBezTo>
                <a:cubicBezTo>
                  <a:pt x="204" y="653"/>
                  <a:pt x="204" y="653"/>
                  <a:pt x="204" y="653"/>
                </a:cubicBezTo>
                <a:cubicBezTo>
                  <a:pt x="204" y="653"/>
                  <a:pt x="204" y="652"/>
                  <a:pt x="204" y="652"/>
                </a:cubicBezTo>
                <a:cubicBezTo>
                  <a:pt x="229" y="600"/>
                  <a:pt x="229" y="600"/>
                  <a:pt x="229" y="600"/>
                </a:cubicBezTo>
                <a:cubicBezTo>
                  <a:pt x="230" y="600"/>
                  <a:pt x="230" y="600"/>
                  <a:pt x="231" y="600"/>
                </a:cubicBezTo>
                <a:close/>
                <a:moveTo>
                  <a:pt x="200" y="653"/>
                </a:moveTo>
                <a:cubicBezTo>
                  <a:pt x="162" y="656"/>
                  <a:pt x="162" y="656"/>
                  <a:pt x="162" y="656"/>
                </a:cubicBezTo>
                <a:cubicBezTo>
                  <a:pt x="162" y="654"/>
                  <a:pt x="160" y="652"/>
                  <a:pt x="158" y="652"/>
                </a:cubicBezTo>
                <a:cubicBezTo>
                  <a:pt x="163" y="576"/>
                  <a:pt x="163" y="576"/>
                  <a:pt x="163" y="576"/>
                </a:cubicBezTo>
                <a:cubicBezTo>
                  <a:pt x="163" y="576"/>
                  <a:pt x="164" y="576"/>
                  <a:pt x="164" y="576"/>
                </a:cubicBezTo>
                <a:cubicBezTo>
                  <a:pt x="200" y="652"/>
                  <a:pt x="200" y="652"/>
                  <a:pt x="200" y="652"/>
                </a:cubicBezTo>
                <a:cubicBezTo>
                  <a:pt x="200" y="653"/>
                  <a:pt x="200" y="653"/>
                  <a:pt x="200" y="653"/>
                </a:cubicBezTo>
                <a:close/>
                <a:moveTo>
                  <a:pt x="95" y="480"/>
                </a:moveTo>
                <a:cubicBezTo>
                  <a:pt x="95" y="480"/>
                  <a:pt x="95" y="480"/>
                  <a:pt x="95" y="480"/>
                </a:cubicBezTo>
                <a:cubicBezTo>
                  <a:pt x="65" y="503"/>
                  <a:pt x="65" y="503"/>
                  <a:pt x="65" y="503"/>
                </a:cubicBezTo>
                <a:cubicBezTo>
                  <a:pt x="65" y="502"/>
                  <a:pt x="64" y="502"/>
                  <a:pt x="64" y="502"/>
                </a:cubicBezTo>
                <a:cubicBezTo>
                  <a:pt x="93" y="426"/>
                  <a:pt x="93" y="426"/>
                  <a:pt x="93" y="426"/>
                </a:cubicBezTo>
                <a:cubicBezTo>
                  <a:pt x="94" y="427"/>
                  <a:pt x="94" y="427"/>
                  <a:pt x="94" y="427"/>
                </a:cubicBezTo>
                <a:cubicBezTo>
                  <a:pt x="96" y="478"/>
                  <a:pt x="96" y="478"/>
                  <a:pt x="96" y="478"/>
                </a:cubicBezTo>
                <a:cubicBezTo>
                  <a:pt x="95" y="478"/>
                  <a:pt x="95" y="479"/>
                  <a:pt x="95" y="480"/>
                </a:cubicBezTo>
                <a:close/>
                <a:moveTo>
                  <a:pt x="90" y="419"/>
                </a:moveTo>
                <a:cubicBezTo>
                  <a:pt x="52" y="401"/>
                  <a:pt x="52" y="401"/>
                  <a:pt x="52" y="401"/>
                </a:cubicBezTo>
                <a:cubicBezTo>
                  <a:pt x="52" y="401"/>
                  <a:pt x="52" y="401"/>
                  <a:pt x="52" y="400"/>
                </a:cubicBezTo>
                <a:cubicBezTo>
                  <a:pt x="52" y="399"/>
                  <a:pt x="51" y="398"/>
                  <a:pt x="51" y="397"/>
                </a:cubicBezTo>
                <a:cubicBezTo>
                  <a:pt x="87" y="355"/>
                  <a:pt x="87" y="355"/>
                  <a:pt x="87" y="355"/>
                </a:cubicBezTo>
                <a:cubicBezTo>
                  <a:pt x="88" y="355"/>
                  <a:pt x="88" y="356"/>
                  <a:pt x="89" y="356"/>
                </a:cubicBezTo>
                <a:cubicBezTo>
                  <a:pt x="93" y="416"/>
                  <a:pt x="93" y="416"/>
                  <a:pt x="93" y="416"/>
                </a:cubicBezTo>
                <a:cubicBezTo>
                  <a:pt x="92" y="417"/>
                  <a:pt x="91" y="417"/>
                  <a:pt x="90" y="419"/>
                </a:cubicBezTo>
                <a:close/>
                <a:moveTo>
                  <a:pt x="92" y="349"/>
                </a:moveTo>
                <a:cubicBezTo>
                  <a:pt x="117" y="303"/>
                  <a:pt x="117" y="303"/>
                  <a:pt x="117" y="303"/>
                </a:cubicBezTo>
                <a:cubicBezTo>
                  <a:pt x="118" y="303"/>
                  <a:pt x="119" y="303"/>
                  <a:pt x="119" y="303"/>
                </a:cubicBezTo>
                <a:cubicBezTo>
                  <a:pt x="120" y="303"/>
                  <a:pt x="120" y="303"/>
                  <a:pt x="121" y="303"/>
                </a:cubicBezTo>
                <a:cubicBezTo>
                  <a:pt x="134" y="332"/>
                  <a:pt x="134" y="332"/>
                  <a:pt x="134" y="332"/>
                </a:cubicBezTo>
                <a:cubicBezTo>
                  <a:pt x="131" y="334"/>
                  <a:pt x="129" y="337"/>
                  <a:pt x="129" y="340"/>
                </a:cubicBezTo>
                <a:cubicBezTo>
                  <a:pt x="129" y="341"/>
                  <a:pt x="129" y="341"/>
                  <a:pt x="129" y="342"/>
                </a:cubicBezTo>
                <a:cubicBezTo>
                  <a:pt x="93" y="350"/>
                  <a:pt x="93" y="350"/>
                  <a:pt x="93" y="350"/>
                </a:cubicBezTo>
                <a:cubicBezTo>
                  <a:pt x="92" y="350"/>
                  <a:pt x="92" y="349"/>
                  <a:pt x="92" y="349"/>
                </a:cubicBezTo>
                <a:close/>
                <a:moveTo>
                  <a:pt x="145" y="333"/>
                </a:moveTo>
                <a:cubicBezTo>
                  <a:pt x="143" y="332"/>
                  <a:pt x="141" y="331"/>
                  <a:pt x="139" y="331"/>
                </a:cubicBezTo>
                <a:cubicBezTo>
                  <a:pt x="137" y="331"/>
                  <a:pt x="136" y="331"/>
                  <a:pt x="135" y="331"/>
                </a:cubicBezTo>
                <a:cubicBezTo>
                  <a:pt x="122" y="302"/>
                  <a:pt x="122" y="302"/>
                  <a:pt x="122" y="302"/>
                </a:cubicBezTo>
                <a:cubicBezTo>
                  <a:pt x="124" y="301"/>
                  <a:pt x="125" y="300"/>
                  <a:pt x="125" y="298"/>
                </a:cubicBezTo>
                <a:cubicBezTo>
                  <a:pt x="125" y="298"/>
                  <a:pt x="125" y="298"/>
                  <a:pt x="125" y="297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9" y="282"/>
                  <a:pt x="199" y="283"/>
                  <a:pt x="199" y="283"/>
                </a:cubicBezTo>
                <a:lnTo>
                  <a:pt x="145" y="333"/>
                </a:lnTo>
                <a:close/>
                <a:moveTo>
                  <a:pt x="208" y="277"/>
                </a:moveTo>
                <a:cubicBezTo>
                  <a:pt x="267" y="228"/>
                  <a:pt x="267" y="228"/>
                  <a:pt x="267" y="228"/>
                </a:cubicBezTo>
                <a:cubicBezTo>
                  <a:pt x="267" y="228"/>
                  <a:pt x="268" y="228"/>
                  <a:pt x="268" y="228"/>
                </a:cubicBezTo>
                <a:cubicBezTo>
                  <a:pt x="276" y="298"/>
                  <a:pt x="276" y="298"/>
                  <a:pt x="276" y="298"/>
                </a:cubicBezTo>
                <a:cubicBezTo>
                  <a:pt x="275" y="298"/>
                  <a:pt x="274" y="299"/>
                  <a:pt x="273" y="301"/>
                </a:cubicBezTo>
                <a:cubicBezTo>
                  <a:pt x="209" y="281"/>
                  <a:pt x="209" y="281"/>
                  <a:pt x="209" y="281"/>
                </a:cubicBezTo>
                <a:cubicBezTo>
                  <a:pt x="209" y="281"/>
                  <a:pt x="209" y="280"/>
                  <a:pt x="209" y="280"/>
                </a:cubicBezTo>
                <a:cubicBezTo>
                  <a:pt x="209" y="279"/>
                  <a:pt x="209" y="278"/>
                  <a:pt x="208" y="277"/>
                </a:cubicBezTo>
                <a:close/>
                <a:moveTo>
                  <a:pt x="292" y="276"/>
                </a:moveTo>
                <a:cubicBezTo>
                  <a:pt x="280" y="298"/>
                  <a:pt x="280" y="298"/>
                  <a:pt x="280" y="298"/>
                </a:cubicBezTo>
                <a:cubicBezTo>
                  <a:pt x="279" y="298"/>
                  <a:pt x="278" y="298"/>
                  <a:pt x="278" y="298"/>
                </a:cubicBezTo>
                <a:cubicBezTo>
                  <a:pt x="270" y="228"/>
                  <a:pt x="270" y="228"/>
                  <a:pt x="270" y="228"/>
                </a:cubicBezTo>
                <a:cubicBezTo>
                  <a:pt x="292" y="261"/>
                  <a:pt x="292" y="261"/>
                  <a:pt x="292" y="261"/>
                </a:cubicBezTo>
                <a:cubicBezTo>
                  <a:pt x="290" y="263"/>
                  <a:pt x="288" y="266"/>
                  <a:pt x="288" y="269"/>
                </a:cubicBezTo>
                <a:cubicBezTo>
                  <a:pt x="288" y="272"/>
                  <a:pt x="290" y="275"/>
                  <a:pt x="292" y="276"/>
                </a:cubicBezTo>
                <a:close/>
                <a:moveTo>
                  <a:pt x="271" y="223"/>
                </a:moveTo>
                <a:cubicBezTo>
                  <a:pt x="271" y="222"/>
                  <a:pt x="270" y="222"/>
                  <a:pt x="270" y="222"/>
                </a:cubicBezTo>
                <a:cubicBezTo>
                  <a:pt x="288" y="163"/>
                  <a:pt x="288" y="163"/>
                  <a:pt x="288" y="163"/>
                </a:cubicBezTo>
                <a:cubicBezTo>
                  <a:pt x="289" y="163"/>
                  <a:pt x="289" y="163"/>
                  <a:pt x="289" y="163"/>
                </a:cubicBezTo>
                <a:cubicBezTo>
                  <a:pt x="313" y="192"/>
                  <a:pt x="313" y="192"/>
                  <a:pt x="313" y="192"/>
                </a:cubicBezTo>
                <a:cubicBezTo>
                  <a:pt x="312" y="193"/>
                  <a:pt x="311" y="194"/>
                  <a:pt x="311" y="196"/>
                </a:cubicBezTo>
                <a:cubicBezTo>
                  <a:pt x="311" y="196"/>
                  <a:pt x="311" y="197"/>
                  <a:pt x="312" y="198"/>
                </a:cubicBezTo>
                <a:lnTo>
                  <a:pt x="271" y="223"/>
                </a:lnTo>
                <a:close/>
                <a:moveTo>
                  <a:pt x="316" y="190"/>
                </a:moveTo>
                <a:cubicBezTo>
                  <a:pt x="315" y="190"/>
                  <a:pt x="315" y="191"/>
                  <a:pt x="314" y="191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1" y="162"/>
                  <a:pt x="291" y="161"/>
                  <a:pt x="291" y="161"/>
                </a:cubicBezTo>
                <a:cubicBezTo>
                  <a:pt x="291" y="160"/>
                  <a:pt x="291" y="159"/>
                  <a:pt x="290" y="158"/>
                </a:cubicBezTo>
                <a:cubicBezTo>
                  <a:pt x="320" y="96"/>
                  <a:pt x="320" y="96"/>
                  <a:pt x="320" y="96"/>
                </a:cubicBezTo>
                <a:lnTo>
                  <a:pt x="316" y="190"/>
                </a:lnTo>
                <a:close/>
                <a:moveTo>
                  <a:pt x="324" y="92"/>
                </a:moveTo>
                <a:cubicBezTo>
                  <a:pt x="352" y="87"/>
                  <a:pt x="352" y="87"/>
                  <a:pt x="352" y="87"/>
                </a:cubicBezTo>
                <a:cubicBezTo>
                  <a:pt x="352" y="88"/>
                  <a:pt x="353" y="89"/>
                  <a:pt x="354" y="89"/>
                </a:cubicBezTo>
                <a:cubicBezTo>
                  <a:pt x="348" y="147"/>
                  <a:pt x="348" y="147"/>
                  <a:pt x="348" y="147"/>
                </a:cubicBezTo>
                <a:cubicBezTo>
                  <a:pt x="323" y="94"/>
                  <a:pt x="323" y="94"/>
                  <a:pt x="323" y="94"/>
                </a:cubicBezTo>
                <a:cubicBezTo>
                  <a:pt x="323" y="94"/>
                  <a:pt x="324" y="93"/>
                  <a:pt x="324" y="92"/>
                </a:cubicBezTo>
                <a:cubicBezTo>
                  <a:pt x="324" y="92"/>
                  <a:pt x="324" y="92"/>
                  <a:pt x="324" y="92"/>
                </a:cubicBezTo>
                <a:close/>
                <a:moveTo>
                  <a:pt x="356" y="89"/>
                </a:moveTo>
                <a:cubicBezTo>
                  <a:pt x="357" y="89"/>
                  <a:pt x="358" y="89"/>
                  <a:pt x="359" y="87"/>
                </a:cubicBezTo>
                <a:cubicBezTo>
                  <a:pt x="401" y="100"/>
                  <a:pt x="401" y="100"/>
                  <a:pt x="401" y="100"/>
                </a:cubicBezTo>
                <a:cubicBezTo>
                  <a:pt x="401" y="100"/>
                  <a:pt x="401" y="101"/>
                  <a:pt x="401" y="101"/>
                </a:cubicBezTo>
                <a:cubicBezTo>
                  <a:pt x="401" y="102"/>
                  <a:pt x="402" y="103"/>
                  <a:pt x="402" y="104"/>
                </a:cubicBezTo>
                <a:cubicBezTo>
                  <a:pt x="349" y="148"/>
                  <a:pt x="349" y="148"/>
                  <a:pt x="349" y="148"/>
                </a:cubicBezTo>
                <a:lnTo>
                  <a:pt x="356" y="89"/>
                </a:lnTo>
                <a:close/>
                <a:moveTo>
                  <a:pt x="408" y="96"/>
                </a:moveTo>
                <a:cubicBezTo>
                  <a:pt x="412" y="47"/>
                  <a:pt x="412" y="47"/>
                  <a:pt x="412" y="47"/>
                </a:cubicBezTo>
                <a:cubicBezTo>
                  <a:pt x="415" y="47"/>
                  <a:pt x="417" y="45"/>
                  <a:pt x="417" y="42"/>
                </a:cubicBezTo>
                <a:cubicBezTo>
                  <a:pt x="454" y="40"/>
                  <a:pt x="454" y="40"/>
                  <a:pt x="454" y="40"/>
                </a:cubicBezTo>
                <a:cubicBezTo>
                  <a:pt x="454" y="40"/>
                  <a:pt x="454" y="41"/>
                  <a:pt x="455" y="41"/>
                </a:cubicBezTo>
                <a:cubicBezTo>
                  <a:pt x="410" y="97"/>
                  <a:pt x="410" y="97"/>
                  <a:pt x="410" y="97"/>
                </a:cubicBezTo>
                <a:cubicBezTo>
                  <a:pt x="410" y="97"/>
                  <a:pt x="409" y="96"/>
                  <a:pt x="408" y="96"/>
                </a:cubicBezTo>
                <a:close/>
                <a:moveTo>
                  <a:pt x="457" y="38"/>
                </a:moveTo>
                <a:cubicBezTo>
                  <a:pt x="468" y="10"/>
                  <a:pt x="468" y="10"/>
                  <a:pt x="468" y="10"/>
                </a:cubicBezTo>
                <a:cubicBezTo>
                  <a:pt x="468" y="10"/>
                  <a:pt x="468" y="10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91" y="78"/>
                  <a:pt x="491" y="78"/>
                  <a:pt x="491" y="78"/>
                </a:cubicBezTo>
                <a:cubicBezTo>
                  <a:pt x="491" y="78"/>
                  <a:pt x="491" y="78"/>
                  <a:pt x="490" y="79"/>
                </a:cubicBezTo>
                <a:cubicBezTo>
                  <a:pt x="458" y="40"/>
                  <a:pt x="458" y="40"/>
                  <a:pt x="458" y="40"/>
                </a:cubicBezTo>
                <a:cubicBezTo>
                  <a:pt x="458" y="40"/>
                  <a:pt x="458" y="40"/>
                  <a:pt x="458" y="40"/>
                </a:cubicBezTo>
                <a:cubicBezTo>
                  <a:pt x="458" y="39"/>
                  <a:pt x="458" y="38"/>
                  <a:pt x="457" y="38"/>
                </a:cubicBezTo>
                <a:close/>
                <a:moveTo>
                  <a:pt x="653" y="48"/>
                </a:moveTo>
                <a:cubicBezTo>
                  <a:pt x="578" y="103"/>
                  <a:pt x="578" y="103"/>
                  <a:pt x="578" y="103"/>
                </a:cubicBezTo>
                <a:cubicBezTo>
                  <a:pt x="578" y="102"/>
                  <a:pt x="577" y="101"/>
                  <a:pt x="576" y="101"/>
                </a:cubicBezTo>
                <a:cubicBezTo>
                  <a:pt x="579" y="64"/>
                  <a:pt x="579" y="64"/>
                  <a:pt x="579" y="64"/>
                </a:cubicBezTo>
                <a:cubicBezTo>
                  <a:pt x="579" y="64"/>
                  <a:pt x="579" y="64"/>
                  <a:pt x="579" y="64"/>
                </a:cubicBezTo>
                <a:cubicBezTo>
                  <a:pt x="584" y="64"/>
                  <a:pt x="589" y="60"/>
                  <a:pt x="589" y="55"/>
                </a:cubicBezTo>
                <a:lnTo>
                  <a:pt x="653" y="48"/>
                </a:lnTo>
                <a:close/>
                <a:moveTo>
                  <a:pt x="838" y="297"/>
                </a:moveTo>
                <a:cubicBezTo>
                  <a:pt x="838" y="297"/>
                  <a:pt x="838" y="297"/>
                  <a:pt x="838" y="297"/>
                </a:cubicBezTo>
                <a:cubicBezTo>
                  <a:pt x="794" y="279"/>
                  <a:pt x="794" y="279"/>
                  <a:pt x="794" y="279"/>
                </a:cubicBezTo>
                <a:cubicBezTo>
                  <a:pt x="794" y="278"/>
                  <a:pt x="793" y="277"/>
                  <a:pt x="792" y="277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4" y="237"/>
                  <a:pt x="785" y="236"/>
                  <a:pt x="785" y="236"/>
                </a:cubicBezTo>
                <a:lnTo>
                  <a:pt x="838" y="297"/>
                </a:lnTo>
                <a:close/>
                <a:moveTo>
                  <a:pt x="932" y="333"/>
                </a:moveTo>
                <a:cubicBezTo>
                  <a:pt x="912" y="409"/>
                  <a:pt x="912" y="409"/>
                  <a:pt x="912" y="409"/>
                </a:cubicBezTo>
                <a:cubicBezTo>
                  <a:pt x="912" y="409"/>
                  <a:pt x="912" y="409"/>
                  <a:pt x="911" y="409"/>
                </a:cubicBezTo>
                <a:cubicBezTo>
                  <a:pt x="911" y="409"/>
                  <a:pt x="911" y="409"/>
                  <a:pt x="910" y="409"/>
                </a:cubicBezTo>
                <a:cubicBezTo>
                  <a:pt x="884" y="335"/>
                  <a:pt x="884" y="335"/>
                  <a:pt x="884" y="335"/>
                </a:cubicBezTo>
                <a:cubicBezTo>
                  <a:pt x="884" y="335"/>
                  <a:pt x="884" y="334"/>
                  <a:pt x="884" y="334"/>
                </a:cubicBezTo>
                <a:cubicBezTo>
                  <a:pt x="929" y="329"/>
                  <a:pt x="929" y="329"/>
                  <a:pt x="929" y="329"/>
                </a:cubicBezTo>
                <a:cubicBezTo>
                  <a:pt x="929" y="331"/>
                  <a:pt x="930" y="332"/>
                  <a:pt x="932" y="333"/>
                </a:cubicBezTo>
                <a:close/>
                <a:moveTo>
                  <a:pt x="961" y="420"/>
                </a:moveTo>
                <a:cubicBezTo>
                  <a:pt x="961" y="422"/>
                  <a:pt x="962" y="423"/>
                  <a:pt x="963" y="423"/>
                </a:cubicBezTo>
                <a:cubicBezTo>
                  <a:pt x="952" y="475"/>
                  <a:pt x="952" y="475"/>
                  <a:pt x="952" y="475"/>
                </a:cubicBezTo>
                <a:cubicBezTo>
                  <a:pt x="952" y="475"/>
                  <a:pt x="952" y="475"/>
                  <a:pt x="952" y="475"/>
                </a:cubicBezTo>
                <a:cubicBezTo>
                  <a:pt x="951" y="475"/>
                  <a:pt x="951" y="475"/>
                  <a:pt x="950" y="476"/>
                </a:cubicBezTo>
                <a:cubicBezTo>
                  <a:pt x="915" y="419"/>
                  <a:pt x="915" y="419"/>
                  <a:pt x="915" y="419"/>
                </a:cubicBezTo>
                <a:cubicBezTo>
                  <a:pt x="916" y="418"/>
                  <a:pt x="916" y="417"/>
                  <a:pt x="916" y="416"/>
                </a:cubicBezTo>
                <a:lnTo>
                  <a:pt x="961" y="420"/>
                </a:lnTo>
                <a:close/>
                <a:moveTo>
                  <a:pt x="953" y="569"/>
                </a:moveTo>
                <a:cubicBezTo>
                  <a:pt x="953" y="569"/>
                  <a:pt x="953" y="569"/>
                  <a:pt x="953" y="569"/>
                </a:cubicBezTo>
                <a:cubicBezTo>
                  <a:pt x="903" y="588"/>
                  <a:pt x="903" y="588"/>
                  <a:pt x="903" y="588"/>
                </a:cubicBezTo>
                <a:cubicBezTo>
                  <a:pt x="946" y="547"/>
                  <a:pt x="946" y="547"/>
                  <a:pt x="946" y="547"/>
                </a:cubicBezTo>
                <a:cubicBezTo>
                  <a:pt x="947" y="548"/>
                  <a:pt x="948" y="549"/>
                  <a:pt x="949" y="549"/>
                </a:cubicBezTo>
                <a:cubicBezTo>
                  <a:pt x="949" y="549"/>
                  <a:pt x="950" y="549"/>
                  <a:pt x="950" y="549"/>
                </a:cubicBezTo>
                <a:cubicBezTo>
                  <a:pt x="954" y="567"/>
                  <a:pt x="954" y="567"/>
                  <a:pt x="954" y="567"/>
                </a:cubicBezTo>
                <a:cubicBezTo>
                  <a:pt x="953" y="568"/>
                  <a:pt x="953" y="568"/>
                  <a:pt x="953" y="569"/>
                </a:cubicBezTo>
                <a:close/>
                <a:moveTo>
                  <a:pt x="863" y="545"/>
                </a:moveTo>
                <a:cubicBezTo>
                  <a:pt x="944" y="544"/>
                  <a:pt x="944" y="544"/>
                  <a:pt x="944" y="544"/>
                </a:cubicBezTo>
                <a:cubicBezTo>
                  <a:pt x="944" y="545"/>
                  <a:pt x="945" y="546"/>
                  <a:pt x="945" y="546"/>
                </a:cubicBezTo>
                <a:cubicBezTo>
                  <a:pt x="902" y="587"/>
                  <a:pt x="902" y="587"/>
                  <a:pt x="902" y="587"/>
                </a:cubicBezTo>
                <a:cubicBezTo>
                  <a:pt x="901" y="586"/>
                  <a:pt x="900" y="586"/>
                  <a:pt x="900" y="586"/>
                </a:cubicBezTo>
                <a:cubicBezTo>
                  <a:pt x="899" y="586"/>
                  <a:pt x="898" y="586"/>
                  <a:pt x="898" y="587"/>
                </a:cubicBezTo>
                <a:cubicBezTo>
                  <a:pt x="862" y="547"/>
                  <a:pt x="862" y="547"/>
                  <a:pt x="862" y="547"/>
                </a:cubicBezTo>
                <a:cubicBezTo>
                  <a:pt x="863" y="546"/>
                  <a:pt x="863" y="545"/>
                  <a:pt x="863" y="545"/>
                </a:cubicBezTo>
                <a:close/>
                <a:moveTo>
                  <a:pt x="908" y="501"/>
                </a:moveTo>
                <a:cubicBezTo>
                  <a:pt x="948" y="483"/>
                  <a:pt x="948" y="483"/>
                  <a:pt x="948" y="483"/>
                </a:cubicBezTo>
                <a:cubicBezTo>
                  <a:pt x="948" y="485"/>
                  <a:pt x="950" y="485"/>
                  <a:pt x="951" y="486"/>
                </a:cubicBezTo>
                <a:cubicBezTo>
                  <a:pt x="949" y="538"/>
                  <a:pt x="949" y="538"/>
                  <a:pt x="949" y="538"/>
                </a:cubicBezTo>
                <a:cubicBezTo>
                  <a:pt x="948" y="538"/>
                  <a:pt x="947" y="539"/>
                  <a:pt x="946" y="539"/>
                </a:cubicBezTo>
                <a:cubicBezTo>
                  <a:pt x="908" y="502"/>
                  <a:pt x="908" y="502"/>
                  <a:pt x="908" y="502"/>
                </a:cubicBezTo>
                <a:cubicBezTo>
                  <a:pt x="908" y="501"/>
                  <a:pt x="908" y="501"/>
                  <a:pt x="908" y="501"/>
                </a:cubicBezTo>
                <a:cubicBezTo>
                  <a:pt x="908" y="501"/>
                  <a:pt x="908" y="501"/>
                  <a:pt x="908" y="501"/>
                </a:cubicBezTo>
                <a:close/>
                <a:moveTo>
                  <a:pt x="953" y="486"/>
                </a:moveTo>
                <a:cubicBezTo>
                  <a:pt x="955" y="486"/>
                  <a:pt x="957" y="483"/>
                  <a:pt x="957" y="481"/>
                </a:cubicBezTo>
                <a:cubicBezTo>
                  <a:pt x="957" y="479"/>
                  <a:pt x="957" y="478"/>
                  <a:pt x="956" y="477"/>
                </a:cubicBezTo>
                <a:cubicBezTo>
                  <a:pt x="978" y="453"/>
                  <a:pt x="978" y="453"/>
                  <a:pt x="978" y="453"/>
                </a:cubicBezTo>
                <a:cubicBezTo>
                  <a:pt x="950" y="537"/>
                  <a:pt x="950" y="537"/>
                  <a:pt x="950" y="537"/>
                </a:cubicBezTo>
                <a:lnTo>
                  <a:pt x="953" y="486"/>
                </a:lnTo>
                <a:close/>
                <a:moveTo>
                  <a:pt x="928" y="328"/>
                </a:moveTo>
                <a:cubicBezTo>
                  <a:pt x="884" y="332"/>
                  <a:pt x="884" y="332"/>
                  <a:pt x="884" y="332"/>
                </a:cubicBezTo>
                <a:cubicBezTo>
                  <a:pt x="884" y="332"/>
                  <a:pt x="884" y="332"/>
                  <a:pt x="883" y="331"/>
                </a:cubicBezTo>
                <a:cubicBezTo>
                  <a:pt x="887" y="275"/>
                  <a:pt x="887" y="275"/>
                  <a:pt x="887" y="275"/>
                </a:cubicBezTo>
                <a:cubicBezTo>
                  <a:pt x="930" y="325"/>
                  <a:pt x="930" y="325"/>
                  <a:pt x="930" y="325"/>
                </a:cubicBezTo>
                <a:cubicBezTo>
                  <a:pt x="929" y="325"/>
                  <a:pt x="928" y="326"/>
                  <a:pt x="928" y="328"/>
                </a:cubicBezTo>
                <a:close/>
                <a:moveTo>
                  <a:pt x="885" y="275"/>
                </a:moveTo>
                <a:cubicBezTo>
                  <a:pt x="885" y="275"/>
                  <a:pt x="885" y="275"/>
                  <a:pt x="886" y="275"/>
                </a:cubicBezTo>
                <a:cubicBezTo>
                  <a:pt x="882" y="331"/>
                  <a:pt x="882" y="331"/>
                  <a:pt x="882" y="331"/>
                </a:cubicBezTo>
                <a:cubicBezTo>
                  <a:pt x="882" y="331"/>
                  <a:pt x="881" y="331"/>
                  <a:pt x="881" y="331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1"/>
                  <a:pt x="848" y="300"/>
                </a:cubicBezTo>
                <a:cubicBezTo>
                  <a:pt x="848" y="299"/>
                  <a:pt x="848" y="299"/>
                  <a:pt x="847" y="298"/>
                </a:cubicBezTo>
                <a:lnTo>
                  <a:pt x="885" y="275"/>
                </a:lnTo>
                <a:close/>
                <a:moveTo>
                  <a:pt x="745" y="281"/>
                </a:moveTo>
                <a:cubicBezTo>
                  <a:pt x="744" y="277"/>
                  <a:pt x="741" y="273"/>
                  <a:pt x="736" y="273"/>
                </a:cubicBezTo>
                <a:cubicBezTo>
                  <a:pt x="735" y="273"/>
                  <a:pt x="734" y="273"/>
                  <a:pt x="733" y="273"/>
                </a:cubicBezTo>
                <a:cubicBezTo>
                  <a:pt x="720" y="235"/>
                  <a:pt x="720" y="235"/>
                  <a:pt x="720" y="235"/>
                </a:cubicBezTo>
                <a:cubicBezTo>
                  <a:pt x="721" y="234"/>
                  <a:pt x="721" y="234"/>
                  <a:pt x="721" y="234"/>
                </a:cubicBezTo>
                <a:cubicBezTo>
                  <a:pt x="777" y="233"/>
                  <a:pt x="777" y="233"/>
                  <a:pt x="777" y="233"/>
                </a:cubicBezTo>
                <a:cubicBezTo>
                  <a:pt x="777" y="235"/>
                  <a:pt x="779" y="237"/>
                  <a:pt x="782" y="237"/>
                </a:cubicBezTo>
                <a:cubicBezTo>
                  <a:pt x="782" y="237"/>
                  <a:pt x="782" y="237"/>
                  <a:pt x="782" y="237"/>
                </a:cubicBezTo>
                <a:cubicBezTo>
                  <a:pt x="791" y="277"/>
                  <a:pt x="791" y="277"/>
                  <a:pt x="791" y="277"/>
                </a:cubicBezTo>
                <a:cubicBezTo>
                  <a:pt x="790" y="277"/>
                  <a:pt x="790" y="278"/>
                  <a:pt x="790" y="278"/>
                </a:cubicBezTo>
                <a:lnTo>
                  <a:pt x="745" y="281"/>
                </a:lnTo>
                <a:close/>
                <a:moveTo>
                  <a:pt x="686" y="118"/>
                </a:moveTo>
                <a:cubicBezTo>
                  <a:pt x="723" y="177"/>
                  <a:pt x="723" y="177"/>
                  <a:pt x="723" y="177"/>
                </a:cubicBezTo>
                <a:cubicBezTo>
                  <a:pt x="722" y="178"/>
                  <a:pt x="721" y="180"/>
                  <a:pt x="721" y="181"/>
                </a:cubicBezTo>
                <a:cubicBezTo>
                  <a:pt x="721" y="182"/>
                  <a:pt x="721" y="182"/>
                  <a:pt x="721" y="182"/>
                </a:cubicBezTo>
                <a:cubicBezTo>
                  <a:pt x="685" y="194"/>
                  <a:pt x="685" y="194"/>
                  <a:pt x="685" y="194"/>
                </a:cubicBezTo>
                <a:cubicBezTo>
                  <a:pt x="685" y="194"/>
                  <a:pt x="685" y="194"/>
                  <a:pt x="685" y="194"/>
                </a:cubicBezTo>
                <a:lnTo>
                  <a:pt x="686" y="118"/>
                </a:lnTo>
                <a:close/>
                <a:moveTo>
                  <a:pt x="687" y="255"/>
                </a:moveTo>
                <a:cubicBezTo>
                  <a:pt x="687" y="255"/>
                  <a:pt x="686" y="254"/>
                  <a:pt x="684" y="254"/>
                </a:cubicBezTo>
                <a:cubicBezTo>
                  <a:pt x="684" y="198"/>
                  <a:pt x="684" y="198"/>
                  <a:pt x="684" y="198"/>
                </a:cubicBezTo>
                <a:cubicBezTo>
                  <a:pt x="717" y="232"/>
                  <a:pt x="717" y="232"/>
                  <a:pt x="717" y="232"/>
                </a:cubicBezTo>
                <a:cubicBezTo>
                  <a:pt x="717" y="232"/>
                  <a:pt x="717" y="233"/>
                  <a:pt x="717" y="233"/>
                </a:cubicBezTo>
                <a:cubicBezTo>
                  <a:pt x="717" y="233"/>
                  <a:pt x="717" y="233"/>
                  <a:pt x="717" y="234"/>
                </a:cubicBezTo>
                <a:lnTo>
                  <a:pt x="687" y="255"/>
                </a:lnTo>
                <a:close/>
                <a:moveTo>
                  <a:pt x="718" y="231"/>
                </a:moveTo>
                <a:cubicBezTo>
                  <a:pt x="718" y="231"/>
                  <a:pt x="718" y="231"/>
                  <a:pt x="718" y="231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721" y="184"/>
                  <a:pt x="721" y="184"/>
                  <a:pt x="721" y="184"/>
                </a:cubicBezTo>
                <a:cubicBezTo>
                  <a:pt x="722" y="185"/>
                  <a:pt x="723" y="186"/>
                  <a:pt x="724" y="186"/>
                </a:cubicBezTo>
                <a:lnTo>
                  <a:pt x="718" y="231"/>
                </a:lnTo>
                <a:close/>
                <a:moveTo>
                  <a:pt x="688" y="257"/>
                </a:moveTo>
                <a:cubicBezTo>
                  <a:pt x="718" y="235"/>
                  <a:pt x="718" y="235"/>
                  <a:pt x="718" y="235"/>
                </a:cubicBezTo>
                <a:cubicBezTo>
                  <a:pt x="718" y="235"/>
                  <a:pt x="718" y="235"/>
                  <a:pt x="719" y="235"/>
                </a:cubicBezTo>
                <a:cubicBezTo>
                  <a:pt x="719" y="235"/>
                  <a:pt x="719" y="235"/>
                  <a:pt x="719" y="235"/>
                </a:cubicBezTo>
                <a:cubicBezTo>
                  <a:pt x="732" y="274"/>
                  <a:pt x="732" y="274"/>
                  <a:pt x="732" y="274"/>
                </a:cubicBezTo>
                <a:cubicBezTo>
                  <a:pt x="730" y="275"/>
                  <a:pt x="728" y="276"/>
                  <a:pt x="727" y="278"/>
                </a:cubicBezTo>
                <a:cubicBezTo>
                  <a:pt x="689" y="261"/>
                  <a:pt x="689" y="261"/>
                  <a:pt x="689" y="261"/>
                </a:cubicBezTo>
                <a:cubicBezTo>
                  <a:pt x="689" y="260"/>
                  <a:pt x="689" y="260"/>
                  <a:pt x="689" y="259"/>
                </a:cubicBezTo>
                <a:cubicBezTo>
                  <a:pt x="689" y="258"/>
                  <a:pt x="689" y="257"/>
                  <a:pt x="688" y="257"/>
                </a:cubicBezTo>
                <a:close/>
                <a:moveTo>
                  <a:pt x="777" y="231"/>
                </a:moveTo>
                <a:cubicBezTo>
                  <a:pt x="721" y="232"/>
                  <a:pt x="721" y="232"/>
                  <a:pt x="721" y="232"/>
                </a:cubicBezTo>
                <a:cubicBezTo>
                  <a:pt x="721" y="232"/>
                  <a:pt x="720" y="231"/>
                  <a:pt x="720" y="231"/>
                </a:cubicBezTo>
                <a:cubicBezTo>
                  <a:pt x="726" y="187"/>
                  <a:pt x="726" y="187"/>
                  <a:pt x="726" y="187"/>
                </a:cubicBezTo>
                <a:cubicBezTo>
                  <a:pt x="726" y="187"/>
                  <a:pt x="726" y="187"/>
                  <a:pt x="726" y="187"/>
                </a:cubicBezTo>
                <a:cubicBezTo>
                  <a:pt x="727" y="187"/>
                  <a:pt x="729" y="186"/>
                  <a:pt x="730" y="185"/>
                </a:cubicBezTo>
                <a:cubicBezTo>
                  <a:pt x="778" y="229"/>
                  <a:pt x="778" y="229"/>
                  <a:pt x="778" y="229"/>
                </a:cubicBezTo>
                <a:cubicBezTo>
                  <a:pt x="777" y="230"/>
                  <a:pt x="777" y="230"/>
                  <a:pt x="777" y="231"/>
                </a:cubicBezTo>
                <a:close/>
                <a:moveTo>
                  <a:pt x="726" y="176"/>
                </a:moveTo>
                <a:cubicBezTo>
                  <a:pt x="725" y="176"/>
                  <a:pt x="725" y="176"/>
                  <a:pt x="724" y="177"/>
                </a:cubicBezTo>
                <a:cubicBezTo>
                  <a:pt x="687" y="116"/>
                  <a:pt x="687" y="116"/>
                  <a:pt x="687" y="116"/>
                </a:cubicBezTo>
                <a:cubicBezTo>
                  <a:pt x="732" y="130"/>
                  <a:pt x="732" y="130"/>
                  <a:pt x="732" y="130"/>
                </a:cubicBezTo>
                <a:cubicBezTo>
                  <a:pt x="732" y="130"/>
                  <a:pt x="732" y="131"/>
                  <a:pt x="733" y="131"/>
                </a:cubicBezTo>
                <a:lnTo>
                  <a:pt x="726" y="176"/>
                </a:lnTo>
                <a:close/>
                <a:moveTo>
                  <a:pt x="687" y="115"/>
                </a:moveTo>
                <a:cubicBezTo>
                  <a:pt x="687" y="114"/>
                  <a:pt x="687" y="113"/>
                  <a:pt x="686" y="113"/>
                </a:cubicBezTo>
                <a:cubicBezTo>
                  <a:pt x="685" y="113"/>
                  <a:pt x="685" y="113"/>
                  <a:pt x="685" y="113"/>
                </a:cubicBezTo>
                <a:cubicBezTo>
                  <a:pt x="658" y="51"/>
                  <a:pt x="658" y="51"/>
                  <a:pt x="658" y="51"/>
                </a:cubicBezTo>
                <a:cubicBezTo>
                  <a:pt x="730" y="127"/>
                  <a:pt x="730" y="127"/>
                  <a:pt x="730" y="127"/>
                </a:cubicBezTo>
                <a:lnTo>
                  <a:pt x="687" y="115"/>
                </a:lnTo>
                <a:close/>
                <a:moveTo>
                  <a:pt x="579" y="45"/>
                </a:moveTo>
                <a:cubicBezTo>
                  <a:pt x="574" y="45"/>
                  <a:pt x="570" y="49"/>
                  <a:pt x="570" y="54"/>
                </a:cubicBezTo>
                <a:cubicBezTo>
                  <a:pt x="527" y="54"/>
                  <a:pt x="527" y="54"/>
                  <a:pt x="527" y="54"/>
                </a:cubicBezTo>
                <a:cubicBezTo>
                  <a:pt x="585" y="19"/>
                  <a:pt x="585" y="19"/>
                  <a:pt x="585" y="19"/>
                </a:cubicBezTo>
                <a:cubicBezTo>
                  <a:pt x="586" y="19"/>
                  <a:pt x="586" y="20"/>
                  <a:pt x="587" y="20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80" y="45"/>
                  <a:pt x="580" y="45"/>
                  <a:pt x="579" y="45"/>
                </a:cubicBezTo>
                <a:close/>
                <a:moveTo>
                  <a:pt x="493" y="77"/>
                </a:moveTo>
                <a:cubicBezTo>
                  <a:pt x="493" y="77"/>
                  <a:pt x="493" y="78"/>
                  <a:pt x="493" y="78"/>
                </a:cubicBezTo>
                <a:cubicBezTo>
                  <a:pt x="471" y="10"/>
                  <a:pt x="471" y="10"/>
                  <a:pt x="471" y="10"/>
                </a:cubicBezTo>
                <a:cubicBezTo>
                  <a:pt x="472" y="9"/>
                  <a:pt x="472" y="9"/>
                  <a:pt x="472" y="9"/>
                </a:cubicBezTo>
                <a:cubicBezTo>
                  <a:pt x="504" y="32"/>
                  <a:pt x="504" y="32"/>
                  <a:pt x="504" y="32"/>
                </a:cubicBezTo>
                <a:cubicBezTo>
                  <a:pt x="504" y="32"/>
                  <a:pt x="504" y="33"/>
                  <a:pt x="504" y="33"/>
                </a:cubicBezTo>
                <a:cubicBezTo>
                  <a:pt x="503" y="33"/>
                  <a:pt x="504" y="34"/>
                  <a:pt x="504" y="34"/>
                </a:cubicBezTo>
                <a:cubicBezTo>
                  <a:pt x="494" y="78"/>
                  <a:pt x="494" y="78"/>
                  <a:pt x="494" y="78"/>
                </a:cubicBezTo>
                <a:cubicBezTo>
                  <a:pt x="494" y="77"/>
                  <a:pt x="494" y="77"/>
                  <a:pt x="493" y="77"/>
                </a:cubicBezTo>
                <a:close/>
                <a:moveTo>
                  <a:pt x="508" y="33"/>
                </a:moveTo>
                <a:cubicBezTo>
                  <a:pt x="584" y="18"/>
                  <a:pt x="584" y="18"/>
                  <a:pt x="584" y="18"/>
                </a:cubicBezTo>
                <a:cubicBezTo>
                  <a:pt x="525" y="53"/>
                  <a:pt x="525" y="53"/>
                  <a:pt x="525" y="53"/>
                </a:cubicBezTo>
                <a:cubicBezTo>
                  <a:pt x="525" y="53"/>
                  <a:pt x="524" y="52"/>
                  <a:pt x="524" y="52"/>
                </a:cubicBezTo>
                <a:cubicBezTo>
                  <a:pt x="524" y="52"/>
                  <a:pt x="523" y="52"/>
                  <a:pt x="523" y="53"/>
                </a:cubicBezTo>
                <a:cubicBezTo>
                  <a:pt x="507" y="34"/>
                  <a:pt x="507" y="34"/>
                  <a:pt x="507" y="34"/>
                </a:cubicBezTo>
                <a:cubicBezTo>
                  <a:pt x="508" y="34"/>
                  <a:pt x="508" y="33"/>
                  <a:pt x="508" y="33"/>
                </a:cubicBezTo>
                <a:close/>
                <a:moveTo>
                  <a:pt x="507" y="32"/>
                </a:moveTo>
                <a:cubicBezTo>
                  <a:pt x="507" y="31"/>
                  <a:pt x="506" y="31"/>
                  <a:pt x="506" y="31"/>
                </a:cubicBezTo>
                <a:cubicBezTo>
                  <a:pt x="505" y="31"/>
                  <a:pt x="505" y="31"/>
                  <a:pt x="505" y="31"/>
                </a:cubicBezTo>
                <a:cubicBezTo>
                  <a:pt x="473" y="7"/>
                  <a:pt x="473" y="7"/>
                  <a:pt x="473" y="7"/>
                </a:cubicBezTo>
                <a:cubicBezTo>
                  <a:pt x="474" y="7"/>
                  <a:pt x="474" y="7"/>
                  <a:pt x="474" y="6"/>
                </a:cubicBezTo>
                <a:cubicBezTo>
                  <a:pt x="584" y="16"/>
                  <a:pt x="584" y="16"/>
                  <a:pt x="584" y="16"/>
                </a:cubicBezTo>
                <a:lnTo>
                  <a:pt x="507" y="32"/>
                </a:lnTo>
                <a:close/>
                <a:moveTo>
                  <a:pt x="497" y="79"/>
                </a:moveTo>
                <a:cubicBezTo>
                  <a:pt x="496" y="78"/>
                  <a:pt x="496" y="78"/>
                  <a:pt x="495" y="78"/>
                </a:cubicBezTo>
                <a:cubicBezTo>
                  <a:pt x="506" y="35"/>
                  <a:pt x="506" y="35"/>
                  <a:pt x="506" y="35"/>
                </a:cubicBezTo>
                <a:cubicBezTo>
                  <a:pt x="506" y="35"/>
                  <a:pt x="506" y="35"/>
                  <a:pt x="506" y="35"/>
                </a:cubicBezTo>
                <a:cubicBezTo>
                  <a:pt x="522" y="54"/>
                  <a:pt x="522" y="54"/>
                  <a:pt x="522" y="54"/>
                </a:cubicBezTo>
                <a:cubicBezTo>
                  <a:pt x="522" y="54"/>
                  <a:pt x="522" y="54"/>
                  <a:pt x="522" y="54"/>
                </a:cubicBezTo>
                <a:cubicBezTo>
                  <a:pt x="522" y="55"/>
                  <a:pt x="522" y="55"/>
                  <a:pt x="522" y="55"/>
                </a:cubicBezTo>
                <a:lnTo>
                  <a:pt x="497" y="79"/>
                </a:lnTo>
                <a:close/>
                <a:moveTo>
                  <a:pt x="526" y="55"/>
                </a:moveTo>
                <a:cubicBezTo>
                  <a:pt x="570" y="55"/>
                  <a:pt x="570" y="55"/>
                  <a:pt x="570" y="55"/>
                </a:cubicBezTo>
                <a:cubicBezTo>
                  <a:pt x="570" y="60"/>
                  <a:pt x="573" y="63"/>
                  <a:pt x="577" y="64"/>
                </a:cubicBezTo>
                <a:cubicBezTo>
                  <a:pt x="574" y="101"/>
                  <a:pt x="574" y="101"/>
                  <a:pt x="574" y="101"/>
                </a:cubicBezTo>
                <a:cubicBezTo>
                  <a:pt x="573" y="101"/>
                  <a:pt x="572" y="101"/>
                  <a:pt x="571" y="102"/>
                </a:cubicBezTo>
                <a:cubicBezTo>
                  <a:pt x="526" y="55"/>
                  <a:pt x="526" y="55"/>
                  <a:pt x="526" y="55"/>
                </a:cubicBezTo>
                <a:cubicBezTo>
                  <a:pt x="526" y="55"/>
                  <a:pt x="526" y="55"/>
                  <a:pt x="526" y="55"/>
                </a:cubicBezTo>
                <a:close/>
                <a:moveTo>
                  <a:pt x="684" y="117"/>
                </a:moveTo>
                <a:cubicBezTo>
                  <a:pt x="684" y="117"/>
                  <a:pt x="684" y="117"/>
                  <a:pt x="685" y="117"/>
                </a:cubicBezTo>
                <a:cubicBezTo>
                  <a:pt x="683" y="193"/>
                  <a:pt x="683" y="193"/>
                  <a:pt x="683" y="193"/>
                </a:cubicBezTo>
                <a:cubicBezTo>
                  <a:pt x="654" y="146"/>
                  <a:pt x="654" y="146"/>
                  <a:pt x="654" y="146"/>
                </a:cubicBezTo>
                <a:cubicBezTo>
                  <a:pt x="655" y="145"/>
                  <a:pt x="656" y="143"/>
                  <a:pt x="656" y="142"/>
                </a:cubicBezTo>
                <a:cubicBezTo>
                  <a:pt x="656" y="141"/>
                  <a:pt x="655" y="140"/>
                  <a:pt x="655" y="139"/>
                </a:cubicBezTo>
                <a:lnTo>
                  <a:pt x="684" y="117"/>
                </a:lnTo>
                <a:close/>
                <a:moveTo>
                  <a:pt x="682" y="194"/>
                </a:moveTo>
                <a:cubicBezTo>
                  <a:pt x="682" y="195"/>
                  <a:pt x="682" y="195"/>
                  <a:pt x="682" y="195"/>
                </a:cubicBezTo>
                <a:cubicBezTo>
                  <a:pt x="682" y="196"/>
                  <a:pt x="682" y="197"/>
                  <a:pt x="683" y="198"/>
                </a:cubicBezTo>
                <a:cubicBezTo>
                  <a:pt x="683" y="253"/>
                  <a:pt x="683" y="253"/>
                  <a:pt x="683" y="253"/>
                </a:cubicBezTo>
                <a:cubicBezTo>
                  <a:pt x="653" y="147"/>
                  <a:pt x="653" y="147"/>
                  <a:pt x="653" y="147"/>
                </a:cubicBezTo>
                <a:lnTo>
                  <a:pt x="682" y="194"/>
                </a:lnTo>
                <a:close/>
                <a:moveTo>
                  <a:pt x="777" y="318"/>
                </a:moveTo>
                <a:cubicBezTo>
                  <a:pt x="792" y="281"/>
                  <a:pt x="792" y="281"/>
                  <a:pt x="792" y="281"/>
                </a:cubicBezTo>
                <a:cubicBezTo>
                  <a:pt x="793" y="281"/>
                  <a:pt x="793" y="280"/>
                  <a:pt x="793" y="280"/>
                </a:cubicBezTo>
                <a:cubicBezTo>
                  <a:pt x="837" y="299"/>
                  <a:pt x="837" y="299"/>
                  <a:pt x="837" y="299"/>
                </a:cubicBezTo>
                <a:cubicBezTo>
                  <a:pt x="837" y="299"/>
                  <a:pt x="837" y="300"/>
                  <a:pt x="837" y="300"/>
                </a:cubicBezTo>
                <a:cubicBezTo>
                  <a:pt x="837" y="300"/>
                  <a:pt x="837" y="301"/>
                  <a:pt x="837" y="301"/>
                </a:cubicBezTo>
                <a:cubicBezTo>
                  <a:pt x="779" y="320"/>
                  <a:pt x="779" y="320"/>
                  <a:pt x="779" y="320"/>
                </a:cubicBezTo>
                <a:cubicBezTo>
                  <a:pt x="779" y="319"/>
                  <a:pt x="778" y="319"/>
                  <a:pt x="777" y="318"/>
                </a:cubicBezTo>
                <a:close/>
                <a:moveTo>
                  <a:pt x="846" y="304"/>
                </a:moveTo>
                <a:cubicBezTo>
                  <a:pt x="880" y="333"/>
                  <a:pt x="880" y="333"/>
                  <a:pt x="880" y="333"/>
                </a:cubicBezTo>
                <a:cubicBezTo>
                  <a:pt x="880" y="333"/>
                  <a:pt x="880" y="333"/>
                  <a:pt x="880" y="333"/>
                </a:cubicBezTo>
                <a:cubicBezTo>
                  <a:pt x="880" y="334"/>
                  <a:pt x="880" y="334"/>
                  <a:pt x="881" y="335"/>
                </a:cubicBezTo>
                <a:cubicBezTo>
                  <a:pt x="869" y="380"/>
                  <a:pt x="869" y="380"/>
                  <a:pt x="869" y="380"/>
                </a:cubicBezTo>
                <a:cubicBezTo>
                  <a:pt x="869" y="380"/>
                  <a:pt x="869" y="380"/>
                  <a:pt x="869" y="380"/>
                </a:cubicBezTo>
                <a:cubicBezTo>
                  <a:pt x="845" y="305"/>
                  <a:pt x="845" y="305"/>
                  <a:pt x="845" y="305"/>
                </a:cubicBezTo>
                <a:cubicBezTo>
                  <a:pt x="845" y="305"/>
                  <a:pt x="845" y="304"/>
                  <a:pt x="846" y="304"/>
                </a:cubicBezTo>
                <a:close/>
                <a:moveTo>
                  <a:pt x="871" y="380"/>
                </a:moveTo>
                <a:cubicBezTo>
                  <a:pt x="882" y="336"/>
                  <a:pt x="882" y="336"/>
                  <a:pt x="882" y="336"/>
                </a:cubicBezTo>
                <a:cubicBezTo>
                  <a:pt x="909" y="410"/>
                  <a:pt x="909" y="410"/>
                  <a:pt x="909" y="410"/>
                </a:cubicBezTo>
                <a:cubicBezTo>
                  <a:pt x="908" y="410"/>
                  <a:pt x="908" y="410"/>
                  <a:pt x="908" y="411"/>
                </a:cubicBezTo>
                <a:cubicBezTo>
                  <a:pt x="872" y="385"/>
                  <a:pt x="872" y="385"/>
                  <a:pt x="872" y="385"/>
                </a:cubicBezTo>
                <a:cubicBezTo>
                  <a:pt x="873" y="384"/>
                  <a:pt x="873" y="384"/>
                  <a:pt x="873" y="384"/>
                </a:cubicBezTo>
                <a:cubicBezTo>
                  <a:pt x="873" y="382"/>
                  <a:pt x="872" y="381"/>
                  <a:pt x="871" y="380"/>
                </a:cubicBezTo>
                <a:close/>
                <a:moveTo>
                  <a:pt x="911" y="420"/>
                </a:moveTo>
                <a:cubicBezTo>
                  <a:pt x="912" y="420"/>
                  <a:pt x="913" y="420"/>
                  <a:pt x="913" y="420"/>
                </a:cubicBezTo>
                <a:cubicBezTo>
                  <a:pt x="949" y="477"/>
                  <a:pt x="949" y="477"/>
                  <a:pt x="949" y="477"/>
                </a:cubicBezTo>
                <a:cubicBezTo>
                  <a:pt x="948" y="477"/>
                  <a:pt x="947" y="478"/>
                  <a:pt x="947" y="479"/>
                </a:cubicBezTo>
                <a:cubicBezTo>
                  <a:pt x="899" y="475"/>
                  <a:pt x="899" y="475"/>
                  <a:pt x="899" y="475"/>
                </a:cubicBezTo>
                <a:cubicBezTo>
                  <a:pt x="899" y="475"/>
                  <a:pt x="899" y="475"/>
                  <a:pt x="899" y="475"/>
                </a:cubicBezTo>
                <a:cubicBezTo>
                  <a:pt x="899" y="471"/>
                  <a:pt x="897" y="468"/>
                  <a:pt x="894" y="467"/>
                </a:cubicBezTo>
                <a:cubicBezTo>
                  <a:pt x="910" y="420"/>
                  <a:pt x="910" y="420"/>
                  <a:pt x="910" y="420"/>
                </a:cubicBezTo>
                <a:cubicBezTo>
                  <a:pt x="911" y="420"/>
                  <a:pt x="911" y="420"/>
                  <a:pt x="911" y="420"/>
                </a:cubicBezTo>
                <a:close/>
                <a:moveTo>
                  <a:pt x="899" y="477"/>
                </a:moveTo>
                <a:cubicBezTo>
                  <a:pt x="947" y="481"/>
                  <a:pt x="947" y="481"/>
                  <a:pt x="947" y="481"/>
                </a:cubicBezTo>
                <a:cubicBezTo>
                  <a:pt x="947" y="481"/>
                  <a:pt x="947" y="482"/>
                  <a:pt x="947" y="482"/>
                </a:cubicBezTo>
                <a:cubicBezTo>
                  <a:pt x="907" y="499"/>
                  <a:pt x="907" y="499"/>
                  <a:pt x="907" y="499"/>
                </a:cubicBezTo>
                <a:cubicBezTo>
                  <a:pt x="907" y="499"/>
                  <a:pt x="907" y="499"/>
                  <a:pt x="906" y="499"/>
                </a:cubicBezTo>
                <a:cubicBezTo>
                  <a:pt x="906" y="499"/>
                  <a:pt x="906" y="499"/>
                  <a:pt x="906" y="499"/>
                </a:cubicBezTo>
                <a:cubicBezTo>
                  <a:pt x="896" y="483"/>
                  <a:pt x="896" y="483"/>
                  <a:pt x="896" y="483"/>
                </a:cubicBezTo>
                <a:cubicBezTo>
                  <a:pt x="898" y="481"/>
                  <a:pt x="899" y="479"/>
                  <a:pt x="899" y="477"/>
                </a:cubicBezTo>
                <a:close/>
                <a:moveTo>
                  <a:pt x="905" y="503"/>
                </a:moveTo>
                <a:cubicBezTo>
                  <a:pt x="905" y="503"/>
                  <a:pt x="906" y="503"/>
                  <a:pt x="906" y="503"/>
                </a:cubicBezTo>
                <a:cubicBezTo>
                  <a:pt x="906" y="503"/>
                  <a:pt x="907" y="503"/>
                  <a:pt x="907" y="503"/>
                </a:cubicBezTo>
                <a:cubicBezTo>
                  <a:pt x="945" y="540"/>
                  <a:pt x="945" y="540"/>
                  <a:pt x="945" y="540"/>
                </a:cubicBezTo>
                <a:cubicBezTo>
                  <a:pt x="945" y="541"/>
                  <a:pt x="944" y="542"/>
                  <a:pt x="944" y="542"/>
                </a:cubicBezTo>
                <a:cubicBezTo>
                  <a:pt x="864" y="543"/>
                  <a:pt x="864" y="543"/>
                  <a:pt x="864" y="543"/>
                </a:cubicBezTo>
                <a:cubicBezTo>
                  <a:pt x="864" y="542"/>
                  <a:pt x="863" y="541"/>
                  <a:pt x="863" y="540"/>
                </a:cubicBezTo>
                <a:lnTo>
                  <a:pt x="905" y="503"/>
                </a:lnTo>
                <a:close/>
                <a:moveTo>
                  <a:pt x="858" y="549"/>
                </a:moveTo>
                <a:cubicBezTo>
                  <a:pt x="859" y="549"/>
                  <a:pt x="860" y="548"/>
                  <a:pt x="861" y="548"/>
                </a:cubicBezTo>
                <a:cubicBezTo>
                  <a:pt x="896" y="588"/>
                  <a:pt x="896" y="588"/>
                  <a:pt x="896" y="588"/>
                </a:cubicBezTo>
                <a:cubicBezTo>
                  <a:pt x="896" y="588"/>
                  <a:pt x="896" y="588"/>
                  <a:pt x="896" y="588"/>
                </a:cubicBezTo>
                <a:cubicBezTo>
                  <a:pt x="834" y="575"/>
                  <a:pt x="834" y="575"/>
                  <a:pt x="834" y="575"/>
                </a:cubicBezTo>
                <a:cubicBezTo>
                  <a:pt x="834" y="575"/>
                  <a:pt x="834" y="574"/>
                  <a:pt x="834" y="574"/>
                </a:cubicBezTo>
                <a:cubicBezTo>
                  <a:pt x="834" y="572"/>
                  <a:pt x="833" y="570"/>
                  <a:pt x="832" y="568"/>
                </a:cubicBezTo>
                <a:cubicBezTo>
                  <a:pt x="855" y="547"/>
                  <a:pt x="855" y="547"/>
                  <a:pt x="855" y="547"/>
                </a:cubicBezTo>
                <a:cubicBezTo>
                  <a:pt x="856" y="548"/>
                  <a:pt x="857" y="549"/>
                  <a:pt x="858" y="549"/>
                </a:cubicBezTo>
                <a:close/>
                <a:moveTo>
                  <a:pt x="786" y="633"/>
                </a:moveTo>
                <a:cubicBezTo>
                  <a:pt x="786" y="633"/>
                  <a:pt x="786" y="633"/>
                  <a:pt x="786" y="633"/>
                </a:cubicBezTo>
                <a:cubicBezTo>
                  <a:pt x="785" y="633"/>
                  <a:pt x="785" y="633"/>
                  <a:pt x="784" y="633"/>
                </a:cubicBezTo>
                <a:cubicBezTo>
                  <a:pt x="743" y="608"/>
                  <a:pt x="743" y="608"/>
                  <a:pt x="743" y="608"/>
                </a:cubicBezTo>
                <a:cubicBezTo>
                  <a:pt x="744" y="607"/>
                  <a:pt x="744" y="607"/>
                  <a:pt x="744" y="606"/>
                </a:cubicBezTo>
                <a:cubicBezTo>
                  <a:pt x="744" y="605"/>
                  <a:pt x="744" y="605"/>
                  <a:pt x="744" y="605"/>
                </a:cubicBezTo>
                <a:cubicBezTo>
                  <a:pt x="816" y="578"/>
                  <a:pt x="816" y="578"/>
                  <a:pt x="816" y="578"/>
                </a:cubicBezTo>
                <a:cubicBezTo>
                  <a:pt x="816" y="579"/>
                  <a:pt x="817" y="580"/>
                  <a:pt x="817" y="580"/>
                </a:cubicBezTo>
                <a:lnTo>
                  <a:pt x="786" y="633"/>
                </a:lnTo>
                <a:close/>
                <a:moveTo>
                  <a:pt x="775" y="673"/>
                </a:moveTo>
                <a:cubicBezTo>
                  <a:pt x="774" y="673"/>
                  <a:pt x="774" y="673"/>
                  <a:pt x="773" y="673"/>
                </a:cubicBezTo>
                <a:cubicBezTo>
                  <a:pt x="742" y="610"/>
                  <a:pt x="742" y="610"/>
                  <a:pt x="742" y="610"/>
                </a:cubicBezTo>
                <a:cubicBezTo>
                  <a:pt x="742" y="610"/>
                  <a:pt x="742" y="610"/>
                  <a:pt x="743" y="609"/>
                </a:cubicBezTo>
                <a:cubicBezTo>
                  <a:pt x="783" y="634"/>
                  <a:pt x="783" y="634"/>
                  <a:pt x="783" y="634"/>
                </a:cubicBezTo>
                <a:cubicBezTo>
                  <a:pt x="783" y="634"/>
                  <a:pt x="783" y="635"/>
                  <a:pt x="783" y="635"/>
                </a:cubicBezTo>
                <a:cubicBezTo>
                  <a:pt x="783" y="635"/>
                  <a:pt x="784" y="636"/>
                  <a:pt x="784" y="636"/>
                </a:cubicBezTo>
                <a:cubicBezTo>
                  <a:pt x="775" y="673"/>
                  <a:pt x="775" y="673"/>
                  <a:pt x="775" y="673"/>
                </a:cubicBezTo>
                <a:cubicBezTo>
                  <a:pt x="775" y="673"/>
                  <a:pt x="775" y="673"/>
                  <a:pt x="775" y="673"/>
                </a:cubicBezTo>
                <a:close/>
                <a:moveTo>
                  <a:pt x="866" y="647"/>
                </a:moveTo>
                <a:cubicBezTo>
                  <a:pt x="865" y="647"/>
                  <a:pt x="865" y="647"/>
                  <a:pt x="864" y="647"/>
                </a:cubicBezTo>
                <a:cubicBezTo>
                  <a:pt x="830" y="582"/>
                  <a:pt x="830" y="582"/>
                  <a:pt x="830" y="582"/>
                </a:cubicBezTo>
                <a:cubicBezTo>
                  <a:pt x="832" y="581"/>
                  <a:pt x="833" y="579"/>
                  <a:pt x="834" y="577"/>
                </a:cubicBezTo>
                <a:cubicBezTo>
                  <a:pt x="896" y="590"/>
                  <a:pt x="896" y="590"/>
                  <a:pt x="896" y="590"/>
                </a:cubicBezTo>
                <a:cubicBezTo>
                  <a:pt x="896" y="591"/>
                  <a:pt x="896" y="592"/>
                  <a:pt x="897" y="593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7"/>
                  <a:pt x="867" y="647"/>
                  <a:pt x="866" y="647"/>
                </a:cubicBezTo>
                <a:close/>
                <a:moveTo>
                  <a:pt x="869" y="648"/>
                </a:moveTo>
                <a:cubicBezTo>
                  <a:pt x="899" y="593"/>
                  <a:pt x="899" y="593"/>
                  <a:pt x="899" y="593"/>
                </a:cubicBezTo>
                <a:cubicBezTo>
                  <a:pt x="899" y="593"/>
                  <a:pt x="899" y="593"/>
                  <a:pt x="899" y="594"/>
                </a:cubicBezTo>
                <a:cubicBezTo>
                  <a:pt x="901" y="594"/>
                  <a:pt x="903" y="592"/>
                  <a:pt x="903" y="590"/>
                </a:cubicBezTo>
                <a:cubicBezTo>
                  <a:pt x="903" y="590"/>
                  <a:pt x="903" y="590"/>
                  <a:pt x="903" y="589"/>
                </a:cubicBezTo>
                <a:cubicBezTo>
                  <a:pt x="951" y="571"/>
                  <a:pt x="951" y="571"/>
                  <a:pt x="951" y="571"/>
                </a:cubicBezTo>
                <a:cubicBezTo>
                  <a:pt x="869" y="648"/>
                  <a:pt x="869" y="648"/>
                  <a:pt x="869" y="648"/>
                </a:cubicBezTo>
                <a:cubicBezTo>
                  <a:pt x="869" y="648"/>
                  <a:pt x="869" y="648"/>
                  <a:pt x="869" y="648"/>
                </a:cubicBezTo>
                <a:close/>
                <a:moveTo>
                  <a:pt x="951" y="548"/>
                </a:moveTo>
                <a:cubicBezTo>
                  <a:pt x="953" y="547"/>
                  <a:pt x="955" y="546"/>
                  <a:pt x="955" y="543"/>
                </a:cubicBezTo>
                <a:cubicBezTo>
                  <a:pt x="955" y="541"/>
                  <a:pt x="953" y="539"/>
                  <a:pt x="952" y="539"/>
                </a:cubicBezTo>
                <a:cubicBezTo>
                  <a:pt x="976" y="464"/>
                  <a:pt x="976" y="464"/>
                  <a:pt x="976" y="464"/>
                </a:cubicBezTo>
                <a:cubicBezTo>
                  <a:pt x="955" y="565"/>
                  <a:pt x="955" y="565"/>
                  <a:pt x="955" y="565"/>
                </a:cubicBezTo>
                <a:lnTo>
                  <a:pt x="951" y="548"/>
                </a:lnTo>
                <a:close/>
                <a:moveTo>
                  <a:pt x="978" y="448"/>
                </a:moveTo>
                <a:cubicBezTo>
                  <a:pt x="977" y="448"/>
                  <a:pt x="977" y="449"/>
                  <a:pt x="977" y="449"/>
                </a:cubicBezTo>
                <a:cubicBezTo>
                  <a:pt x="977" y="450"/>
                  <a:pt x="977" y="450"/>
                  <a:pt x="977" y="451"/>
                </a:cubicBezTo>
                <a:cubicBezTo>
                  <a:pt x="955" y="476"/>
                  <a:pt x="955" y="476"/>
                  <a:pt x="955" y="476"/>
                </a:cubicBezTo>
                <a:cubicBezTo>
                  <a:pt x="955" y="476"/>
                  <a:pt x="954" y="476"/>
                  <a:pt x="954" y="476"/>
                </a:cubicBezTo>
                <a:cubicBezTo>
                  <a:pt x="965" y="424"/>
                  <a:pt x="965" y="424"/>
                  <a:pt x="965" y="424"/>
                </a:cubicBezTo>
                <a:cubicBezTo>
                  <a:pt x="965" y="424"/>
                  <a:pt x="965" y="424"/>
                  <a:pt x="966" y="424"/>
                </a:cubicBezTo>
                <a:lnTo>
                  <a:pt x="978" y="448"/>
                </a:lnTo>
                <a:close/>
                <a:moveTo>
                  <a:pt x="963" y="417"/>
                </a:moveTo>
                <a:cubicBezTo>
                  <a:pt x="962" y="417"/>
                  <a:pt x="962" y="418"/>
                  <a:pt x="961" y="419"/>
                </a:cubicBezTo>
                <a:cubicBezTo>
                  <a:pt x="917" y="414"/>
                  <a:pt x="917" y="414"/>
                  <a:pt x="917" y="414"/>
                </a:cubicBezTo>
                <a:cubicBezTo>
                  <a:pt x="917" y="412"/>
                  <a:pt x="915" y="410"/>
                  <a:pt x="913" y="410"/>
                </a:cubicBezTo>
                <a:cubicBezTo>
                  <a:pt x="933" y="333"/>
                  <a:pt x="933" y="333"/>
                  <a:pt x="933" y="333"/>
                </a:cubicBezTo>
                <a:cubicBezTo>
                  <a:pt x="933" y="333"/>
                  <a:pt x="933" y="333"/>
                  <a:pt x="934" y="333"/>
                </a:cubicBezTo>
                <a:cubicBezTo>
                  <a:pt x="934" y="333"/>
                  <a:pt x="934" y="333"/>
                  <a:pt x="935" y="333"/>
                </a:cubicBezTo>
                <a:lnTo>
                  <a:pt x="963" y="417"/>
                </a:lnTo>
                <a:close/>
                <a:moveTo>
                  <a:pt x="884" y="273"/>
                </a:moveTo>
                <a:cubicBezTo>
                  <a:pt x="884" y="273"/>
                  <a:pt x="884" y="273"/>
                  <a:pt x="884" y="273"/>
                </a:cubicBezTo>
                <a:cubicBezTo>
                  <a:pt x="846" y="297"/>
                  <a:pt x="846" y="297"/>
                  <a:pt x="846" y="297"/>
                </a:cubicBezTo>
                <a:cubicBezTo>
                  <a:pt x="845" y="296"/>
                  <a:pt x="844" y="295"/>
                  <a:pt x="842" y="295"/>
                </a:cubicBezTo>
                <a:cubicBezTo>
                  <a:pt x="841" y="295"/>
                  <a:pt x="840" y="295"/>
                  <a:pt x="840" y="296"/>
                </a:cubicBezTo>
                <a:cubicBezTo>
                  <a:pt x="786" y="235"/>
                  <a:pt x="786" y="235"/>
                  <a:pt x="786" y="235"/>
                </a:cubicBezTo>
                <a:cubicBezTo>
                  <a:pt x="786" y="235"/>
                  <a:pt x="786" y="235"/>
                  <a:pt x="787" y="234"/>
                </a:cubicBezTo>
                <a:lnTo>
                  <a:pt x="884" y="273"/>
                </a:lnTo>
                <a:close/>
                <a:moveTo>
                  <a:pt x="779" y="228"/>
                </a:moveTo>
                <a:cubicBezTo>
                  <a:pt x="731" y="184"/>
                  <a:pt x="731" y="184"/>
                  <a:pt x="731" y="184"/>
                </a:cubicBezTo>
                <a:cubicBezTo>
                  <a:pt x="731" y="183"/>
                  <a:pt x="731" y="182"/>
                  <a:pt x="731" y="181"/>
                </a:cubicBezTo>
                <a:cubicBezTo>
                  <a:pt x="731" y="179"/>
                  <a:pt x="730" y="177"/>
                  <a:pt x="728" y="176"/>
                </a:cubicBezTo>
                <a:cubicBezTo>
                  <a:pt x="734" y="132"/>
                  <a:pt x="734" y="132"/>
                  <a:pt x="734" y="132"/>
                </a:cubicBezTo>
                <a:cubicBezTo>
                  <a:pt x="779" y="227"/>
                  <a:pt x="779" y="227"/>
                  <a:pt x="779" y="227"/>
                </a:cubicBezTo>
                <a:cubicBezTo>
                  <a:pt x="779" y="228"/>
                  <a:pt x="779" y="228"/>
                  <a:pt x="779" y="228"/>
                </a:cubicBezTo>
                <a:close/>
                <a:moveTo>
                  <a:pt x="653" y="46"/>
                </a:moveTo>
                <a:cubicBezTo>
                  <a:pt x="588" y="53"/>
                  <a:pt x="588" y="53"/>
                  <a:pt x="588" y="53"/>
                </a:cubicBezTo>
                <a:cubicBezTo>
                  <a:pt x="588" y="50"/>
                  <a:pt x="586" y="47"/>
                  <a:pt x="582" y="46"/>
                </a:cubicBezTo>
                <a:cubicBezTo>
                  <a:pt x="589" y="21"/>
                  <a:pt x="589" y="21"/>
                  <a:pt x="589" y="21"/>
                </a:cubicBezTo>
                <a:cubicBezTo>
                  <a:pt x="589" y="21"/>
                  <a:pt x="589" y="21"/>
                  <a:pt x="589" y="21"/>
                </a:cubicBezTo>
                <a:cubicBezTo>
                  <a:pt x="591" y="21"/>
                  <a:pt x="593" y="20"/>
                  <a:pt x="594" y="19"/>
                </a:cubicBezTo>
                <a:lnTo>
                  <a:pt x="653" y="46"/>
                </a:lnTo>
                <a:close/>
                <a:moveTo>
                  <a:pt x="464" y="7"/>
                </a:moveTo>
                <a:cubicBezTo>
                  <a:pt x="464" y="8"/>
                  <a:pt x="465" y="9"/>
                  <a:pt x="466" y="10"/>
                </a:cubicBezTo>
                <a:cubicBezTo>
                  <a:pt x="456" y="37"/>
                  <a:pt x="456" y="37"/>
                  <a:pt x="456" y="37"/>
                </a:cubicBezTo>
                <a:cubicBezTo>
                  <a:pt x="455" y="37"/>
                  <a:pt x="455" y="37"/>
                  <a:pt x="455" y="38"/>
                </a:cubicBezTo>
                <a:cubicBezTo>
                  <a:pt x="404" y="16"/>
                  <a:pt x="404" y="16"/>
                  <a:pt x="404" y="16"/>
                </a:cubicBezTo>
                <a:lnTo>
                  <a:pt x="464" y="7"/>
                </a:lnTo>
                <a:close/>
                <a:moveTo>
                  <a:pt x="322" y="89"/>
                </a:moveTo>
                <a:cubicBezTo>
                  <a:pt x="322" y="89"/>
                  <a:pt x="321" y="89"/>
                  <a:pt x="321" y="89"/>
                </a:cubicBezTo>
                <a:cubicBezTo>
                  <a:pt x="319" y="89"/>
                  <a:pt x="318" y="90"/>
                  <a:pt x="318" y="92"/>
                </a:cubicBezTo>
                <a:cubicBezTo>
                  <a:pt x="318" y="92"/>
                  <a:pt x="318" y="92"/>
                  <a:pt x="318" y="92"/>
                </a:cubicBezTo>
                <a:cubicBezTo>
                  <a:pt x="288" y="99"/>
                  <a:pt x="288" y="99"/>
                  <a:pt x="288" y="99"/>
                </a:cubicBezTo>
                <a:cubicBezTo>
                  <a:pt x="288" y="98"/>
                  <a:pt x="287" y="98"/>
                  <a:pt x="287" y="98"/>
                </a:cubicBezTo>
                <a:cubicBezTo>
                  <a:pt x="352" y="48"/>
                  <a:pt x="352" y="48"/>
                  <a:pt x="352" y="48"/>
                </a:cubicBezTo>
                <a:lnTo>
                  <a:pt x="322" y="89"/>
                </a:lnTo>
                <a:close/>
                <a:moveTo>
                  <a:pt x="223" y="189"/>
                </a:moveTo>
                <a:cubicBezTo>
                  <a:pt x="241" y="155"/>
                  <a:pt x="241" y="155"/>
                  <a:pt x="241" y="155"/>
                </a:cubicBezTo>
                <a:cubicBezTo>
                  <a:pt x="241" y="155"/>
                  <a:pt x="242" y="155"/>
                  <a:pt x="242" y="155"/>
                </a:cubicBezTo>
                <a:cubicBezTo>
                  <a:pt x="245" y="155"/>
                  <a:pt x="246" y="154"/>
                  <a:pt x="247" y="152"/>
                </a:cubicBezTo>
                <a:cubicBezTo>
                  <a:pt x="286" y="161"/>
                  <a:pt x="286" y="161"/>
                  <a:pt x="286" y="161"/>
                </a:cubicBezTo>
                <a:cubicBezTo>
                  <a:pt x="286" y="161"/>
                  <a:pt x="286" y="161"/>
                  <a:pt x="286" y="161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213" y="214"/>
                  <a:pt x="212" y="213"/>
                  <a:pt x="212" y="213"/>
                </a:cubicBezTo>
                <a:lnTo>
                  <a:pt x="223" y="189"/>
                </a:lnTo>
                <a:close/>
                <a:moveTo>
                  <a:pt x="208" y="223"/>
                </a:moveTo>
                <a:cubicBezTo>
                  <a:pt x="203" y="275"/>
                  <a:pt x="203" y="275"/>
                  <a:pt x="203" y="275"/>
                </a:cubicBezTo>
                <a:cubicBezTo>
                  <a:pt x="202" y="275"/>
                  <a:pt x="201" y="275"/>
                  <a:pt x="200" y="276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205" y="220"/>
                  <a:pt x="205" y="220"/>
                  <a:pt x="205" y="220"/>
                </a:cubicBezTo>
                <a:cubicBezTo>
                  <a:pt x="205" y="221"/>
                  <a:pt x="206" y="222"/>
                  <a:pt x="208" y="223"/>
                </a:cubicBezTo>
                <a:close/>
                <a:moveTo>
                  <a:pt x="46" y="340"/>
                </a:moveTo>
                <a:cubicBezTo>
                  <a:pt x="46" y="340"/>
                  <a:pt x="46" y="340"/>
                  <a:pt x="46" y="340"/>
                </a:cubicBezTo>
                <a:cubicBezTo>
                  <a:pt x="46" y="395"/>
                  <a:pt x="46" y="395"/>
                  <a:pt x="46" y="395"/>
                </a:cubicBezTo>
                <a:cubicBezTo>
                  <a:pt x="43" y="395"/>
                  <a:pt x="41" y="397"/>
                  <a:pt x="41" y="400"/>
                </a:cubicBezTo>
                <a:cubicBezTo>
                  <a:pt x="41" y="401"/>
                  <a:pt x="42" y="403"/>
                  <a:pt x="43" y="404"/>
                </a:cubicBezTo>
                <a:cubicBezTo>
                  <a:pt x="8" y="451"/>
                  <a:pt x="8" y="451"/>
                  <a:pt x="8" y="451"/>
                </a:cubicBezTo>
                <a:cubicBezTo>
                  <a:pt x="8" y="451"/>
                  <a:pt x="8" y="451"/>
                  <a:pt x="8" y="451"/>
                </a:cubicBezTo>
                <a:lnTo>
                  <a:pt x="46" y="340"/>
                </a:lnTo>
                <a:close/>
                <a:moveTo>
                  <a:pt x="9" y="460"/>
                </a:moveTo>
                <a:cubicBezTo>
                  <a:pt x="57" y="503"/>
                  <a:pt x="57" y="503"/>
                  <a:pt x="57" y="503"/>
                </a:cubicBezTo>
                <a:cubicBezTo>
                  <a:pt x="56" y="504"/>
                  <a:pt x="56" y="505"/>
                  <a:pt x="56" y="506"/>
                </a:cubicBezTo>
                <a:cubicBezTo>
                  <a:pt x="56" y="508"/>
                  <a:pt x="56" y="509"/>
                  <a:pt x="58" y="510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460"/>
                  <a:pt x="7" y="460"/>
                  <a:pt x="7" y="460"/>
                </a:cubicBezTo>
                <a:cubicBezTo>
                  <a:pt x="8" y="460"/>
                  <a:pt x="8" y="460"/>
                  <a:pt x="9" y="460"/>
                </a:cubicBezTo>
                <a:close/>
                <a:moveTo>
                  <a:pt x="100" y="588"/>
                </a:moveTo>
                <a:cubicBezTo>
                  <a:pt x="100" y="588"/>
                  <a:pt x="100" y="589"/>
                  <a:pt x="100" y="590"/>
                </a:cubicBezTo>
                <a:cubicBezTo>
                  <a:pt x="100" y="593"/>
                  <a:pt x="102" y="595"/>
                  <a:pt x="105" y="595"/>
                </a:cubicBezTo>
                <a:cubicBezTo>
                  <a:pt x="109" y="641"/>
                  <a:pt x="109" y="641"/>
                  <a:pt x="109" y="641"/>
                </a:cubicBezTo>
                <a:cubicBezTo>
                  <a:pt x="32" y="549"/>
                  <a:pt x="32" y="549"/>
                  <a:pt x="32" y="549"/>
                </a:cubicBezTo>
                <a:lnTo>
                  <a:pt x="100" y="588"/>
                </a:lnTo>
                <a:close/>
                <a:moveTo>
                  <a:pt x="113" y="643"/>
                </a:moveTo>
                <a:cubicBezTo>
                  <a:pt x="112" y="642"/>
                  <a:pt x="112" y="641"/>
                  <a:pt x="111" y="641"/>
                </a:cubicBezTo>
                <a:cubicBezTo>
                  <a:pt x="107" y="595"/>
                  <a:pt x="107" y="595"/>
                  <a:pt x="107" y="595"/>
                </a:cubicBezTo>
                <a:cubicBezTo>
                  <a:pt x="107" y="595"/>
                  <a:pt x="107" y="595"/>
                  <a:pt x="108" y="594"/>
                </a:cubicBezTo>
                <a:cubicBezTo>
                  <a:pt x="153" y="653"/>
                  <a:pt x="153" y="653"/>
                  <a:pt x="153" y="653"/>
                </a:cubicBezTo>
                <a:cubicBezTo>
                  <a:pt x="153" y="654"/>
                  <a:pt x="152" y="654"/>
                  <a:pt x="152" y="655"/>
                </a:cubicBezTo>
                <a:lnTo>
                  <a:pt x="113" y="643"/>
                </a:lnTo>
                <a:close/>
                <a:moveTo>
                  <a:pt x="367" y="639"/>
                </a:moveTo>
                <a:cubicBezTo>
                  <a:pt x="355" y="599"/>
                  <a:pt x="355" y="599"/>
                  <a:pt x="355" y="599"/>
                </a:cubicBezTo>
                <a:cubicBezTo>
                  <a:pt x="384" y="596"/>
                  <a:pt x="384" y="596"/>
                  <a:pt x="384" y="596"/>
                </a:cubicBezTo>
                <a:cubicBezTo>
                  <a:pt x="384" y="598"/>
                  <a:pt x="385" y="599"/>
                  <a:pt x="386" y="599"/>
                </a:cubicBezTo>
                <a:lnTo>
                  <a:pt x="367" y="639"/>
                </a:lnTo>
                <a:close/>
                <a:moveTo>
                  <a:pt x="389" y="590"/>
                </a:moveTo>
                <a:cubicBezTo>
                  <a:pt x="389" y="590"/>
                  <a:pt x="389" y="590"/>
                  <a:pt x="389" y="590"/>
                </a:cubicBezTo>
                <a:cubicBezTo>
                  <a:pt x="388" y="590"/>
                  <a:pt x="386" y="590"/>
                  <a:pt x="386" y="591"/>
                </a:cubicBezTo>
                <a:cubicBezTo>
                  <a:pt x="342" y="547"/>
                  <a:pt x="342" y="547"/>
                  <a:pt x="342" y="547"/>
                </a:cubicBezTo>
                <a:cubicBezTo>
                  <a:pt x="343" y="547"/>
                  <a:pt x="343" y="546"/>
                  <a:pt x="343" y="546"/>
                </a:cubicBezTo>
                <a:cubicBezTo>
                  <a:pt x="392" y="556"/>
                  <a:pt x="392" y="556"/>
                  <a:pt x="392" y="556"/>
                </a:cubicBezTo>
                <a:cubicBezTo>
                  <a:pt x="392" y="556"/>
                  <a:pt x="392" y="556"/>
                  <a:pt x="392" y="556"/>
                </a:cubicBezTo>
                <a:cubicBezTo>
                  <a:pt x="392" y="559"/>
                  <a:pt x="393" y="561"/>
                  <a:pt x="395" y="561"/>
                </a:cubicBezTo>
                <a:lnTo>
                  <a:pt x="389" y="590"/>
                </a:lnTo>
                <a:close/>
                <a:moveTo>
                  <a:pt x="401" y="560"/>
                </a:moveTo>
                <a:cubicBezTo>
                  <a:pt x="401" y="560"/>
                  <a:pt x="401" y="560"/>
                  <a:pt x="402" y="559"/>
                </a:cubicBezTo>
                <a:cubicBezTo>
                  <a:pt x="431" y="574"/>
                  <a:pt x="431" y="574"/>
                  <a:pt x="431" y="574"/>
                </a:cubicBezTo>
                <a:cubicBezTo>
                  <a:pt x="431" y="575"/>
                  <a:pt x="432" y="576"/>
                  <a:pt x="432" y="576"/>
                </a:cubicBezTo>
                <a:cubicBezTo>
                  <a:pt x="431" y="591"/>
                  <a:pt x="431" y="591"/>
                  <a:pt x="431" y="591"/>
                </a:cubicBezTo>
                <a:cubicBezTo>
                  <a:pt x="431" y="591"/>
                  <a:pt x="431" y="591"/>
                  <a:pt x="431" y="591"/>
                </a:cubicBezTo>
                <a:cubicBezTo>
                  <a:pt x="429" y="591"/>
                  <a:pt x="427" y="591"/>
                  <a:pt x="426" y="592"/>
                </a:cubicBezTo>
                <a:lnTo>
                  <a:pt x="401" y="560"/>
                </a:lnTo>
                <a:close/>
                <a:moveTo>
                  <a:pt x="436" y="609"/>
                </a:moveTo>
                <a:cubicBezTo>
                  <a:pt x="437" y="608"/>
                  <a:pt x="437" y="608"/>
                  <a:pt x="438" y="607"/>
                </a:cubicBezTo>
                <a:cubicBezTo>
                  <a:pt x="511" y="670"/>
                  <a:pt x="511" y="670"/>
                  <a:pt x="511" y="670"/>
                </a:cubicBezTo>
                <a:cubicBezTo>
                  <a:pt x="511" y="671"/>
                  <a:pt x="511" y="671"/>
                  <a:pt x="511" y="672"/>
                </a:cubicBezTo>
                <a:cubicBezTo>
                  <a:pt x="470" y="667"/>
                  <a:pt x="470" y="667"/>
                  <a:pt x="470" y="667"/>
                </a:cubicBezTo>
                <a:cubicBezTo>
                  <a:pt x="470" y="665"/>
                  <a:pt x="468" y="662"/>
                  <a:pt x="465" y="662"/>
                </a:cubicBezTo>
                <a:cubicBezTo>
                  <a:pt x="464" y="662"/>
                  <a:pt x="464" y="662"/>
                  <a:pt x="463" y="663"/>
                </a:cubicBezTo>
                <a:lnTo>
                  <a:pt x="436" y="609"/>
                </a:lnTo>
                <a:close/>
                <a:moveTo>
                  <a:pt x="586" y="711"/>
                </a:moveTo>
                <a:cubicBezTo>
                  <a:pt x="537" y="711"/>
                  <a:pt x="537" y="711"/>
                  <a:pt x="537" y="711"/>
                </a:cubicBezTo>
                <a:cubicBezTo>
                  <a:pt x="537" y="711"/>
                  <a:pt x="537" y="710"/>
                  <a:pt x="536" y="710"/>
                </a:cubicBezTo>
                <a:cubicBezTo>
                  <a:pt x="541" y="645"/>
                  <a:pt x="541" y="645"/>
                  <a:pt x="541" y="645"/>
                </a:cubicBezTo>
                <a:cubicBezTo>
                  <a:pt x="542" y="645"/>
                  <a:pt x="542" y="645"/>
                  <a:pt x="543" y="645"/>
                </a:cubicBezTo>
                <a:cubicBezTo>
                  <a:pt x="589" y="705"/>
                  <a:pt x="589" y="705"/>
                  <a:pt x="589" y="705"/>
                </a:cubicBezTo>
                <a:cubicBezTo>
                  <a:pt x="587" y="707"/>
                  <a:pt x="586" y="709"/>
                  <a:pt x="586" y="711"/>
                </a:cubicBezTo>
                <a:close/>
                <a:moveTo>
                  <a:pt x="537" y="636"/>
                </a:moveTo>
                <a:cubicBezTo>
                  <a:pt x="537" y="637"/>
                  <a:pt x="536" y="637"/>
                  <a:pt x="536" y="638"/>
                </a:cubicBezTo>
                <a:cubicBezTo>
                  <a:pt x="440" y="603"/>
                  <a:pt x="440" y="603"/>
                  <a:pt x="440" y="603"/>
                </a:cubicBezTo>
                <a:cubicBezTo>
                  <a:pt x="440" y="602"/>
                  <a:pt x="441" y="601"/>
                  <a:pt x="441" y="600"/>
                </a:cubicBezTo>
                <a:cubicBezTo>
                  <a:pt x="441" y="599"/>
                  <a:pt x="440" y="597"/>
                  <a:pt x="439" y="596"/>
                </a:cubicBezTo>
                <a:cubicBezTo>
                  <a:pt x="486" y="565"/>
                  <a:pt x="486" y="565"/>
                  <a:pt x="486" y="565"/>
                </a:cubicBezTo>
                <a:cubicBezTo>
                  <a:pt x="487" y="566"/>
                  <a:pt x="488" y="567"/>
                  <a:pt x="490" y="567"/>
                </a:cubicBezTo>
                <a:cubicBezTo>
                  <a:pt x="490" y="567"/>
                  <a:pt x="491" y="567"/>
                  <a:pt x="491" y="567"/>
                </a:cubicBezTo>
                <a:lnTo>
                  <a:pt x="537" y="636"/>
                </a:lnTo>
                <a:close/>
                <a:moveTo>
                  <a:pt x="486" y="558"/>
                </a:moveTo>
                <a:cubicBezTo>
                  <a:pt x="485" y="559"/>
                  <a:pt x="484" y="560"/>
                  <a:pt x="484" y="562"/>
                </a:cubicBezTo>
                <a:cubicBezTo>
                  <a:pt x="484" y="562"/>
                  <a:pt x="485" y="562"/>
                  <a:pt x="485" y="562"/>
                </a:cubicBezTo>
                <a:cubicBezTo>
                  <a:pt x="435" y="573"/>
                  <a:pt x="435" y="573"/>
                  <a:pt x="435" y="573"/>
                </a:cubicBezTo>
                <a:cubicBezTo>
                  <a:pt x="435" y="573"/>
                  <a:pt x="435" y="573"/>
                  <a:pt x="434" y="573"/>
                </a:cubicBezTo>
                <a:cubicBezTo>
                  <a:pt x="444" y="496"/>
                  <a:pt x="444" y="496"/>
                  <a:pt x="444" y="496"/>
                </a:cubicBezTo>
                <a:cubicBezTo>
                  <a:pt x="445" y="496"/>
                  <a:pt x="446" y="496"/>
                  <a:pt x="446" y="496"/>
                </a:cubicBezTo>
                <a:lnTo>
                  <a:pt x="486" y="558"/>
                </a:lnTo>
                <a:close/>
                <a:moveTo>
                  <a:pt x="381" y="424"/>
                </a:moveTo>
                <a:cubicBezTo>
                  <a:pt x="367" y="458"/>
                  <a:pt x="367" y="458"/>
                  <a:pt x="367" y="458"/>
                </a:cubicBezTo>
                <a:cubicBezTo>
                  <a:pt x="365" y="411"/>
                  <a:pt x="365" y="411"/>
                  <a:pt x="365" y="411"/>
                </a:cubicBezTo>
                <a:cubicBezTo>
                  <a:pt x="365" y="411"/>
                  <a:pt x="365" y="411"/>
                  <a:pt x="365" y="411"/>
                </a:cubicBezTo>
                <a:cubicBezTo>
                  <a:pt x="380" y="419"/>
                  <a:pt x="380" y="419"/>
                  <a:pt x="380" y="419"/>
                </a:cubicBezTo>
                <a:cubicBezTo>
                  <a:pt x="379" y="419"/>
                  <a:pt x="379" y="420"/>
                  <a:pt x="379" y="420"/>
                </a:cubicBezTo>
                <a:cubicBezTo>
                  <a:pt x="379" y="422"/>
                  <a:pt x="380" y="423"/>
                  <a:pt x="381" y="424"/>
                </a:cubicBezTo>
                <a:close/>
                <a:moveTo>
                  <a:pt x="340" y="429"/>
                </a:moveTo>
                <a:cubicBezTo>
                  <a:pt x="339" y="428"/>
                  <a:pt x="338" y="427"/>
                  <a:pt x="337" y="427"/>
                </a:cubicBezTo>
                <a:cubicBezTo>
                  <a:pt x="336" y="427"/>
                  <a:pt x="335" y="428"/>
                  <a:pt x="334" y="428"/>
                </a:cubicBezTo>
                <a:cubicBezTo>
                  <a:pt x="320" y="409"/>
                  <a:pt x="320" y="409"/>
                  <a:pt x="320" y="409"/>
                </a:cubicBezTo>
                <a:cubicBezTo>
                  <a:pt x="320" y="409"/>
                  <a:pt x="320" y="409"/>
                  <a:pt x="321" y="409"/>
                </a:cubicBezTo>
                <a:cubicBezTo>
                  <a:pt x="362" y="410"/>
                  <a:pt x="362" y="410"/>
                  <a:pt x="362" y="410"/>
                </a:cubicBezTo>
                <a:lnTo>
                  <a:pt x="340" y="429"/>
                </a:lnTo>
                <a:close/>
                <a:moveTo>
                  <a:pt x="340" y="437"/>
                </a:moveTo>
                <a:cubicBezTo>
                  <a:pt x="365" y="461"/>
                  <a:pt x="365" y="461"/>
                  <a:pt x="365" y="461"/>
                </a:cubicBezTo>
                <a:cubicBezTo>
                  <a:pt x="365" y="461"/>
                  <a:pt x="365" y="461"/>
                  <a:pt x="365" y="461"/>
                </a:cubicBezTo>
                <a:cubicBezTo>
                  <a:pt x="352" y="465"/>
                  <a:pt x="352" y="465"/>
                  <a:pt x="352" y="465"/>
                </a:cubicBezTo>
                <a:cubicBezTo>
                  <a:pt x="351" y="464"/>
                  <a:pt x="351" y="464"/>
                  <a:pt x="350" y="464"/>
                </a:cubicBezTo>
                <a:cubicBezTo>
                  <a:pt x="350" y="464"/>
                  <a:pt x="350" y="464"/>
                  <a:pt x="350" y="464"/>
                </a:cubicBezTo>
                <a:cubicBezTo>
                  <a:pt x="339" y="437"/>
                  <a:pt x="339" y="437"/>
                  <a:pt x="339" y="437"/>
                </a:cubicBezTo>
                <a:cubicBezTo>
                  <a:pt x="339" y="437"/>
                  <a:pt x="339" y="437"/>
                  <a:pt x="340" y="437"/>
                </a:cubicBezTo>
                <a:close/>
                <a:moveTo>
                  <a:pt x="336" y="549"/>
                </a:moveTo>
                <a:cubicBezTo>
                  <a:pt x="325" y="598"/>
                  <a:pt x="325" y="598"/>
                  <a:pt x="325" y="598"/>
                </a:cubicBezTo>
                <a:cubicBezTo>
                  <a:pt x="324" y="598"/>
                  <a:pt x="324" y="599"/>
                  <a:pt x="324" y="599"/>
                </a:cubicBezTo>
                <a:cubicBezTo>
                  <a:pt x="290" y="577"/>
                  <a:pt x="290" y="577"/>
                  <a:pt x="290" y="577"/>
                </a:cubicBezTo>
                <a:cubicBezTo>
                  <a:pt x="290" y="577"/>
                  <a:pt x="290" y="577"/>
                  <a:pt x="290" y="577"/>
                </a:cubicBezTo>
                <a:cubicBezTo>
                  <a:pt x="290" y="577"/>
                  <a:pt x="290" y="576"/>
                  <a:pt x="290" y="576"/>
                </a:cubicBezTo>
                <a:cubicBezTo>
                  <a:pt x="334" y="548"/>
                  <a:pt x="334" y="548"/>
                  <a:pt x="334" y="548"/>
                </a:cubicBezTo>
                <a:cubicBezTo>
                  <a:pt x="335" y="548"/>
                  <a:pt x="335" y="549"/>
                  <a:pt x="336" y="549"/>
                </a:cubicBezTo>
                <a:close/>
                <a:moveTo>
                  <a:pt x="287" y="578"/>
                </a:moveTo>
                <a:cubicBezTo>
                  <a:pt x="287" y="578"/>
                  <a:pt x="287" y="578"/>
                  <a:pt x="288" y="579"/>
                </a:cubicBezTo>
                <a:cubicBezTo>
                  <a:pt x="288" y="641"/>
                  <a:pt x="288" y="641"/>
                  <a:pt x="288" y="641"/>
                </a:cubicBezTo>
                <a:cubicBezTo>
                  <a:pt x="287" y="641"/>
                  <a:pt x="286" y="642"/>
                  <a:pt x="285" y="642"/>
                </a:cubicBezTo>
                <a:cubicBezTo>
                  <a:pt x="235" y="598"/>
                  <a:pt x="235" y="598"/>
                  <a:pt x="235" y="598"/>
                </a:cubicBezTo>
                <a:cubicBezTo>
                  <a:pt x="236" y="597"/>
                  <a:pt x="236" y="596"/>
                  <a:pt x="236" y="595"/>
                </a:cubicBezTo>
                <a:cubicBezTo>
                  <a:pt x="236" y="595"/>
                  <a:pt x="236" y="595"/>
                  <a:pt x="236" y="594"/>
                </a:cubicBezTo>
                <a:lnTo>
                  <a:pt x="287" y="578"/>
                </a:lnTo>
                <a:close/>
                <a:moveTo>
                  <a:pt x="226" y="594"/>
                </a:moveTo>
                <a:cubicBezTo>
                  <a:pt x="226" y="594"/>
                  <a:pt x="226" y="595"/>
                  <a:pt x="226" y="595"/>
                </a:cubicBezTo>
                <a:cubicBezTo>
                  <a:pt x="226" y="597"/>
                  <a:pt x="227" y="598"/>
                  <a:pt x="228" y="599"/>
                </a:cubicBezTo>
                <a:cubicBezTo>
                  <a:pt x="202" y="652"/>
                  <a:pt x="202" y="652"/>
                  <a:pt x="202" y="652"/>
                </a:cubicBezTo>
                <a:cubicBezTo>
                  <a:pt x="202" y="652"/>
                  <a:pt x="202" y="652"/>
                  <a:pt x="202" y="652"/>
                </a:cubicBezTo>
                <a:cubicBezTo>
                  <a:pt x="165" y="575"/>
                  <a:pt x="165" y="575"/>
                  <a:pt x="165" y="575"/>
                </a:cubicBezTo>
                <a:cubicBezTo>
                  <a:pt x="166" y="575"/>
                  <a:pt x="167" y="574"/>
                  <a:pt x="167" y="573"/>
                </a:cubicBezTo>
                <a:lnTo>
                  <a:pt x="226" y="594"/>
                </a:lnTo>
                <a:close/>
                <a:moveTo>
                  <a:pt x="158" y="568"/>
                </a:moveTo>
                <a:cubicBezTo>
                  <a:pt x="99" y="541"/>
                  <a:pt x="99" y="541"/>
                  <a:pt x="99" y="541"/>
                </a:cubicBezTo>
                <a:cubicBezTo>
                  <a:pt x="99" y="540"/>
                  <a:pt x="98" y="539"/>
                  <a:pt x="98" y="539"/>
                </a:cubicBezTo>
                <a:cubicBezTo>
                  <a:pt x="98" y="482"/>
                  <a:pt x="98" y="482"/>
                  <a:pt x="98" y="482"/>
                </a:cubicBezTo>
                <a:cubicBezTo>
                  <a:pt x="159" y="567"/>
                  <a:pt x="159" y="567"/>
                  <a:pt x="159" y="567"/>
                </a:cubicBezTo>
                <a:cubicBezTo>
                  <a:pt x="158" y="567"/>
                  <a:pt x="158" y="568"/>
                  <a:pt x="158" y="568"/>
                </a:cubicBezTo>
                <a:close/>
                <a:moveTo>
                  <a:pt x="96" y="416"/>
                </a:moveTo>
                <a:cubicBezTo>
                  <a:pt x="96" y="416"/>
                  <a:pt x="95" y="416"/>
                  <a:pt x="95" y="416"/>
                </a:cubicBezTo>
                <a:cubicBezTo>
                  <a:pt x="90" y="356"/>
                  <a:pt x="90" y="356"/>
                  <a:pt x="90" y="356"/>
                </a:cubicBezTo>
                <a:cubicBezTo>
                  <a:pt x="92" y="355"/>
                  <a:pt x="93" y="354"/>
                  <a:pt x="93" y="352"/>
                </a:cubicBezTo>
                <a:cubicBezTo>
                  <a:pt x="93" y="352"/>
                  <a:pt x="93" y="352"/>
                  <a:pt x="93" y="352"/>
                </a:cubicBezTo>
                <a:cubicBezTo>
                  <a:pt x="129" y="343"/>
                  <a:pt x="129" y="343"/>
                  <a:pt x="129" y="343"/>
                </a:cubicBezTo>
                <a:cubicBezTo>
                  <a:pt x="130" y="345"/>
                  <a:pt x="132" y="347"/>
                  <a:pt x="133" y="348"/>
                </a:cubicBezTo>
                <a:lnTo>
                  <a:pt x="96" y="416"/>
                </a:lnTo>
                <a:close/>
                <a:moveTo>
                  <a:pt x="147" y="337"/>
                </a:moveTo>
                <a:cubicBezTo>
                  <a:pt x="147" y="336"/>
                  <a:pt x="147" y="335"/>
                  <a:pt x="146" y="335"/>
                </a:cubicBezTo>
                <a:cubicBezTo>
                  <a:pt x="201" y="284"/>
                  <a:pt x="201" y="284"/>
                  <a:pt x="201" y="284"/>
                </a:cubicBezTo>
                <a:cubicBezTo>
                  <a:pt x="201" y="285"/>
                  <a:pt x="203" y="285"/>
                  <a:pt x="204" y="285"/>
                </a:cubicBezTo>
                <a:cubicBezTo>
                  <a:pt x="206" y="285"/>
                  <a:pt x="208" y="284"/>
                  <a:pt x="209" y="282"/>
                </a:cubicBezTo>
                <a:cubicBezTo>
                  <a:pt x="272" y="302"/>
                  <a:pt x="272" y="302"/>
                  <a:pt x="272" y="302"/>
                </a:cubicBezTo>
                <a:cubicBezTo>
                  <a:pt x="272" y="303"/>
                  <a:pt x="272" y="303"/>
                  <a:pt x="272" y="303"/>
                </a:cubicBezTo>
                <a:cubicBezTo>
                  <a:pt x="272" y="303"/>
                  <a:pt x="272" y="303"/>
                  <a:pt x="272" y="304"/>
                </a:cubicBezTo>
                <a:lnTo>
                  <a:pt x="147" y="337"/>
                </a:lnTo>
                <a:close/>
                <a:moveTo>
                  <a:pt x="306" y="321"/>
                </a:moveTo>
                <a:cubicBezTo>
                  <a:pt x="282" y="305"/>
                  <a:pt x="282" y="305"/>
                  <a:pt x="282" y="305"/>
                </a:cubicBezTo>
                <a:cubicBezTo>
                  <a:pt x="283" y="305"/>
                  <a:pt x="283" y="304"/>
                  <a:pt x="283" y="303"/>
                </a:cubicBezTo>
                <a:cubicBezTo>
                  <a:pt x="283" y="301"/>
                  <a:pt x="282" y="300"/>
                  <a:pt x="281" y="299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94" y="277"/>
                  <a:pt x="294" y="277"/>
                  <a:pt x="294" y="277"/>
                </a:cubicBezTo>
                <a:cubicBezTo>
                  <a:pt x="295" y="278"/>
                  <a:pt x="296" y="278"/>
                  <a:pt x="298" y="278"/>
                </a:cubicBezTo>
                <a:cubicBezTo>
                  <a:pt x="298" y="278"/>
                  <a:pt x="298" y="278"/>
                  <a:pt x="299" y="278"/>
                </a:cubicBezTo>
                <a:lnTo>
                  <a:pt x="306" y="321"/>
                </a:lnTo>
                <a:close/>
                <a:moveTo>
                  <a:pt x="299" y="259"/>
                </a:moveTo>
                <a:cubicBezTo>
                  <a:pt x="299" y="259"/>
                  <a:pt x="298" y="259"/>
                  <a:pt x="298" y="259"/>
                </a:cubicBezTo>
                <a:cubicBezTo>
                  <a:pt x="296" y="259"/>
                  <a:pt x="295" y="260"/>
                  <a:pt x="293" y="260"/>
                </a:cubicBezTo>
                <a:cubicBezTo>
                  <a:pt x="271" y="227"/>
                  <a:pt x="271" y="227"/>
                  <a:pt x="271" y="227"/>
                </a:cubicBezTo>
                <a:cubicBezTo>
                  <a:pt x="271" y="227"/>
                  <a:pt x="272" y="226"/>
                  <a:pt x="272" y="225"/>
                </a:cubicBezTo>
                <a:cubicBezTo>
                  <a:pt x="272" y="225"/>
                  <a:pt x="272" y="225"/>
                  <a:pt x="272" y="224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3" y="200"/>
                  <a:pt x="314" y="200"/>
                  <a:pt x="314" y="201"/>
                </a:cubicBezTo>
                <a:lnTo>
                  <a:pt x="299" y="259"/>
                </a:lnTo>
                <a:close/>
                <a:moveTo>
                  <a:pt x="318" y="190"/>
                </a:moveTo>
                <a:cubicBezTo>
                  <a:pt x="321" y="95"/>
                  <a:pt x="321" y="95"/>
                  <a:pt x="321" y="95"/>
                </a:cubicBezTo>
                <a:cubicBezTo>
                  <a:pt x="347" y="148"/>
                  <a:pt x="347" y="148"/>
                  <a:pt x="347" y="148"/>
                </a:cubicBezTo>
                <a:cubicBezTo>
                  <a:pt x="346" y="149"/>
                  <a:pt x="346" y="149"/>
                  <a:pt x="346" y="150"/>
                </a:cubicBezTo>
                <a:cubicBezTo>
                  <a:pt x="346" y="150"/>
                  <a:pt x="346" y="150"/>
                  <a:pt x="346" y="151"/>
                </a:cubicBezTo>
                <a:cubicBezTo>
                  <a:pt x="319" y="191"/>
                  <a:pt x="319" y="191"/>
                  <a:pt x="319" y="191"/>
                </a:cubicBezTo>
                <a:cubicBezTo>
                  <a:pt x="318" y="191"/>
                  <a:pt x="318" y="191"/>
                  <a:pt x="318" y="190"/>
                </a:cubicBezTo>
                <a:close/>
                <a:moveTo>
                  <a:pt x="412" y="100"/>
                </a:moveTo>
                <a:cubicBezTo>
                  <a:pt x="412" y="99"/>
                  <a:pt x="412" y="99"/>
                  <a:pt x="411" y="99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7" y="41"/>
                  <a:pt x="457" y="41"/>
                </a:cubicBezTo>
                <a:cubicBezTo>
                  <a:pt x="489" y="80"/>
                  <a:pt x="489" y="80"/>
                  <a:pt x="489" y="80"/>
                </a:cubicBezTo>
                <a:cubicBezTo>
                  <a:pt x="488" y="81"/>
                  <a:pt x="488" y="82"/>
                  <a:pt x="488" y="83"/>
                </a:cubicBezTo>
                <a:cubicBezTo>
                  <a:pt x="488" y="83"/>
                  <a:pt x="488" y="83"/>
                  <a:pt x="488" y="84"/>
                </a:cubicBezTo>
                <a:lnTo>
                  <a:pt x="412" y="100"/>
                </a:lnTo>
                <a:close/>
                <a:moveTo>
                  <a:pt x="498" y="84"/>
                </a:moveTo>
                <a:cubicBezTo>
                  <a:pt x="499" y="84"/>
                  <a:pt x="499" y="83"/>
                  <a:pt x="499" y="83"/>
                </a:cubicBezTo>
                <a:cubicBezTo>
                  <a:pt x="499" y="82"/>
                  <a:pt x="498" y="81"/>
                  <a:pt x="498" y="80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23" y="57"/>
                  <a:pt x="523" y="57"/>
                  <a:pt x="524" y="57"/>
                </a:cubicBezTo>
                <a:cubicBezTo>
                  <a:pt x="524" y="57"/>
                  <a:pt x="524" y="57"/>
                  <a:pt x="524" y="56"/>
                </a:cubicBezTo>
                <a:cubicBezTo>
                  <a:pt x="570" y="103"/>
                  <a:pt x="570" y="103"/>
                  <a:pt x="570" y="103"/>
                </a:cubicBezTo>
                <a:cubicBezTo>
                  <a:pt x="570" y="103"/>
                  <a:pt x="570" y="104"/>
                  <a:pt x="570" y="104"/>
                </a:cubicBezTo>
                <a:lnTo>
                  <a:pt x="498" y="84"/>
                </a:lnTo>
                <a:close/>
                <a:moveTo>
                  <a:pt x="580" y="108"/>
                </a:moveTo>
                <a:cubicBezTo>
                  <a:pt x="580" y="108"/>
                  <a:pt x="580" y="108"/>
                  <a:pt x="580" y="107"/>
                </a:cubicBezTo>
                <a:cubicBezTo>
                  <a:pt x="683" y="116"/>
                  <a:pt x="683" y="116"/>
                  <a:pt x="683" y="116"/>
                </a:cubicBezTo>
                <a:cubicBezTo>
                  <a:pt x="654" y="138"/>
                  <a:pt x="654" y="138"/>
                  <a:pt x="654" y="138"/>
                </a:cubicBezTo>
                <a:cubicBezTo>
                  <a:pt x="653" y="137"/>
                  <a:pt x="652" y="136"/>
                  <a:pt x="650" y="136"/>
                </a:cubicBezTo>
                <a:cubicBezTo>
                  <a:pt x="649" y="136"/>
                  <a:pt x="647" y="137"/>
                  <a:pt x="646" y="139"/>
                </a:cubicBezTo>
                <a:lnTo>
                  <a:pt x="580" y="108"/>
                </a:lnTo>
                <a:close/>
                <a:moveTo>
                  <a:pt x="683" y="335"/>
                </a:moveTo>
                <a:cubicBezTo>
                  <a:pt x="729" y="289"/>
                  <a:pt x="729" y="289"/>
                  <a:pt x="729" y="289"/>
                </a:cubicBezTo>
                <a:cubicBezTo>
                  <a:pt x="731" y="291"/>
                  <a:pt x="733" y="292"/>
                  <a:pt x="736" y="292"/>
                </a:cubicBezTo>
                <a:cubicBezTo>
                  <a:pt x="736" y="292"/>
                  <a:pt x="737" y="292"/>
                  <a:pt x="737" y="292"/>
                </a:cubicBezTo>
                <a:cubicBezTo>
                  <a:pt x="744" y="319"/>
                  <a:pt x="744" y="319"/>
                  <a:pt x="744" y="319"/>
                </a:cubicBezTo>
                <a:cubicBezTo>
                  <a:pt x="744" y="320"/>
                  <a:pt x="744" y="320"/>
                  <a:pt x="744" y="321"/>
                </a:cubicBezTo>
                <a:cubicBezTo>
                  <a:pt x="683" y="336"/>
                  <a:pt x="683" y="336"/>
                  <a:pt x="683" y="336"/>
                </a:cubicBezTo>
                <a:cubicBezTo>
                  <a:pt x="683" y="336"/>
                  <a:pt x="683" y="336"/>
                  <a:pt x="683" y="335"/>
                </a:cubicBezTo>
                <a:close/>
                <a:moveTo>
                  <a:pt x="780" y="325"/>
                </a:moveTo>
                <a:cubicBezTo>
                  <a:pt x="780" y="324"/>
                  <a:pt x="780" y="323"/>
                  <a:pt x="780" y="323"/>
                </a:cubicBezTo>
                <a:cubicBezTo>
                  <a:pt x="780" y="322"/>
                  <a:pt x="780" y="322"/>
                  <a:pt x="780" y="322"/>
                </a:cubicBezTo>
                <a:cubicBezTo>
                  <a:pt x="838" y="303"/>
                  <a:pt x="838" y="303"/>
                  <a:pt x="838" y="303"/>
                </a:cubicBezTo>
                <a:cubicBezTo>
                  <a:pt x="839" y="304"/>
                  <a:pt x="840" y="305"/>
                  <a:pt x="842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67" y="380"/>
                  <a:pt x="867" y="380"/>
                  <a:pt x="867" y="380"/>
                </a:cubicBezTo>
                <a:cubicBezTo>
                  <a:pt x="867" y="380"/>
                  <a:pt x="867" y="380"/>
                  <a:pt x="867" y="381"/>
                </a:cubicBezTo>
                <a:lnTo>
                  <a:pt x="780" y="325"/>
                </a:lnTo>
                <a:close/>
                <a:moveTo>
                  <a:pt x="871" y="386"/>
                </a:moveTo>
                <a:cubicBezTo>
                  <a:pt x="871" y="386"/>
                  <a:pt x="871" y="386"/>
                  <a:pt x="871" y="386"/>
                </a:cubicBezTo>
                <a:cubicBezTo>
                  <a:pt x="907" y="412"/>
                  <a:pt x="907" y="412"/>
                  <a:pt x="907" y="412"/>
                </a:cubicBezTo>
                <a:cubicBezTo>
                  <a:pt x="906" y="413"/>
                  <a:pt x="906" y="414"/>
                  <a:pt x="906" y="415"/>
                </a:cubicBezTo>
                <a:cubicBezTo>
                  <a:pt x="906" y="417"/>
                  <a:pt x="907" y="418"/>
                  <a:pt x="909" y="419"/>
                </a:cubicBezTo>
                <a:cubicBezTo>
                  <a:pt x="892" y="466"/>
                  <a:pt x="892" y="466"/>
                  <a:pt x="892" y="466"/>
                </a:cubicBezTo>
                <a:cubicBezTo>
                  <a:pt x="892" y="466"/>
                  <a:pt x="891" y="466"/>
                  <a:pt x="890" y="466"/>
                </a:cubicBezTo>
                <a:cubicBezTo>
                  <a:pt x="889" y="466"/>
                  <a:pt x="889" y="466"/>
                  <a:pt x="889" y="466"/>
                </a:cubicBezTo>
                <a:lnTo>
                  <a:pt x="871" y="386"/>
                </a:lnTo>
                <a:close/>
                <a:moveTo>
                  <a:pt x="887" y="484"/>
                </a:moveTo>
                <a:cubicBezTo>
                  <a:pt x="888" y="485"/>
                  <a:pt x="889" y="485"/>
                  <a:pt x="890" y="485"/>
                </a:cubicBezTo>
                <a:cubicBezTo>
                  <a:pt x="891" y="485"/>
                  <a:pt x="893" y="484"/>
                  <a:pt x="894" y="484"/>
                </a:cubicBezTo>
                <a:cubicBezTo>
                  <a:pt x="904" y="500"/>
                  <a:pt x="904" y="500"/>
                  <a:pt x="904" y="500"/>
                </a:cubicBezTo>
                <a:cubicBezTo>
                  <a:pt x="904" y="500"/>
                  <a:pt x="904" y="500"/>
                  <a:pt x="904" y="501"/>
                </a:cubicBezTo>
                <a:cubicBezTo>
                  <a:pt x="904" y="501"/>
                  <a:pt x="904" y="501"/>
                  <a:pt x="904" y="501"/>
                </a:cubicBezTo>
                <a:cubicBezTo>
                  <a:pt x="862" y="539"/>
                  <a:pt x="862" y="539"/>
                  <a:pt x="862" y="539"/>
                </a:cubicBezTo>
                <a:cubicBezTo>
                  <a:pt x="862" y="539"/>
                  <a:pt x="861" y="539"/>
                  <a:pt x="861" y="539"/>
                </a:cubicBezTo>
                <a:lnTo>
                  <a:pt x="887" y="484"/>
                </a:lnTo>
                <a:close/>
                <a:moveTo>
                  <a:pt x="697" y="590"/>
                </a:moveTo>
                <a:cubicBezTo>
                  <a:pt x="662" y="657"/>
                  <a:pt x="662" y="657"/>
                  <a:pt x="662" y="657"/>
                </a:cubicBezTo>
                <a:cubicBezTo>
                  <a:pt x="662" y="657"/>
                  <a:pt x="662" y="657"/>
                  <a:pt x="661" y="657"/>
                </a:cubicBezTo>
                <a:cubicBezTo>
                  <a:pt x="653" y="554"/>
                  <a:pt x="653" y="554"/>
                  <a:pt x="653" y="554"/>
                </a:cubicBezTo>
                <a:cubicBezTo>
                  <a:pt x="654" y="553"/>
                  <a:pt x="654" y="553"/>
                  <a:pt x="655" y="553"/>
                </a:cubicBezTo>
                <a:cubicBezTo>
                  <a:pt x="694" y="584"/>
                  <a:pt x="694" y="584"/>
                  <a:pt x="694" y="584"/>
                </a:cubicBezTo>
                <a:cubicBezTo>
                  <a:pt x="694" y="585"/>
                  <a:pt x="694" y="585"/>
                  <a:pt x="694" y="585"/>
                </a:cubicBezTo>
                <a:cubicBezTo>
                  <a:pt x="694" y="587"/>
                  <a:pt x="695" y="589"/>
                  <a:pt x="697" y="590"/>
                </a:cubicBezTo>
                <a:close/>
                <a:moveTo>
                  <a:pt x="590" y="501"/>
                </a:moveTo>
                <a:cubicBezTo>
                  <a:pt x="590" y="501"/>
                  <a:pt x="590" y="501"/>
                  <a:pt x="591" y="501"/>
                </a:cubicBezTo>
                <a:cubicBezTo>
                  <a:pt x="591" y="500"/>
                  <a:pt x="590" y="499"/>
                  <a:pt x="589" y="499"/>
                </a:cubicBezTo>
                <a:cubicBezTo>
                  <a:pt x="589" y="499"/>
                  <a:pt x="589" y="499"/>
                  <a:pt x="589" y="499"/>
                </a:cubicBezTo>
                <a:cubicBezTo>
                  <a:pt x="565" y="435"/>
                  <a:pt x="565" y="435"/>
                  <a:pt x="565" y="435"/>
                </a:cubicBezTo>
                <a:cubicBezTo>
                  <a:pt x="647" y="545"/>
                  <a:pt x="647" y="545"/>
                  <a:pt x="647" y="545"/>
                </a:cubicBezTo>
                <a:lnTo>
                  <a:pt x="590" y="501"/>
                </a:lnTo>
                <a:close/>
                <a:moveTo>
                  <a:pt x="556" y="427"/>
                </a:moveTo>
                <a:cubicBezTo>
                  <a:pt x="556" y="428"/>
                  <a:pt x="556" y="428"/>
                  <a:pt x="556" y="429"/>
                </a:cubicBezTo>
                <a:cubicBezTo>
                  <a:pt x="556" y="430"/>
                  <a:pt x="556" y="430"/>
                  <a:pt x="557" y="431"/>
                </a:cubicBezTo>
                <a:cubicBezTo>
                  <a:pt x="510" y="466"/>
                  <a:pt x="510" y="466"/>
                  <a:pt x="510" y="466"/>
                </a:cubicBezTo>
                <a:cubicBezTo>
                  <a:pt x="510" y="466"/>
                  <a:pt x="510" y="466"/>
                  <a:pt x="510" y="466"/>
                </a:cubicBezTo>
                <a:cubicBezTo>
                  <a:pt x="505" y="412"/>
                  <a:pt x="505" y="412"/>
                  <a:pt x="505" y="412"/>
                </a:cubicBezTo>
                <a:cubicBezTo>
                  <a:pt x="508" y="411"/>
                  <a:pt x="510" y="409"/>
                  <a:pt x="512" y="407"/>
                </a:cubicBezTo>
                <a:lnTo>
                  <a:pt x="556" y="427"/>
                </a:lnTo>
                <a:close/>
                <a:moveTo>
                  <a:pt x="481" y="437"/>
                </a:moveTo>
                <a:cubicBezTo>
                  <a:pt x="499" y="411"/>
                  <a:pt x="499" y="411"/>
                  <a:pt x="499" y="411"/>
                </a:cubicBezTo>
                <a:cubicBezTo>
                  <a:pt x="500" y="411"/>
                  <a:pt x="502" y="412"/>
                  <a:pt x="504" y="412"/>
                </a:cubicBezTo>
                <a:cubicBezTo>
                  <a:pt x="504" y="412"/>
                  <a:pt x="504" y="412"/>
                  <a:pt x="504" y="412"/>
                </a:cubicBezTo>
                <a:cubicBezTo>
                  <a:pt x="508" y="466"/>
                  <a:pt x="508" y="466"/>
                  <a:pt x="508" y="466"/>
                </a:cubicBezTo>
                <a:cubicBezTo>
                  <a:pt x="481" y="439"/>
                  <a:pt x="481" y="439"/>
                  <a:pt x="481" y="439"/>
                </a:cubicBezTo>
                <a:cubicBezTo>
                  <a:pt x="481" y="439"/>
                  <a:pt x="482" y="439"/>
                  <a:pt x="482" y="438"/>
                </a:cubicBezTo>
                <a:cubicBezTo>
                  <a:pt x="482" y="438"/>
                  <a:pt x="481" y="437"/>
                  <a:pt x="481" y="437"/>
                </a:cubicBezTo>
                <a:close/>
                <a:moveTo>
                  <a:pt x="419" y="427"/>
                </a:moveTo>
                <a:cubicBezTo>
                  <a:pt x="495" y="406"/>
                  <a:pt x="495" y="406"/>
                  <a:pt x="495" y="406"/>
                </a:cubicBezTo>
                <a:cubicBezTo>
                  <a:pt x="495" y="407"/>
                  <a:pt x="496" y="409"/>
                  <a:pt x="498" y="410"/>
                </a:cubicBezTo>
                <a:cubicBezTo>
                  <a:pt x="480" y="436"/>
                  <a:pt x="480" y="436"/>
                  <a:pt x="480" y="436"/>
                </a:cubicBezTo>
                <a:cubicBezTo>
                  <a:pt x="480" y="436"/>
                  <a:pt x="480" y="436"/>
                  <a:pt x="480" y="436"/>
                </a:cubicBezTo>
                <a:cubicBezTo>
                  <a:pt x="479" y="436"/>
                  <a:pt x="478" y="436"/>
                  <a:pt x="478" y="437"/>
                </a:cubicBezTo>
                <a:cubicBezTo>
                  <a:pt x="419" y="427"/>
                  <a:pt x="419" y="427"/>
                  <a:pt x="419" y="427"/>
                </a:cubicBezTo>
                <a:cubicBezTo>
                  <a:pt x="419" y="427"/>
                  <a:pt x="419" y="427"/>
                  <a:pt x="419" y="427"/>
                </a:cubicBezTo>
                <a:cubicBezTo>
                  <a:pt x="419" y="427"/>
                  <a:pt x="419" y="427"/>
                  <a:pt x="419" y="427"/>
                </a:cubicBezTo>
                <a:close/>
                <a:moveTo>
                  <a:pt x="511" y="469"/>
                </a:moveTo>
                <a:cubicBezTo>
                  <a:pt x="511" y="469"/>
                  <a:pt x="511" y="469"/>
                  <a:pt x="511" y="468"/>
                </a:cubicBezTo>
                <a:cubicBezTo>
                  <a:pt x="511" y="468"/>
                  <a:pt x="511" y="468"/>
                  <a:pt x="511" y="468"/>
                </a:cubicBezTo>
                <a:cubicBezTo>
                  <a:pt x="558" y="432"/>
                  <a:pt x="558" y="432"/>
                  <a:pt x="558" y="432"/>
                </a:cubicBezTo>
                <a:cubicBezTo>
                  <a:pt x="558" y="433"/>
                  <a:pt x="559" y="433"/>
                  <a:pt x="559" y="434"/>
                </a:cubicBezTo>
                <a:cubicBezTo>
                  <a:pt x="541" y="509"/>
                  <a:pt x="541" y="509"/>
                  <a:pt x="541" y="509"/>
                </a:cubicBezTo>
                <a:cubicBezTo>
                  <a:pt x="541" y="509"/>
                  <a:pt x="541" y="509"/>
                  <a:pt x="541" y="509"/>
                </a:cubicBezTo>
                <a:cubicBezTo>
                  <a:pt x="540" y="509"/>
                  <a:pt x="539" y="509"/>
                  <a:pt x="538" y="510"/>
                </a:cubicBezTo>
                <a:lnTo>
                  <a:pt x="511" y="469"/>
                </a:lnTo>
                <a:close/>
                <a:moveTo>
                  <a:pt x="546" y="515"/>
                </a:moveTo>
                <a:cubicBezTo>
                  <a:pt x="546" y="514"/>
                  <a:pt x="546" y="514"/>
                  <a:pt x="546" y="514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587" y="502"/>
                  <a:pt x="587" y="503"/>
                  <a:pt x="588" y="503"/>
                </a:cubicBezTo>
                <a:cubicBezTo>
                  <a:pt x="603" y="605"/>
                  <a:pt x="603" y="605"/>
                  <a:pt x="603" y="605"/>
                </a:cubicBezTo>
                <a:cubicBezTo>
                  <a:pt x="544" y="518"/>
                  <a:pt x="544" y="518"/>
                  <a:pt x="544" y="518"/>
                </a:cubicBezTo>
                <a:cubicBezTo>
                  <a:pt x="545" y="517"/>
                  <a:pt x="546" y="516"/>
                  <a:pt x="546" y="515"/>
                </a:cubicBezTo>
                <a:close/>
                <a:moveTo>
                  <a:pt x="666" y="663"/>
                </a:moveTo>
                <a:cubicBezTo>
                  <a:pt x="666" y="663"/>
                  <a:pt x="666" y="663"/>
                  <a:pt x="666" y="662"/>
                </a:cubicBezTo>
                <a:cubicBezTo>
                  <a:pt x="666" y="661"/>
                  <a:pt x="666" y="661"/>
                  <a:pt x="665" y="660"/>
                </a:cubicBezTo>
                <a:cubicBezTo>
                  <a:pt x="735" y="610"/>
                  <a:pt x="735" y="610"/>
                  <a:pt x="735" y="610"/>
                </a:cubicBezTo>
                <a:cubicBezTo>
                  <a:pt x="735" y="610"/>
                  <a:pt x="736" y="610"/>
                  <a:pt x="737" y="611"/>
                </a:cubicBezTo>
                <a:cubicBezTo>
                  <a:pt x="725" y="671"/>
                  <a:pt x="725" y="671"/>
                  <a:pt x="725" y="671"/>
                </a:cubicBezTo>
                <a:cubicBezTo>
                  <a:pt x="724" y="671"/>
                  <a:pt x="724" y="671"/>
                  <a:pt x="724" y="671"/>
                </a:cubicBezTo>
                <a:cubicBezTo>
                  <a:pt x="720" y="671"/>
                  <a:pt x="716" y="674"/>
                  <a:pt x="715" y="677"/>
                </a:cubicBezTo>
                <a:lnTo>
                  <a:pt x="666" y="663"/>
                </a:lnTo>
                <a:close/>
                <a:moveTo>
                  <a:pt x="780" y="676"/>
                </a:moveTo>
                <a:cubicBezTo>
                  <a:pt x="779" y="675"/>
                  <a:pt x="778" y="674"/>
                  <a:pt x="777" y="673"/>
                </a:cubicBezTo>
                <a:cubicBezTo>
                  <a:pt x="786" y="637"/>
                  <a:pt x="786" y="637"/>
                  <a:pt x="786" y="637"/>
                </a:cubicBezTo>
                <a:cubicBezTo>
                  <a:pt x="786" y="637"/>
                  <a:pt x="787" y="636"/>
                  <a:pt x="787" y="636"/>
                </a:cubicBezTo>
                <a:cubicBezTo>
                  <a:pt x="861" y="652"/>
                  <a:pt x="861" y="652"/>
                  <a:pt x="861" y="652"/>
                </a:cubicBezTo>
                <a:cubicBezTo>
                  <a:pt x="861" y="652"/>
                  <a:pt x="861" y="652"/>
                  <a:pt x="861" y="652"/>
                </a:cubicBezTo>
                <a:cubicBezTo>
                  <a:pt x="861" y="653"/>
                  <a:pt x="861" y="653"/>
                  <a:pt x="861" y="653"/>
                </a:cubicBezTo>
                <a:lnTo>
                  <a:pt x="780" y="6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205">
            <a:extLst>
              <a:ext uri="{FF2B5EF4-FFF2-40B4-BE49-F238E27FC236}">
                <a16:creationId xmlns:a16="http://schemas.microsoft.com/office/drawing/2014/main" id="{B0D846D7-45FC-45A8-A8F0-B09E01B895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87863" y="1128713"/>
            <a:ext cx="3241675" cy="2490787"/>
          </a:xfrm>
          <a:custGeom>
            <a:avLst/>
            <a:gdLst>
              <a:gd name="T0" fmla="*/ 658 w 981"/>
              <a:gd name="T1" fmla="*/ 47 h 752"/>
              <a:gd name="T2" fmla="*/ 354 w 981"/>
              <a:gd name="T3" fmla="*/ 44 h 752"/>
              <a:gd name="T4" fmla="*/ 0 w 981"/>
              <a:gd name="T5" fmla="*/ 456 h 752"/>
              <a:gd name="T6" fmla="*/ 365 w 981"/>
              <a:gd name="T7" fmla="*/ 642 h 752"/>
              <a:gd name="T8" fmla="*/ 602 w 981"/>
              <a:gd name="T9" fmla="*/ 752 h 752"/>
              <a:gd name="T10" fmla="*/ 388 w 981"/>
              <a:gd name="T11" fmla="*/ 420 h 752"/>
              <a:gd name="T12" fmla="*/ 333 w 981"/>
              <a:gd name="T13" fmla="*/ 546 h 752"/>
              <a:gd name="T14" fmla="*/ 282 w 981"/>
              <a:gd name="T15" fmla="*/ 307 h 752"/>
              <a:gd name="T16" fmla="*/ 645 w 981"/>
              <a:gd name="T17" fmla="*/ 142 h 752"/>
              <a:gd name="T18" fmla="*/ 860 w 981"/>
              <a:gd name="T19" fmla="*/ 538 h 752"/>
              <a:gd name="T20" fmla="*/ 415 w 981"/>
              <a:gd name="T21" fmla="*/ 422 h 752"/>
              <a:gd name="T22" fmla="*/ 661 w 981"/>
              <a:gd name="T23" fmla="*/ 668 h 752"/>
              <a:gd name="T24" fmla="*/ 828 w 981"/>
              <a:gd name="T25" fmla="*/ 583 h 752"/>
              <a:gd name="T26" fmla="*/ 587 w 981"/>
              <a:gd name="T27" fmla="*/ 499 h 752"/>
              <a:gd name="T28" fmla="*/ 739 w 981"/>
              <a:gd name="T29" fmla="*/ 600 h 752"/>
              <a:gd name="T30" fmla="*/ 655 w 981"/>
              <a:gd name="T31" fmla="*/ 49 h 752"/>
              <a:gd name="T32" fmla="*/ 365 w 981"/>
              <a:gd name="T33" fmla="*/ 463 h 752"/>
              <a:gd name="T34" fmla="*/ 434 w 981"/>
              <a:gd name="T35" fmla="*/ 577 h 752"/>
              <a:gd name="T36" fmla="*/ 535 w 981"/>
              <a:gd name="T37" fmla="*/ 740 h 752"/>
              <a:gd name="T38" fmla="*/ 512 w 981"/>
              <a:gd name="T39" fmla="*/ 669 h 752"/>
              <a:gd name="T40" fmla="*/ 393 w 981"/>
              <a:gd name="T41" fmla="*/ 553 h 752"/>
              <a:gd name="T42" fmla="*/ 377 w 981"/>
              <a:gd name="T43" fmla="*/ 528 h 752"/>
              <a:gd name="T44" fmla="*/ 338 w 981"/>
              <a:gd name="T45" fmla="*/ 549 h 752"/>
              <a:gd name="T46" fmla="*/ 412 w 981"/>
              <a:gd name="T47" fmla="*/ 36 h 752"/>
              <a:gd name="T48" fmla="*/ 355 w 981"/>
              <a:gd name="T49" fmla="*/ 46 h 752"/>
              <a:gd name="T50" fmla="*/ 199 w 981"/>
              <a:gd name="T51" fmla="*/ 280 h 752"/>
              <a:gd name="T52" fmla="*/ 121 w 981"/>
              <a:gd name="T53" fmla="*/ 293 h 752"/>
              <a:gd name="T54" fmla="*/ 66 w 981"/>
              <a:gd name="T55" fmla="*/ 506 h 752"/>
              <a:gd name="T56" fmla="*/ 110 w 981"/>
              <a:gd name="T57" fmla="*/ 589 h 752"/>
              <a:gd name="T58" fmla="*/ 327 w 981"/>
              <a:gd name="T59" fmla="*/ 634 h 752"/>
              <a:gd name="T60" fmla="*/ 324 w 981"/>
              <a:gd name="T61" fmla="*/ 602 h 752"/>
              <a:gd name="T62" fmla="*/ 200 w 981"/>
              <a:gd name="T63" fmla="*/ 652 h 752"/>
              <a:gd name="T64" fmla="*/ 129 w 981"/>
              <a:gd name="T65" fmla="*/ 342 h 752"/>
              <a:gd name="T66" fmla="*/ 292 w 981"/>
              <a:gd name="T67" fmla="*/ 261 h 752"/>
              <a:gd name="T68" fmla="*/ 324 w 981"/>
              <a:gd name="T69" fmla="*/ 92 h 752"/>
              <a:gd name="T70" fmla="*/ 653 w 981"/>
              <a:gd name="T71" fmla="*/ 48 h 752"/>
              <a:gd name="T72" fmla="*/ 952 w 981"/>
              <a:gd name="T73" fmla="*/ 475 h 752"/>
              <a:gd name="T74" fmla="*/ 951 w 981"/>
              <a:gd name="T75" fmla="*/ 486 h 752"/>
              <a:gd name="T76" fmla="*/ 847 w 981"/>
              <a:gd name="T77" fmla="*/ 298 h 752"/>
              <a:gd name="T78" fmla="*/ 717 w 981"/>
              <a:gd name="T79" fmla="*/ 233 h 752"/>
              <a:gd name="T80" fmla="*/ 726 w 981"/>
              <a:gd name="T81" fmla="*/ 187 h 752"/>
              <a:gd name="T82" fmla="*/ 493 w 981"/>
              <a:gd name="T83" fmla="*/ 78 h 752"/>
              <a:gd name="T84" fmla="*/ 506 w 981"/>
              <a:gd name="T85" fmla="*/ 35 h 752"/>
              <a:gd name="T86" fmla="*/ 653 w 981"/>
              <a:gd name="T87" fmla="*/ 147 h 752"/>
              <a:gd name="T88" fmla="*/ 871 w 981"/>
              <a:gd name="T89" fmla="*/ 380 h 752"/>
              <a:gd name="T90" fmla="*/ 863 w 981"/>
              <a:gd name="T91" fmla="*/ 540 h 752"/>
              <a:gd name="T92" fmla="*/ 783 w 981"/>
              <a:gd name="T93" fmla="*/ 634 h 752"/>
              <a:gd name="T94" fmla="*/ 976 w 981"/>
              <a:gd name="T95" fmla="*/ 464 h 752"/>
              <a:gd name="T96" fmla="*/ 786 w 981"/>
              <a:gd name="T97" fmla="*/ 235 h 752"/>
              <a:gd name="T98" fmla="*/ 321 w 981"/>
              <a:gd name="T99" fmla="*/ 89 h 752"/>
              <a:gd name="T100" fmla="*/ 46 w 981"/>
              <a:gd name="T101" fmla="*/ 340 h 752"/>
              <a:gd name="T102" fmla="*/ 107 w 981"/>
              <a:gd name="T103" fmla="*/ 595 h 752"/>
              <a:gd name="T104" fmla="*/ 431 w 981"/>
              <a:gd name="T105" fmla="*/ 591 h 752"/>
              <a:gd name="T106" fmla="*/ 490 w 981"/>
              <a:gd name="T107" fmla="*/ 567 h 752"/>
              <a:gd name="T108" fmla="*/ 340 w 981"/>
              <a:gd name="T109" fmla="*/ 429 h 752"/>
              <a:gd name="T110" fmla="*/ 287 w 981"/>
              <a:gd name="T111" fmla="*/ 578 h 752"/>
              <a:gd name="T112" fmla="*/ 146 w 981"/>
              <a:gd name="T113" fmla="*/ 335 h 752"/>
              <a:gd name="T114" fmla="*/ 314 w 981"/>
              <a:gd name="T115" fmla="*/ 201 h 752"/>
              <a:gd name="T116" fmla="*/ 570 w 981"/>
              <a:gd name="T117" fmla="*/ 104 h 752"/>
              <a:gd name="T118" fmla="*/ 867 w 981"/>
              <a:gd name="T119" fmla="*/ 381 h 752"/>
              <a:gd name="T120" fmla="*/ 655 w 981"/>
              <a:gd name="T121" fmla="*/ 553 h 752"/>
              <a:gd name="T122" fmla="*/ 481 w 981"/>
              <a:gd name="T123" fmla="*/ 439 h 752"/>
              <a:gd name="T124" fmla="*/ 588 w 981"/>
              <a:gd name="T125" fmla="*/ 503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81" h="752">
                <a:moveTo>
                  <a:pt x="981" y="450"/>
                </a:moveTo>
                <a:cubicBezTo>
                  <a:pt x="981" y="448"/>
                  <a:pt x="980" y="447"/>
                  <a:pt x="979" y="447"/>
                </a:cubicBezTo>
                <a:cubicBezTo>
                  <a:pt x="967" y="423"/>
                  <a:pt x="967" y="423"/>
                  <a:pt x="967" y="423"/>
                </a:cubicBezTo>
                <a:cubicBezTo>
                  <a:pt x="968" y="422"/>
                  <a:pt x="968" y="421"/>
                  <a:pt x="968" y="420"/>
                </a:cubicBezTo>
                <a:cubicBezTo>
                  <a:pt x="969" y="418"/>
                  <a:pt x="967" y="416"/>
                  <a:pt x="965" y="416"/>
                </a:cubicBezTo>
                <a:cubicBezTo>
                  <a:pt x="965" y="416"/>
                  <a:pt x="965" y="416"/>
                  <a:pt x="964" y="416"/>
                </a:cubicBezTo>
                <a:cubicBezTo>
                  <a:pt x="936" y="333"/>
                  <a:pt x="936" y="333"/>
                  <a:pt x="936" y="333"/>
                </a:cubicBezTo>
                <a:cubicBezTo>
                  <a:pt x="938" y="332"/>
                  <a:pt x="939" y="330"/>
                  <a:pt x="939" y="328"/>
                </a:cubicBezTo>
                <a:cubicBezTo>
                  <a:pt x="939" y="325"/>
                  <a:pt x="937" y="323"/>
                  <a:pt x="934" y="323"/>
                </a:cubicBezTo>
                <a:cubicBezTo>
                  <a:pt x="933" y="323"/>
                  <a:pt x="932" y="323"/>
                  <a:pt x="931" y="323"/>
                </a:cubicBezTo>
                <a:cubicBezTo>
                  <a:pt x="888" y="274"/>
                  <a:pt x="888" y="274"/>
                  <a:pt x="888" y="274"/>
                </a:cubicBezTo>
                <a:cubicBezTo>
                  <a:pt x="888" y="274"/>
                  <a:pt x="889" y="273"/>
                  <a:pt x="889" y="273"/>
                </a:cubicBezTo>
                <a:cubicBezTo>
                  <a:pt x="889" y="272"/>
                  <a:pt x="888" y="271"/>
                  <a:pt x="887" y="271"/>
                </a:cubicBezTo>
                <a:cubicBezTo>
                  <a:pt x="886" y="271"/>
                  <a:pt x="885" y="271"/>
                  <a:pt x="885" y="272"/>
                </a:cubicBezTo>
                <a:cubicBezTo>
                  <a:pt x="787" y="233"/>
                  <a:pt x="787" y="233"/>
                  <a:pt x="787" y="233"/>
                </a:cubicBezTo>
                <a:cubicBezTo>
                  <a:pt x="787" y="233"/>
                  <a:pt x="787" y="232"/>
                  <a:pt x="787" y="232"/>
                </a:cubicBezTo>
                <a:cubicBezTo>
                  <a:pt x="787" y="229"/>
                  <a:pt x="785" y="226"/>
                  <a:pt x="782" y="226"/>
                </a:cubicBezTo>
                <a:cubicBezTo>
                  <a:pt x="781" y="226"/>
                  <a:pt x="781" y="227"/>
                  <a:pt x="781" y="227"/>
                </a:cubicBezTo>
                <a:cubicBezTo>
                  <a:pt x="735" y="131"/>
                  <a:pt x="735" y="131"/>
                  <a:pt x="735" y="131"/>
                </a:cubicBezTo>
                <a:cubicBezTo>
                  <a:pt x="735" y="130"/>
                  <a:pt x="736" y="130"/>
                  <a:pt x="736" y="129"/>
                </a:cubicBezTo>
                <a:cubicBezTo>
                  <a:pt x="736" y="128"/>
                  <a:pt x="735" y="127"/>
                  <a:pt x="734" y="127"/>
                </a:cubicBezTo>
                <a:cubicBezTo>
                  <a:pt x="733" y="127"/>
                  <a:pt x="733" y="127"/>
                  <a:pt x="732" y="128"/>
                </a:cubicBezTo>
                <a:cubicBezTo>
                  <a:pt x="658" y="48"/>
                  <a:pt x="658" y="48"/>
                  <a:pt x="658" y="48"/>
                </a:cubicBezTo>
                <a:cubicBezTo>
                  <a:pt x="658" y="47"/>
                  <a:pt x="658" y="47"/>
                  <a:pt x="658" y="47"/>
                </a:cubicBezTo>
                <a:cubicBezTo>
                  <a:pt x="658" y="46"/>
                  <a:pt x="657" y="45"/>
                  <a:pt x="656" y="45"/>
                </a:cubicBezTo>
                <a:cubicBezTo>
                  <a:pt x="655" y="45"/>
                  <a:pt x="655" y="45"/>
                  <a:pt x="654" y="45"/>
                </a:cubicBezTo>
                <a:cubicBezTo>
                  <a:pt x="595" y="17"/>
                  <a:pt x="595" y="17"/>
                  <a:pt x="595" y="17"/>
                </a:cubicBezTo>
                <a:cubicBezTo>
                  <a:pt x="595" y="17"/>
                  <a:pt x="595" y="16"/>
                  <a:pt x="595" y="16"/>
                </a:cubicBezTo>
                <a:cubicBezTo>
                  <a:pt x="595" y="13"/>
                  <a:pt x="593" y="11"/>
                  <a:pt x="590" y="10"/>
                </a:cubicBezTo>
                <a:cubicBezTo>
                  <a:pt x="587" y="10"/>
                  <a:pt x="585" y="12"/>
                  <a:pt x="584" y="14"/>
                </a:cubicBezTo>
                <a:cubicBezTo>
                  <a:pt x="474" y="5"/>
                  <a:pt x="474" y="5"/>
                  <a:pt x="474" y="5"/>
                </a:cubicBezTo>
                <a:cubicBezTo>
                  <a:pt x="474" y="2"/>
                  <a:pt x="472" y="0"/>
                  <a:pt x="469" y="0"/>
                </a:cubicBezTo>
                <a:cubicBezTo>
                  <a:pt x="466" y="0"/>
                  <a:pt x="463" y="2"/>
                  <a:pt x="463" y="5"/>
                </a:cubicBezTo>
                <a:cubicBezTo>
                  <a:pt x="463" y="5"/>
                  <a:pt x="463" y="5"/>
                  <a:pt x="463" y="5"/>
                </a:cubicBezTo>
                <a:cubicBezTo>
                  <a:pt x="403" y="15"/>
                  <a:pt x="403" y="15"/>
                  <a:pt x="403" y="15"/>
                </a:cubicBezTo>
                <a:cubicBezTo>
                  <a:pt x="403" y="14"/>
                  <a:pt x="402" y="14"/>
                  <a:pt x="402" y="14"/>
                </a:cubicBezTo>
                <a:cubicBezTo>
                  <a:pt x="401" y="13"/>
                  <a:pt x="400" y="14"/>
                  <a:pt x="400" y="14"/>
                </a:cubicBezTo>
                <a:cubicBezTo>
                  <a:pt x="400" y="14"/>
                  <a:pt x="400" y="14"/>
                  <a:pt x="400" y="14"/>
                </a:cubicBezTo>
                <a:cubicBezTo>
                  <a:pt x="400" y="14"/>
                  <a:pt x="400" y="14"/>
                  <a:pt x="400" y="14"/>
                </a:cubicBezTo>
                <a:cubicBezTo>
                  <a:pt x="400" y="14"/>
                  <a:pt x="399" y="15"/>
                  <a:pt x="399" y="15"/>
                </a:cubicBezTo>
                <a:cubicBezTo>
                  <a:pt x="399" y="16"/>
                  <a:pt x="399" y="16"/>
                  <a:pt x="399" y="16"/>
                </a:cubicBezTo>
                <a:cubicBezTo>
                  <a:pt x="357" y="42"/>
                  <a:pt x="357" y="42"/>
                  <a:pt x="357" y="42"/>
                </a:cubicBezTo>
                <a:cubicBezTo>
                  <a:pt x="357" y="42"/>
                  <a:pt x="357" y="42"/>
                  <a:pt x="357" y="42"/>
                </a:cubicBezTo>
                <a:cubicBezTo>
                  <a:pt x="357" y="41"/>
                  <a:pt x="357" y="41"/>
                  <a:pt x="357" y="41"/>
                </a:cubicBezTo>
                <a:cubicBezTo>
                  <a:pt x="356" y="42"/>
                  <a:pt x="356" y="42"/>
                  <a:pt x="356" y="42"/>
                </a:cubicBezTo>
                <a:cubicBezTo>
                  <a:pt x="356" y="42"/>
                  <a:pt x="356" y="41"/>
                  <a:pt x="356" y="41"/>
                </a:cubicBezTo>
                <a:cubicBezTo>
                  <a:pt x="355" y="41"/>
                  <a:pt x="354" y="42"/>
                  <a:pt x="354" y="43"/>
                </a:cubicBezTo>
                <a:cubicBezTo>
                  <a:pt x="354" y="44"/>
                  <a:pt x="354" y="44"/>
                  <a:pt x="354" y="44"/>
                </a:cubicBezTo>
                <a:cubicBezTo>
                  <a:pt x="286" y="97"/>
                  <a:pt x="286" y="97"/>
                  <a:pt x="286" y="97"/>
                </a:cubicBezTo>
                <a:cubicBezTo>
                  <a:pt x="285" y="96"/>
                  <a:pt x="284" y="96"/>
                  <a:pt x="283" y="96"/>
                </a:cubicBezTo>
                <a:cubicBezTo>
                  <a:pt x="280" y="96"/>
                  <a:pt x="278" y="98"/>
                  <a:pt x="278" y="101"/>
                </a:cubicBezTo>
                <a:cubicBezTo>
                  <a:pt x="278" y="102"/>
                  <a:pt x="278" y="103"/>
                  <a:pt x="279" y="104"/>
                </a:cubicBezTo>
                <a:cubicBezTo>
                  <a:pt x="245" y="145"/>
                  <a:pt x="245" y="145"/>
                  <a:pt x="245" y="145"/>
                </a:cubicBezTo>
                <a:cubicBezTo>
                  <a:pt x="244" y="145"/>
                  <a:pt x="243" y="144"/>
                  <a:pt x="242" y="144"/>
                </a:cubicBezTo>
                <a:cubicBezTo>
                  <a:pt x="239" y="144"/>
                  <a:pt x="237" y="147"/>
                  <a:pt x="237" y="150"/>
                </a:cubicBezTo>
                <a:cubicBezTo>
                  <a:pt x="237" y="152"/>
                  <a:pt x="238" y="153"/>
                  <a:pt x="239" y="154"/>
                </a:cubicBezTo>
                <a:cubicBezTo>
                  <a:pt x="222" y="188"/>
                  <a:pt x="222" y="188"/>
                  <a:pt x="222" y="188"/>
                </a:cubicBezTo>
                <a:cubicBezTo>
                  <a:pt x="211" y="213"/>
                  <a:pt x="211" y="213"/>
                  <a:pt x="211" y="213"/>
                </a:cubicBezTo>
                <a:cubicBezTo>
                  <a:pt x="210" y="212"/>
                  <a:pt x="210" y="212"/>
                  <a:pt x="209" y="212"/>
                </a:cubicBezTo>
                <a:cubicBezTo>
                  <a:pt x="206" y="212"/>
                  <a:pt x="204" y="215"/>
                  <a:pt x="204" y="218"/>
                </a:cubicBezTo>
                <a:cubicBezTo>
                  <a:pt x="204" y="218"/>
                  <a:pt x="204" y="218"/>
                  <a:pt x="204" y="219"/>
                </a:cubicBezTo>
                <a:cubicBezTo>
                  <a:pt x="153" y="237"/>
                  <a:pt x="153" y="237"/>
                  <a:pt x="153" y="237"/>
                </a:cubicBezTo>
                <a:cubicBezTo>
                  <a:pt x="152" y="237"/>
                  <a:pt x="152" y="237"/>
                  <a:pt x="151" y="237"/>
                </a:cubicBezTo>
                <a:cubicBezTo>
                  <a:pt x="150" y="236"/>
                  <a:pt x="149" y="237"/>
                  <a:pt x="149" y="238"/>
                </a:cubicBezTo>
                <a:cubicBezTo>
                  <a:pt x="149" y="239"/>
                  <a:pt x="149" y="239"/>
                  <a:pt x="149" y="239"/>
                </a:cubicBezTo>
                <a:cubicBezTo>
                  <a:pt x="50" y="331"/>
                  <a:pt x="50" y="331"/>
                  <a:pt x="50" y="331"/>
                </a:cubicBezTo>
                <a:cubicBezTo>
                  <a:pt x="49" y="330"/>
                  <a:pt x="48" y="330"/>
                  <a:pt x="47" y="330"/>
                </a:cubicBezTo>
                <a:cubicBezTo>
                  <a:pt x="44" y="330"/>
                  <a:pt x="41" y="332"/>
                  <a:pt x="41" y="335"/>
                </a:cubicBezTo>
                <a:cubicBezTo>
                  <a:pt x="41" y="337"/>
                  <a:pt x="43" y="339"/>
                  <a:pt x="44" y="340"/>
                </a:cubicBezTo>
                <a:cubicBezTo>
                  <a:pt x="6" y="450"/>
                  <a:pt x="6" y="450"/>
                  <a:pt x="6" y="450"/>
                </a:cubicBezTo>
                <a:cubicBezTo>
                  <a:pt x="6" y="450"/>
                  <a:pt x="6" y="450"/>
                  <a:pt x="5" y="450"/>
                </a:cubicBezTo>
                <a:cubicBezTo>
                  <a:pt x="2" y="450"/>
                  <a:pt x="0" y="453"/>
                  <a:pt x="0" y="456"/>
                </a:cubicBezTo>
                <a:cubicBezTo>
                  <a:pt x="0" y="458"/>
                  <a:pt x="2" y="461"/>
                  <a:pt x="5" y="461"/>
                </a:cubicBezTo>
                <a:cubicBezTo>
                  <a:pt x="6" y="461"/>
                  <a:pt x="6" y="461"/>
                  <a:pt x="6" y="461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5" y="543"/>
                  <a:pt x="25" y="543"/>
                  <a:pt x="25" y="543"/>
                </a:cubicBezTo>
                <a:cubicBezTo>
                  <a:pt x="27" y="545"/>
                  <a:pt x="27" y="545"/>
                  <a:pt x="27" y="545"/>
                </a:cubicBezTo>
                <a:cubicBezTo>
                  <a:pt x="26" y="545"/>
                  <a:pt x="26" y="546"/>
                  <a:pt x="26" y="546"/>
                </a:cubicBezTo>
                <a:cubicBezTo>
                  <a:pt x="26" y="547"/>
                  <a:pt x="27" y="548"/>
                  <a:pt x="28" y="548"/>
                </a:cubicBezTo>
                <a:cubicBezTo>
                  <a:pt x="29" y="548"/>
                  <a:pt x="29" y="548"/>
                  <a:pt x="29" y="548"/>
                </a:cubicBezTo>
                <a:cubicBezTo>
                  <a:pt x="109" y="642"/>
                  <a:pt x="109" y="642"/>
                  <a:pt x="109" y="642"/>
                </a:cubicBezTo>
                <a:cubicBezTo>
                  <a:pt x="109" y="642"/>
                  <a:pt x="108" y="643"/>
                  <a:pt x="108" y="643"/>
                </a:cubicBezTo>
                <a:cubicBezTo>
                  <a:pt x="108" y="644"/>
                  <a:pt x="109" y="645"/>
                  <a:pt x="110" y="645"/>
                </a:cubicBezTo>
                <a:cubicBezTo>
                  <a:pt x="111" y="645"/>
                  <a:pt x="112" y="645"/>
                  <a:pt x="112" y="644"/>
                </a:cubicBezTo>
                <a:cubicBezTo>
                  <a:pt x="152" y="656"/>
                  <a:pt x="152" y="656"/>
                  <a:pt x="152" y="656"/>
                </a:cubicBezTo>
                <a:cubicBezTo>
                  <a:pt x="152" y="656"/>
                  <a:pt x="152" y="657"/>
                  <a:pt x="152" y="657"/>
                </a:cubicBezTo>
                <a:cubicBezTo>
                  <a:pt x="152" y="660"/>
                  <a:pt x="154" y="662"/>
                  <a:pt x="157" y="662"/>
                </a:cubicBezTo>
                <a:cubicBezTo>
                  <a:pt x="159" y="662"/>
                  <a:pt x="161" y="661"/>
                  <a:pt x="162" y="659"/>
                </a:cubicBezTo>
                <a:cubicBezTo>
                  <a:pt x="265" y="681"/>
                  <a:pt x="265" y="681"/>
                  <a:pt x="265" y="681"/>
                </a:cubicBezTo>
                <a:cubicBezTo>
                  <a:pt x="265" y="681"/>
                  <a:pt x="266" y="681"/>
                  <a:pt x="266" y="682"/>
                </a:cubicBezTo>
                <a:cubicBezTo>
                  <a:pt x="264" y="684"/>
                  <a:pt x="264" y="684"/>
                  <a:pt x="264" y="684"/>
                </a:cubicBezTo>
                <a:cubicBezTo>
                  <a:pt x="266" y="682"/>
                  <a:pt x="266" y="682"/>
                  <a:pt x="266" y="682"/>
                </a:cubicBezTo>
                <a:cubicBezTo>
                  <a:pt x="267" y="682"/>
                  <a:pt x="267" y="682"/>
                  <a:pt x="267" y="683"/>
                </a:cubicBezTo>
                <a:cubicBezTo>
                  <a:pt x="268" y="683"/>
                  <a:pt x="269" y="682"/>
                  <a:pt x="269" y="681"/>
                </a:cubicBezTo>
                <a:cubicBezTo>
                  <a:pt x="365" y="642"/>
                  <a:pt x="365" y="642"/>
                  <a:pt x="365" y="642"/>
                </a:cubicBezTo>
                <a:cubicBezTo>
                  <a:pt x="365" y="643"/>
                  <a:pt x="366" y="643"/>
                  <a:pt x="366" y="643"/>
                </a:cubicBezTo>
                <a:cubicBezTo>
                  <a:pt x="368" y="643"/>
                  <a:pt x="369" y="642"/>
                  <a:pt x="369" y="641"/>
                </a:cubicBezTo>
                <a:cubicBezTo>
                  <a:pt x="369" y="641"/>
                  <a:pt x="369" y="640"/>
                  <a:pt x="368" y="640"/>
                </a:cubicBezTo>
                <a:cubicBezTo>
                  <a:pt x="387" y="600"/>
                  <a:pt x="387" y="600"/>
                  <a:pt x="387" y="600"/>
                </a:cubicBezTo>
                <a:cubicBezTo>
                  <a:pt x="388" y="600"/>
                  <a:pt x="388" y="600"/>
                  <a:pt x="389" y="600"/>
                </a:cubicBezTo>
                <a:cubicBezTo>
                  <a:pt x="392" y="600"/>
                  <a:pt x="394" y="598"/>
                  <a:pt x="394" y="595"/>
                </a:cubicBezTo>
                <a:cubicBezTo>
                  <a:pt x="394" y="593"/>
                  <a:pt x="393" y="591"/>
                  <a:pt x="391" y="590"/>
                </a:cubicBezTo>
                <a:cubicBezTo>
                  <a:pt x="397" y="562"/>
                  <a:pt x="397" y="562"/>
                  <a:pt x="397" y="562"/>
                </a:cubicBezTo>
                <a:cubicBezTo>
                  <a:pt x="397" y="562"/>
                  <a:pt x="397" y="562"/>
                  <a:pt x="397" y="562"/>
                </a:cubicBezTo>
                <a:cubicBezTo>
                  <a:pt x="398" y="562"/>
                  <a:pt x="399" y="561"/>
                  <a:pt x="400" y="561"/>
                </a:cubicBezTo>
                <a:cubicBezTo>
                  <a:pt x="425" y="593"/>
                  <a:pt x="425" y="593"/>
                  <a:pt x="425" y="593"/>
                </a:cubicBezTo>
                <a:cubicBezTo>
                  <a:pt x="423" y="595"/>
                  <a:pt x="422" y="598"/>
                  <a:pt x="422" y="600"/>
                </a:cubicBezTo>
                <a:cubicBezTo>
                  <a:pt x="422" y="606"/>
                  <a:pt x="426" y="610"/>
                  <a:pt x="431" y="610"/>
                </a:cubicBezTo>
                <a:cubicBezTo>
                  <a:pt x="432" y="610"/>
                  <a:pt x="433" y="610"/>
                  <a:pt x="434" y="609"/>
                </a:cubicBezTo>
                <a:cubicBezTo>
                  <a:pt x="462" y="663"/>
                  <a:pt x="462" y="663"/>
                  <a:pt x="462" y="663"/>
                </a:cubicBezTo>
                <a:cubicBezTo>
                  <a:pt x="461" y="664"/>
                  <a:pt x="460" y="666"/>
                  <a:pt x="460" y="668"/>
                </a:cubicBezTo>
                <a:cubicBezTo>
                  <a:pt x="460" y="671"/>
                  <a:pt x="462" y="673"/>
                  <a:pt x="465" y="673"/>
                </a:cubicBezTo>
                <a:cubicBezTo>
                  <a:pt x="466" y="673"/>
                  <a:pt x="467" y="673"/>
                  <a:pt x="468" y="672"/>
                </a:cubicBezTo>
                <a:cubicBezTo>
                  <a:pt x="534" y="741"/>
                  <a:pt x="534" y="741"/>
                  <a:pt x="534" y="741"/>
                </a:cubicBezTo>
                <a:cubicBezTo>
                  <a:pt x="533" y="742"/>
                  <a:pt x="533" y="743"/>
                  <a:pt x="533" y="744"/>
                </a:cubicBezTo>
                <a:cubicBezTo>
                  <a:pt x="533" y="747"/>
                  <a:pt x="535" y="749"/>
                  <a:pt x="538" y="749"/>
                </a:cubicBezTo>
                <a:cubicBezTo>
                  <a:pt x="541" y="749"/>
                  <a:pt x="543" y="747"/>
                  <a:pt x="543" y="745"/>
                </a:cubicBezTo>
                <a:cubicBezTo>
                  <a:pt x="601" y="750"/>
                  <a:pt x="601" y="750"/>
                  <a:pt x="601" y="750"/>
                </a:cubicBezTo>
                <a:cubicBezTo>
                  <a:pt x="601" y="751"/>
                  <a:pt x="602" y="752"/>
                  <a:pt x="602" y="752"/>
                </a:cubicBezTo>
                <a:cubicBezTo>
                  <a:pt x="604" y="752"/>
                  <a:pt x="605" y="751"/>
                  <a:pt x="605" y="750"/>
                </a:cubicBezTo>
                <a:cubicBezTo>
                  <a:pt x="605" y="750"/>
                  <a:pt x="605" y="750"/>
                  <a:pt x="605" y="750"/>
                </a:cubicBezTo>
                <a:cubicBezTo>
                  <a:pt x="684" y="720"/>
                  <a:pt x="684" y="720"/>
                  <a:pt x="684" y="720"/>
                </a:cubicBezTo>
                <a:cubicBezTo>
                  <a:pt x="684" y="720"/>
                  <a:pt x="685" y="720"/>
                  <a:pt x="685" y="720"/>
                </a:cubicBezTo>
                <a:cubicBezTo>
                  <a:pt x="686" y="720"/>
                  <a:pt x="687" y="719"/>
                  <a:pt x="688" y="718"/>
                </a:cubicBezTo>
                <a:cubicBezTo>
                  <a:pt x="688" y="717"/>
                  <a:pt x="687" y="716"/>
                  <a:pt x="686" y="716"/>
                </a:cubicBezTo>
                <a:cubicBezTo>
                  <a:pt x="685" y="716"/>
                  <a:pt x="684" y="716"/>
                  <a:pt x="684" y="717"/>
                </a:cubicBezTo>
                <a:cubicBezTo>
                  <a:pt x="605" y="712"/>
                  <a:pt x="605" y="712"/>
                  <a:pt x="605" y="712"/>
                </a:cubicBezTo>
                <a:cubicBezTo>
                  <a:pt x="605" y="707"/>
                  <a:pt x="601" y="703"/>
                  <a:pt x="595" y="703"/>
                </a:cubicBezTo>
                <a:cubicBezTo>
                  <a:pt x="594" y="703"/>
                  <a:pt x="592" y="703"/>
                  <a:pt x="590" y="704"/>
                </a:cubicBezTo>
                <a:cubicBezTo>
                  <a:pt x="544" y="644"/>
                  <a:pt x="544" y="644"/>
                  <a:pt x="544" y="644"/>
                </a:cubicBezTo>
                <a:cubicBezTo>
                  <a:pt x="545" y="643"/>
                  <a:pt x="546" y="642"/>
                  <a:pt x="546" y="640"/>
                </a:cubicBezTo>
                <a:cubicBezTo>
                  <a:pt x="546" y="637"/>
                  <a:pt x="543" y="635"/>
                  <a:pt x="541" y="635"/>
                </a:cubicBezTo>
                <a:cubicBezTo>
                  <a:pt x="540" y="635"/>
                  <a:pt x="539" y="635"/>
                  <a:pt x="538" y="635"/>
                </a:cubicBezTo>
                <a:cubicBezTo>
                  <a:pt x="493" y="566"/>
                  <a:pt x="493" y="566"/>
                  <a:pt x="493" y="566"/>
                </a:cubicBezTo>
                <a:cubicBezTo>
                  <a:pt x="494" y="565"/>
                  <a:pt x="495" y="564"/>
                  <a:pt x="495" y="562"/>
                </a:cubicBezTo>
                <a:cubicBezTo>
                  <a:pt x="495" y="559"/>
                  <a:pt x="493" y="556"/>
                  <a:pt x="490" y="556"/>
                </a:cubicBezTo>
                <a:cubicBezTo>
                  <a:pt x="489" y="556"/>
                  <a:pt x="488" y="557"/>
                  <a:pt x="487" y="557"/>
                </a:cubicBezTo>
                <a:cubicBezTo>
                  <a:pt x="447" y="495"/>
                  <a:pt x="447" y="495"/>
                  <a:pt x="447" y="495"/>
                </a:cubicBezTo>
                <a:cubicBezTo>
                  <a:pt x="449" y="494"/>
                  <a:pt x="449" y="492"/>
                  <a:pt x="449" y="491"/>
                </a:cubicBezTo>
                <a:cubicBezTo>
                  <a:pt x="449" y="488"/>
                  <a:pt x="447" y="485"/>
                  <a:pt x="444" y="485"/>
                </a:cubicBezTo>
                <a:cubicBezTo>
                  <a:pt x="443" y="485"/>
                  <a:pt x="442" y="486"/>
                  <a:pt x="441" y="486"/>
                </a:cubicBezTo>
                <a:cubicBezTo>
                  <a:pt x="387" y="423"/>
                  <a:pt x="387" y="423"/>
                  <a:pt x="387" y="423"/>
                </a:cubicBezTo>
                <a:cubicBezTo>
                  <a:pt x="387" y="422"/>
                  <a:pt x="388" y="421"/>
                  <a:pt x="388" y="420"/>
                </a:cubicBezTo>
                <a:cubicBezTo>
                  <a:pt x="388" y="418"/>
                  <a:pt x="386" y="416"/>
                  <a:pt x="384" y="416"/>
                </a:cubicBezTo>
                <a:cubicBezTo>
                  <a:pt x="382" y="416"/>
                  <a:pt x="381" y="417"/>
                  <a:pt x="380" y="418"/>
                </a:cubicBezTo>
                <a:cubicBezTo>
                  <a:pt x="366" y="409"/>
                  <a:pt x="366" y="409"/>
                  <a:pt x="366" y="409"/>
                </a:cubicBezTo>
                <a:cubicBezTo>
                  <a:pt x="366" y="409"/>
                  <a:pt x="366" y="409"/>
                  <a:pt x="366" y="409"/>
                </a:cubicBezTo>
                <a:cubicBezTo>
                  <a:pt x="366" y="409"/>
                  <a:pt x="366" y="409"/>
                  <a:pt x="366" y="408"/>
                </a:cubicBezTo>
                <a:cubicBezTo>
                  <a:pt x="366" y="408"/>
                  <a:pt x="366" y="408"/>
                  <a:pt x="366" y="408"/>
                </a:cubicBezTo>
                <a:cubicBezTo>
                  <a:pt x="366" y="408"/>
                  <a:pt x="366" y="408"/>
                  <a:pt x="366" y="408"/>
                </a:cubicBezTo>
                <a:cubicBezTo>
                  <a:pt x="366" y="408"/>
                  <a:pt x="365" y="407"/>
                  <a:pt x="364" y="407"/>
                </a:cubicBezTo>
                <a:cubicBezTo>
                  <a:pt x="363" y="407"/>
                  <a:pt x="363" y="407"/>
                  <a:pt x="362" y="408"/>
                </a:cubicBezTo>
                <a:cubicBezTo>
                  <a:pt x="321" y="408"/>
                  <a:pt x="321" y="408"/>
                  <a:pt x="321" y="408"/>
                </a:cubicBezTo>
                <a:cubicBezTo>
                  <a:pt x="320" y="407"/>
                  <a:pt x="320" y="406"/>
                  <a:pt x="319" y="406"/>
                </a:cubicBezTo>
                <a:cubicBezTo>
                  <a:pt x="318" y="406"/>
                  <a:pt x="317" y="407"/>
                  <a:pt x="317" y="408"/>
                </a:cubicBezTo>
                <a:cubicBezTo>
                  <a:pt x="316" y="409"/>
                  <a:pt x="317" y="410"/>
                  <a:pt x="318" y="410"/>
                </a:cubicBezTo>
                <a:cubicBezTo>
                  <a:pt x="319" y="410"/>
                  <a:pt x="319" y="410"/>
                  <a:pt x="319" y="410"/>
                </a:cubicBezTo>
                <a:cubicBezTo>
                  <a:pt x="333" y="429"/>
                  <a:pt x="333" y="429"/>
                  <a:pt x="333" y="429"/>
                </a:cubicBezTo>
                <a:cubicBezTo>
                  <a:pt x="332" y="430"/>
                  <a:pt x="331" y="431"/>
                  <a:pt x="331" y="433"/>
                </a:cubicBezTo>
                <a:cubicBezTo>
                  <a:pt x="331" y="436"/>
                  <a:pt x="334" y="438"/>
                  <a:pt x="337" y="438"/>
                </a:cubicBezTo>
                <a:cubicBezTo>
                  <a:pt x="337" y="438"/>
                  <a:pt x="337" y="438"/>
                  <a:pt x="338" y="438"/>
                </a:cubicBezTo>
                <a:cubicBezTo>
                  <a:pt x="349" y="465"/>
                  <a:pt x="349" y="465"/>
                  <a:pt x="349" y="465"/>
                </a:cubicBezTo>
                <a:cubicBezTo>
                  <a:pt x="348" y="465"/>
                  <a:pt x="348" y="465"/>
                  <a:pt x="348" y="466"/>
                </a:cubicBezTo>
                <a:cubicBezTo>
                  <a:pt x="348" y="467"/>
                  <a:pt x="348" y="467"/>
                  <a:pt x="349" y="468"/>
                </a:cubicBezTo>
                <a:cubicBezTo>
                  <a:pt x="338" y="539"/>
                  <a:pt x="338" y="539"/>
                  <a:pt x="338" y="539"/>
                </a:cubicBezTo>
                <a:cubicBezTo>
                  <a:pt x="335" y="539"/>
                  <a:pt x="333" y="541"/>
                  <a:pt x="333" y="544"/>
                </a:cubicBezTo>
                <a:cubicBezTo>
                  <a:pt x="333" y="545"/>
                  <a:pt x="333" y="546"/>
                  <a:pt x="333" y="546"/>
                </a:cubicBezTo>
                <a:cubicBezTo>
                  <a:pt x="290" y="575"/>
                  <a:pt x="290" y="575"/>
                  <a:pt x="290" y="575"/>
                </a:cubicBezTo>
                <a:cubicBezTo>
                  <a:pt x="289" y="575"/>
                  <a:pt x="289" y="575"/>
                  <a:pt x="289" y="575"/>
                </a:cubicBezTo>
                <a:cubicBezTo>
                  <a:pt x="287" y="574"/>
                  <a:pt x="286" y="575"/>
                  <a:pt x="286" y="576"/>
                </a:cubicBezTo>
                <a:cubicBezTo>
                  <a:pt x="286" y="576"/>
                  <a:pt x="286" y="576"/>
                  <a:pt x="286" y="576"/>
                </a:cubicBezTo>
                <a:cubicBezTo>
                  <a:pt x="236" y="593"/>
                  <a:pt x="236" y="593"/>
                  <a:pt x="236" y="593"/>
                </a:cubicBezTo>
                <a:cubicBezTo>
                  <a:pt x="235" y="591"/>
                  <a:pt x="233" y="590"/>
                  <a:pt x="231" y="590"/>
                </a:cubicBezTo>
                <a:cubicBezTo>
                  <a:pt x="229" y="590"/>
                  <a:pt x="227" y="591"/>
                  <a:pt x="226" y="593"/>
                </a:cubicBezTo>
                <a:cubicBezTo>
                  <a:pt x="167" y="572"/>
                  <a:pt x="167" y="572"/>
                  <a:pt x="167" y="572"/>
                </a:cubicBezTo>
                <a:cubicBezTo>
                  <a:pt x="168" y="572"/>
                  <a:pt x="168" y="571"/>
                  <a:pt x="168" y="571"/>
                </a:cubicBezTo>
                <a:cubicBezTo>
                  <a:pt x="168" y="568"/>
                  <a:pt x="165" y="566"/>
                  <a:pt x="162" y="566"/>
                </a:cubicBezTo>
                <a:cubicBezTo>
                  <a:pt x="161" y="566"/>
                  <a:pt x="161" y="566"/>
                  <a:pt x="160" y="566"/>
                </a:cubicBezTo>
                <a:cubicBezTo>
                  <a:pt x="98" y="481"/>
                  <a:pt x="98" y="481"/>
                  <a:pt x="98" y="481"/>
                </a:cubicBezTo>
                <a:cubicBezTo>
                  <a:pt x="99" y="481"/>
                  <a:pt x="99" y="480"/>
                  <a:pt x="99" y="480"/>
                </a:cubicBezTo>
                <a:cubicBezTo>
                  <a:pt x="99" y="479"/>
                  <a:pt x="98" y="478"/>
                  <a:pt x="97" y="478"/>
                </a:cubicBezTo>
                <a:cubicBezTo>
                  <a:pt x="95" y="427"/>
                  <a:pt x="95" y="427"/>
                  <a:pt x="95" y="427"/>
                </a:cubicBezTo>
                <a:cubicBezTo>
                  <a:pt x="98" y="426"/>
                  <a:pt x="100" y="424"/>
                  <a:pt x="100" y="421"/>
                </a:cubicBezTo>
                <a:cubicBezTo>
                  <a:pt x="100" y="420"/>
                  <a:pt x="99" y="418"/>
                  <a:pt x="98" y="417"/>
                </a:cubicBezTo>
                <a:cubicBezTo>
                  <a:pt x="135" y="349"/>
                  <a:pt x="135" y="349"/>
                  <a:pt x="135" y="349"/>
                </a:cubicBezTo>
                <a:cubicBezTo>
                  <a:pt x="136" y="350"/>
                  <a:pt x="137" y="350"/>
                  <a:pt x="139" y="350"/>
                </a:cubicBezTo>
                <a:cubicBezTo>
                  <a:pt x="144" y="350"/>
                  <a:pt x="148" y="346"/>
                  <a:pt x="148" y="340"/>
                </a:cubicBezTo>
                <a:cubicBezTo>
                  <a:pt x="148" y="340"/>
                  <a:pt x="148" y="339"/>
                  <a:pt x="148" y="339"/>
                </a:cubicBezTo>
                <a:cubicBezTo>
                  <a:pt x="273" y="305"/>
                  <a:pt x="273" y="305"/>
                  <a:pt x="273" y="305"/>
                </a:cubicBezTo>
                <a:cubicBezTo>
                  <a:pt x="274" y="307"/>
                  <a:pt x="275" y="308"/>
                  <a:pt x="278" y="308"/>
                </a:cubicBezTo>
                <a:cubicBezTo>
                  <a:pt x="279" y="308"/>
                  <a:pt x="281" y="308"/>
                  <a:pt x="282" y="307"/>
                </a:cubicBezTo>
                <a:cubicBezTo>
                  <a:pt x="308" y="324"/>
                  <a:pt x="308" y="324"/>
                  <a:pt x="308" y="324"/>
                </a:cubicBezTo>
                <a:cubicBezTo>
                  <a:pt x="300" y="278"/>
                  <a:pt x="300" y="278"/>
                  <a:pt x="300" y="278"/>
                </a:cubicBezTo>
                <a:cubicBezTo>
                  <a:pt x="304" y="277"/>
                  <a:pt x="307" y="273"/>
                  <a:pt x="307" y="269"/>
                </a:cubicBezTo>
                <a:cubicBezTo>
                  <a:pt x="307" y="264"/>
                  <a:pt x="305" y="261"/>
                  <a:pt x="301" y="260"/>
                </a:cubicBezTo>
                <a:cubicBezTo>
                  <a:pt x="316" y="201"/>
                  <a:pt x="316" y="201"/>
                  <a:pt x="316" y="201"/>
                </a:cubicBezTo>
                <a:cubicBezTo>
                  <a:pt x="316" y="201"/>
                  <a:pt x="316" y="201"/>
                  <a:pt x="317" y="201"/>
                </a:cubicBezTo>
                <a:cubicBezTo>
                  <a:pt x="319" y="201"/>
                  <a:pt x="322" y="199"/>
                  <a:pt x="322" y="196"/>
                </a:cubicBezTo>
                <a:cubicBezTo>
                  <a:pt x="322" y="194"/>
                  <a:pt x="321" y="193"/>
                  <a:pt x="320" y="192"/>
                </a:cubicBezTo>
                <a:cubicBezTo>
                  <a:pt x="348" y="152"/>
                  <a:pt x="348" y="152"/>
                  <a:pt x="348" y="152"/>
                </a:cubicBezTo>
                <a:cubicBezTo>
                  <a:pt x="348" y="152"/>
                  <a:pt x="348" y="152"/>
                  <a:pt x="348" y="152"/>
                </a:cubicBezTo>
                <a:cubicBezTo>
                  <a:pt x="349" y="152"/>
                  <a:pt x="350" y="151"/>
                  <a:pt x="350" y="150"/>
                </a:cubicBezTo>
                <a:cubicBezTo>
                  <a:pt x="350" y="150"/>
                  <a:pt x="350" y="149"/>
                  <a:pt x="350" y="149"/>
                </a:cubicBezTo>
                <a:cubicBezTo>
                  <a:pt x="403" y="105"/>
                  <a:pt x="403" y="105"/>
                  <a:pt x="403" y="105"/>
                </a:cubicBezTo>
                <a:cubicBezTo>
                  <a:pt x="404" y="106"/>
                  <a:pt x="405" y="106"/>
                  <a:pt x="407" y="106"/>
                </a:cubicBezTo>
                <a:cubicBezTo>
                  <a:pt x="409" y="106"/>
                  <a:pt x="412" y="104"/>
                  <a:pt x="412" y="102"/>
                </a:cubicBezTo>
                <a:cubicBezTo>
                  <a:pt x="489" y="85"/>
                  <a:pt x="489" y="85"/>
                  <a:pt x="489" y="85"/>
                </a:cubicBezTo>
                <a:cubicBezTo>
                  <a:pt x="490" y="87"/>
                  <a:pt x="491" y="88"/>
                  <a:pt x="493" y="88"/>
                </a:cubicBezTo>
                <a:cubicBezTo>
                  <a:pt x="495" y="88"/>
                  <a:pt x="497" y="87"/>
                  <a:pt x="498" y="86"/>
                </a:cubicBezTo>
                <a:cubicBezTo>
                  <a:pt x="569" y="106"/>
                  <a:pt x="569" y="106"/>
                  <a:pt x="569" y="106"/>
                </a:cubicBezTo>
                <a:cubicBezTo>
                  <a:pt x="569" y="106"/>
                  <a:pt x="569" y="106"/>
                  <a:pt x="569" y="106"/>
                </a:cubicBezTo>
                <a:cubicBezTo>
                  <a:pt x="569" y="109"/>
                  <a:pt x="571" y="111"/>
                  <a:pt x="574" y="112"/>
                </a:cubicBezTo>
                <a:cubicBezTo>
                  <a:pt x="576" y="112"/>
                  <a:pt x="578" y="111"/>
                  <a:pt x="579" y="109"/>
                </a:cubicBezTo>
                <a:cubicBezTo>
                  <a:pt x="645" y="140"/>
                  <a:pt x="645" y="140"/>
                  <a:pt x="645" y="140"/>
                </a:cubicBezTo>
                <a:cubicBezTo>
                  <a:pt x="645" y="140"/>
                  <a:pt x="645" y="141"/>
                  <a:pt x="645" y="142"/>
                </a:cubicBezTo>
                <a:cubicBezTo>
                  <a:pt x="645" y="144"/>
                  <a:pt x="647" y="147"/>
                  <a:pt x="650" y="147"/>
                </a:cubicBezTo>
                <a:cubicBezTo>
                  <a:pt x="651" y="147"/>
                  <a:pt x="651" y="147"/>
                  <a:pt x="651" y="147"/>
                </a:cubicBezTo>
                <a:cubicBezTo>
                  <a:pt x="681" y="254"/>
                  <a:pt x="681" y="254"/>
                  <a:pt x="681" y="254"/>
                </a:cubicBezTo>
                <a:cubicBezTo>
                  <a:pt x="680" y="255"/>
                  <a:pt x="678" y="257"/>
                  <a:pt x="678" y="259"/>
                </a:cubicBezTo>
                <a:cubicBezTo>
                  <a:pt x="678" y="262"/>
                  <a:pt x="680" y="264"/>
                  <a:pt x="683" y="264"/>
                </a:cubicBezTo>
                <a:cubicBezTo>
                  <a:pt x="678" y="333"/>
                  <a:pt x="678" y="333"/>
                  <a:pt x="678" y="333"/>
                </a:cubicBezTo>
                <a:cubicBezTo>
                  <a:pt x="675" y="333"/>
                  <a:pt x="673" y="336"/>
                  <a:pt x="673" y="338"/>
                </a:cubicBezTo>
                <a:cubicBezTo>
                  <a:pt x="673" y="341"/>
                  <a:pt x="675" y="344"/>
                  <a:pt x="678" y="344"/>
                </a:cubicBezTo>
                <a:cubicBezTo>
                  <a:pt x="681" y="344"/>
                  <a:pt x="684" y="341"/>
                  <a:pt x="684" y="338"/>
                </a:cubicBezTo>
                <a:cubicBezTo>
                  <a:pt x="684" y="338"/>
                  <a:pt x="684" y="338"/>
                  <a:pt x="684" y="338"/>
                </a:cubicBezTo>
                <a:cubicBezTo>
                  <a:pt x="744" y="322"/>
                  <a:pt x="744" y="322"/>
                  <a:pt x="744" y="322"/>
                </a:cubicBezTo>
                <a:cubicBezTo>
                  <a:pt x="744" y="323"/>
                  <a:pt x="745" y="323"/>
                  <a:pt x="745" y="323"/>
                </a:cubicBezTo>
                <a:cubicBezTo>
                  <a:pt x="746" y="323"/>
                  <a:pt x="747" y="323"/>
                  <a:pt x="747" y="322"/>
                </a:cubicBezTo>
                <a:cubicBezTo>
                  <a:pt x="769" y="323"/>
                  <a:pt x="769" y="323"/>
                  <a:pt x="769" y="323"/>
                </a:cubicBezTo>
                <a:cubicBezTo>
                  <a:pt x="770" y="326"/>
                  <a:pt x="772" y="328"/>
                  <a:pt x="775" y="328"/>
                </a:cubicBezTo>
                <a:cubicBezTo>
                  <a:pt x="776" y="328"/>
                  <a:pt x="778" y="327"/>
                  <a:pt x="779" y="326"/>
                </a:cubicBezTo>
                <a:cubicBezTo>
                  <a:pt x="866" y="382"/>
                  <a:pt x="866" y="382"/>
                  <a:pt x="866" y="382"/>
                </a:cubicBezTo>
                <a:cubicBezTo>
                  <a:pt x="866" y="382"/>
                  <a:pt x="866" y="383"/>
                  <a:pt x="865" y="383"/>
                </a:cubicBezTo>
                <a:cubicBezTo>
                  <a:pt x="865" y="385"/>
                  <a:pt x="867" y="387"/>
                  <a:pt x="869" y="387"/>
                </a:cubicBezTo>
                <a:cubicBezTo>
                  <a:pt x="869" y="387"/>
                  <a:pt x="869" y="387"/>
                  <a:pt x="869" y="387"/>
                </a:cubicBezTo>
                <a:cubicBezTo>
                  <a:pt x="887" y="466"/>
                  <a:pt x="887" y="466"/>
                  <a:pt x="887" y="466"/>
                </a:cubicBezTo>
                <a:cubicBezTo>
                  <a:pt x="883" y="467"/>
                  <a:pt x="880" y="471"/>
                  <a:pt x="880" y="475"/>
                </a:cubicBezTo>
                <a:cubicBezTo>
                  <a:pt x="880" y="479"/>
                  <a:pt x="882" y="482"/>
                  <a:pt x="885" y="483"/>
                </a:cubicBezTo>
                <a:cubicBezTo>
                  <a:pt x="860" y="538"/>
                  <a:pt x="860" y="538"/>
                  <a:pt x="860" y="538"/>
                </a:cubicBezTo>
                <a:cubicBezTo>
                  <a:pt x="859" y="538"/>
                  <a:pt x="859" y="538"/>
                  <a:pt x="858" y="538"/>
                </a:cubicBezTo>
                <a:cubicBezTo>
                  <a:pt x="855" y="538"/>
                  <a:pt x="853" y="540"/>
                  <a:pt x="853" y="543"/>
                </a:cubicBezTo>
                <a:cubicBezTo>
                  <a:pt x="853" y="544"/>
                  <a:pt x="853" y="545"/>
                  <a:pt x="854" y="546"/>
                </a:cubicBezTo>
                <a:cubicBezTo>
                  <a:pt x="831" y="567"/>
                  <a:pt x="831" y="567"/>
                  <a:pt x="831" y="567"/>
                </a:cubicBezTo>
                <a:cubicBezTo>
                  <a:pt x="829" y="565"/>
                  <a:pt x="827" y="564"/>
                  <a:pt x="825" y="564"/>
                </a:cubicBezTo>
                <a:cubicBezTo>
                  <a:pt x="819" y="564"/>
                  <a:pt x="815" y="569"/>
                  <a:pt x="815" y="574"/>
                </a:cubicBezTo>
                <a:cubicBezTo>
                  <a:pt x="704" y="584"/>
                  <a:pt x="704" y="584"/>
                  <a:pt x="704" y="584"/>
                </a:cubicBezTo>
                <a:cubicBezTo>
                  <a:pt x="704" y="582"/>
                  <a:pt x="702" y="580"/>
                  <a:pt x="699" y="580"/>
                </a:cubicBezTo>
                <a:cubicBezTo>
                  <a:pt x="697" y="580"/>
                  <a:pt x="696" y="581"/>
                  <a:pt x="695" y="583"/>
                </a:cubicBezTo>
                <a:cubicBezTo>
                  <a:pt x="656" y="551"/>
                  <a:pt x="656" y="551"/>
                  <a:pt x="656" y="551"/>
                </a:cubicBezTo>
                <a:cubicBezTo>
                  <a:pt x="656" y="550"/>
                  <a:pt x="657" y="550"/>
                  <a:pt x="657" y="549"/>
                </a:cubicBezTo>
                <a:cubicBezTo>
                  <a:pt x="657" y="546"/>
                  <a:pt x="654" y="543"/>
                  <a:pt x="651" y="543"/>
                </a:cubicBezTo>
                <a:cubicBezTo>
                  <a:pt x="651" y="543"/>
                  <a:pt x="650" y="544"/>
                  <a:pt x="649" y="544"/>
                </a:cubicBezTo>
                <a:cubicBezTo>
                  <a:pt x="565" y="432"/>
                  <a:pt x="565" y="432"/>
                  <a:pt x="565" y="432"/>
                </a:cubicBezTo>
                <a:cubicBezTo>
                  <a:pt x="566" y="431"/>
                  <a:pt x="567" y="430"/>
                  <a:pt x="567" y="429"/>
                </a:cubicBezTo>
                <a:cubicBezTo>
                  <a:pt x="567" y="426"/>
                  <a:pt x="564" y="423"/>
                  <a:pt x="562" y="423"/>
                </a:cubicBezTo>
                <a:cubicBezTo>
                  <a:pt x="560" y="423"/>
                  <a:pt x="558" y="424"/>
                  <a:pt x="557" y="426"/>
                </a:cubicBezTo>
                <a:cubicBezTo>
                  <a:pt x="513" y="405"/>
                  <a:pt x="513" y="405"/>
                  <a:pt x="513" y="405"/>
                </a:cubicBezTo>
                <a:cubicBezTo>
                  <a:pt x="513" y="404"/>
                  <a:pt x="513" y="403"/>
                  <a:pt x="513" y="402"/>
                </a:cubicBezTo>
                <a:cubicBezTo>
                  <a:pt x="513" y="397"/>
                  <a:pt x="509" y="393"/>
                  <a:pt x="504" y="393"/>
                </a:cubicBezTo>
                <a:cubicBezTo>
                  <a:pt x="498" y="393"/>
                  <a:pt x="494" y="397"/>
                  <a:pt x="494" y="402"/>
                </a:cubicBezTo>
                <a:cubicBezTo>
                  <a:pt x="494" y="403"/>
                  <a:pt x="494" y="403"/>
                  <a:pt x="494" y="404"/>
                </a:cubicBezTo>
                <a:cubicBezTo>
                  <a:pt x="418" y="425"/>
                  <a:pt x="418" y="425"/>
                  <a:pt x="418" y="425"/>
                </a:cubicBezTo>
                <a:cubicBezTo>
                  <a:pt x="418" y="424"/>
                  <a:pt x="416" y="422"/>
                  <a:pt x="415" y="422"/>
                </a:cubicBezTo>
                <a:cubicBezTo>
                  <a:pt x="412" y="422"/>
                  <a:pt x="410" y="424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0" y="427"/>
                  <a:pt x="410" y="427"/>
                  <a:pt x="410" y="427"/>
                </a:cubicBezTo>
                <a:cubicBezTo>
                  <a:pt x="411" y="429"/>
                  <a:pt x="412" y="431"/>
                  <a:pt x="415" y="431"/>
                </a:cubicBezTo>
                <a:cubicBezTo>
                  <a:pt x="416" y="431"/>
                  <a:pt x="418" y="430"/>
                  <a:pt x="418" y="429"/>
                </a:cubicBezTo>
                <a:cubicBezTo>
                  <a:pt x="477" y="439"/>
                  <a:pt x="477" y="439"/>
                  <a:pt x="477" y="439"/>
                </a:cubicBezTo>
                <a:cubicBezTo>
                  <a:pt x="478" y="439"/>
                  <a:pt x="478" y="440"/>
                  <a:pt x="479" y="440"/>
                </a:cubicBezTo>
                <a:cubicBezTo>
                  <a:pt x="480" y="440"/>
                  <a:pt x="480" y="440"/>
                  <a:pt x="480" y="440"/>
                </a:cubicBezTo>
                <a:cubicBezTo>
                  <a:pt x="507" y="467"/>
                  <a:pt x="507" y="467"/>
                  <a:pt x="507" y="467"/>
                </a:cubicBezTo>
                <a:cubicBezTo>
                  <a:pt x="507" y="468"/>
                  <a:pt x="507" y="468"/>
                  <a:pt x="507" y="468"/>
                </a:cubicBezTo>
                <a:cubicBezTo>
                  <a:pt x="507" y="469"/>
                  <a:pt x="508" y="470"/>
                  <a:pt x="509" y="470"/>
                </a:cubicBezTo>
                <a:cubicBezTo>
                  <a:pt x="509" y="470"/>
                  <a:pt x="510" y="470"/>
                  <a:pt x="510" y="470"/>
                </a:cubicBezTo>
                <a:cubicBezTo>
                  <a:pt x="537" y="511"/>
                  <a:pt x="537" y="511"/>
                  <a:pt x="537" y="511"/>
                </a:cubicBezTo>
                <a:cubicBezTo>
                  <a:pt x="536" y="512"/>
                  <a:pt x="535" y="513"/>
                  <a:pt x="535" y="515"/>
                </a:cubicBezTo>
                <a:cubicBezTo>
                  <a:pt x="535" y="518"/>
                  <a:pt x="538" y="520"/>
                  <a:pt x="541" y="520"/>
                </a:cubicBezTo>
                <a:cubicBezTo>
                  <a:pt x="541" y="520"/>
                  <a:pt x="542" y="520"/>
                  <a:pt x="543" y="519"/>
                </a:cubicBezTo>
                <a:cubicBezTo>
                  <a:pt x="603" y="607"/>
                  <a:pt x="603" y="607"/>
                  <a:pt x="603" y="607"/>
                </a:cubicBezTo>
                <a:cubicBezTo>
                  <a:pt x="603" y="607"/>
                  <a:pt x="603" y="607"/>
                  <a:pt x="603" y="608"/>
                </a:cubicBezTo>
                <a:cubicBezTo>
                  <a:pt x="602" y="609"/>
                  <a:pt x="603" y="610"/>
                  <a:pt x="605" y="610"/>
                </a:cubicBezTo>
                <a:cubicBezTo>
                  <a:pt x="605" y="610"/>
                  <a:pt x="605" y="610"/>
                  <a:pt x="606" y="610"/>
                </a:cubicBezTo>
                <a:cubicBezTo>
                  <a:pt x="656" y="659"/>
                  <a:pt x="656" y="659"/>
                  <a:pt x="656" y="659"/>
                </a:cubicBezTo>
                <a:cubicBezTo>
                  <a:pt x="656" y="660"/>
                  <a:pt x="655" y="661"/>
                  <a:pt x="655" y="662"/>
                </a:cubicBezTo>
                <a:cubicBezTo>
                  <a:pt x="655" y="665"/>
                  <a:pt x="658" y="668"/>
                  <a:pt x="661" y="668"/>
                </a:cubicBezTo>
                <a:cubicBezTo>
                  <a:pt x="663" y="668"/>
                  <a:pt x="665" y="666"/>
                  <a:pt x="665" y="665"/>
                </a:cubicBezTo>
                <a:cubicBezTo>
                  <a:pt x="714" y="679"/>
                  <a:pt x="714" y="679"/>
                  <a:pt x="714" y="679"/>
                </a:cubicBezTo>
                <a:cubicBezTo>
                  <a:pt x="714" y="679"/>
                  <a:pt x="714" y="680"/>
                  <a:pt x="714" y="681"/>
                </a:cubicBezTo>
                <a:cubicBezTo>
                  <a:pt x="714" y="686"/>
                  <a:pt x="718" y="690"/>
                  <a:pt x="724" y="690"/>
                </a:cubicBezTo>
                <a:cubicBezTo>
                  <a:pt x="729" y="690"/>
                  <a:pt x="733" y="686"/>
                  <a:pt x="733" y="681"/>
                </a:cubicBezTo>
                <a:cubicBezTo>
                  <a:pt x="770" y="679"/>
                  <a:pt x="770" y="679"/>
                  <a:pt x="770" y="679"/>
                </a:cubicBezTo>
                <a:cubicBezTo>
                  <a:pt x="770" y="682"/>
                  <a:pt x="772" y="684"/>
                  <a:pt x="775" y="684"/>
                </a:cubicBezTo>
                <a:cubicBezTo>
                  <a:pt x="778" y="684"/>
                  <a:pt x="780" y="681"/>
                  <a:pt x="780" y="678"/>
                </a:cubicBezTo>
                <a:cubicBezTo>
                  <a:pt x="780" y="678"/>
                  <a:pt x="780" y="678"/>
                  <a:pt x="780" y="678"/>
                </a:cubicBezTo>
                <a:cubicBezTo>
                  <a:pt x="861" y="655"/>
                  <a:pt x="861" y="655"/>
                  <a:pt x="861" y="655"/>
                </a:cubicBezTo>
                <a:cubicBezTo>
                  <a:pt x="862" y="656"/>
                  <a:pt x="864" y="658"/>
                  <a:pt x="866" y="658"/>
                </a:cubicBezTo>
                <a:cubicBezTo>
                  <a:pt x="869" y="658"/>
                  <a:pt x="871" y="655"/>
                  <a:pt x="871" y="652"/>
                </a:cubicBezTo>
                <a:cubicBezTo>
                  <a:pt x="871" y="651"/>
                  <a:pt x="871" y="650"/>
                  <a:pt x="870" y="649"/>
                </a:cubicBezTo>
                <a:cubicBezTo>
                  <a:pt x="954" y="571"/>
                  <a:pt x="954" y="571"/>
                  <a:pt x="954" y="571"/>
                </a:cubicBezTo>
                <a:cubicBezTo>
                  <a:pt x="954" y="571"/>
                  <a:pt x="954" y="571"/>
                  <a:pt x="955" y="571"/>
                </a:cubicBezTo>
                <a:cubicBezTo>
                  <a:pt x="956" y="571"/>
                  <a:pt x="957" y="571"/>
                  <a:pt x="957" y="569"/>
                </a:cubicBezTo>
                <a:cubicBezTo>
                  <a:pt x="957" y="569"/>
                  <a:pt x="956" y="568"/>
                  <a:pt x="956" y="568"/>
                </a:cubicBezTo>
                <a:cubicBezTo>
                  <a:pt x="980" y="451"/>
                  <a:pt x="980" y="451"/>
                  <a:pt x="980" y="451"/>
                </a:cubicBezTo>
                <a:cubicBezTo>
                  <a:pt x="981" y="451"/>
                  <a:pt x="981" y="450"/>
                  <a:pt x="981" y="450"/>
                </a:cubicBezTo>
                <a:close/>
                <a:moveTo>
                  <a:pt x="788" y="634"/>
                </a:moveTo>
                <a:cubicBezTo>
                  <a:pt x="787" y="634"/>
                  <a:pt x="787" y="634"/>
                  <a:pt x="787" y="634"/>
                </a:cubicBezTo>
                <a:cubicBezTo>
                  <a:pt x="819" y="581"/>
                  <a:pt x="819" y="581"/>
                  <a:pt x="819" y="581"/>
                </a:cubicBezTo>
                <a:cubicBezTo>
                  <a:pt x="820" y="583"/>
                  <a:pt x="822" y="583"/>
                  <a:pt x="825" y="583"/>
                </a:cubicBezTo>
                <a:cubicBezTo>
                  <a:pt x="826" y="583"/>
                  <a:pt x="827" y="583"/>
                  <a:pt x="828" y="583"/>
                </a:cubicBezTo>
                <a:cubicBezTo>
                  <a:pt x="863" y="648"/>
                  <a:pt x="863" y="648"/>
                  <a:pt x="863" y="648"/>
                </a:cubicBezTo>
                <a:cubicBezTo>
                  <a:pt x="862" y="649"/>
                  <a:pt x="861" y="650"/>
                  <a:pt x="861" y="650"/>
                </a:cubicBezTo>
                <a:lnTo>
                  <a:pt x="788" y="634"/>
                </a:lnTo>
                <a:close/>
                <a:moveTo>
                  <a:pt x="726" y="672"/>
                </a:moveTo>
                <a:cubicBezTo>
                  <a:pt x="738" y="611"/>
                  <a:pt x="738" y="611"/>
                  <a:pt x="738" y="611"/>
                </a:cubicBezTo>
                <a:cubicBezTo>
                  <a:pt x="738" y="611"/>
                  <a:pt x="738" y="611"/>
                  <a:pt x="739" y="611"/>
                </a:cubicBezTo>
                <a:cubicBezTo>
                  <a:pt x="739" y="611"/>
                  <a:pt x="740" y="611"/>
                  <a:pt x="740" y="611"/>
                </a:cubicBezTo>
                <a:cubicBezTo>
                  <a:pt x="772" y="674"/>
                  <a:pt x="772" y="674"/>
                  <a:pt x="772" y="674"/>
                </a:cubicBezTo>
                <a:cubicBezTo>
                  <a:pt x="770" y="675"/>
                  <a:pt x="770" y="676"/>
                  <a:pt x="769" y="678"/>
                </a:cubicBezTo>
                <a:cubicBezTo>
                  <a:pt x="733" y="679"/>
                  <a:pt x="733" y="679"/>
                  <a:pt x="733" y="679"/>
                </a:cubicBezTo>
                <a:cubicBezTo>
                  <a:pt x="733" y="676"/>
                  <a:pt x="730" y="673"/>
                  <a:pt x="726" y="672"/>
                </a:cubicBezTo>
                <a:close/>
                <a:moveTo>
                  <a:pt x="605" y="606"/>
                </a:moveTo>
                <a:cubicBezTo>
                  <a:pt x="589" y="503"/>
                  <a:pt x="589" y="503"/>
                  <a:pt x="589" y="503"/>
                </a:cubicBezTo>
                <a:cubicBezTo>
                  <a:pt x="647" y="546"/>
                  <a:pt x="647" y="546"/>
                  <a:pt x="647" y="546"/>
                </a:cubicBezTo>
                <a:cubicBezTo>
                  <a:pt x="646" y="547"/>
                  <a:pt x="646" y="548"/>
                  <a:pt x="646" y="549"/>
                </a:cubicBezTo>
                <a:cubicBezTo>
                  <a:pt x="646" y="550"/>
                  <a:pt x="647" y="551"/>
                  <a:pt x="648" y="552"/>
                </a:cubicBezTo>
                <a:cubicBezTo>
                  <a:pt x="605" y="606"/>
                  <a:pt x="605" y="606"/>
                  <a:pt x="605" y="606"/>
                </a:cubicBezTo>
                <a:cubicBezTo>
                  <a:pt x="605" y="606"/>
                  <a:pt x="605" y="606"/>
                  <a:pt x="605" y="606"/>
                </a:cubicBezTo>
                <a:close/>
                <a:moveTo>
                  <a:pt x="545" y="512"/>
                </a:moveTo>
                <a:cubicBezTo>
                  <a:pt x="545" y="511"/>
                  <a:pt x="544" y="510"/>
                  <a:pt x="543" y="510"/>
                </a:cubicBezTo>
                <a:cubicBezTo>
                  <a:pt x="561" y="434"/>
                  <a:pt x="561" y="434"/>
                  <a:pt x="561" y="434"/>
                </a:cubicBezTo>
                <a:cubicBezTo>
                  <a:pt x="561" y="434"/>
                  <a:pt x="561" y="434"/>
                  <a:pt x="562" y="434"/>
                </a:cubicBezTo>
                <a:cubicBezTo>
                  <a:pt x="562" y="434"/>
                  <a:pt x="562" y="434"/>
                  <a:pt x="563" y="434"/>
                </a:cubicBezTo>
                <a:cubicBezTo>
                  <a:pt x="587" y="499"/>
                  <a:pt x="587" y="499"/>
                  <a:pt x="587" y="499"/>
                </a:cubicBezTo>
                <a:cubicBezTo>
                  <a:pt x="587" y="500"/>
                  <a:pt x="586" y="500"/>
                  <a:pt x="586" y="501"/>
                </a:cubicBezTo>
                <a:lnTo>
                  <a:pt x="545" y="512"/>
                </a:lnTo>
                <a:close/>
                <a:moveTo>
                  <a:pt x="607" y="607"/>
                </a:moveTo>
                <a:cubicBezTo>
                  <a:pt x="649" y="553"/>
                  <a:pt x="649" y="553"/>
                  <a:pt x="649" y="553"/>
                </a:cubicBezTo>
                <a:cubicBezTo>
                  <a:pt x="650" y="554"/>
                  <a:pt x="650" y="554"/>
                  <a:pt x="651" y="554"/>
                </a:cubicBezTo>
                <a:cubicBezTo>
                  <a:pt x="659" y="657"/>
                  <a:pt x="659" y="657"/>
                  <a:pt x="659" y="657"/>
                </a:cubicBezTo>
                <a:cubicBezTo>
                  <a:pt x="659" y="657"/>
                  <a:pt x="658" y="658"/>
                  <a:pt x="658" y="658"/>
                </a:cubicBezTo>
                <a:cubicBezTo>
                  <a:pt x="607" y="609"/>
                  <a:pt x="607" y="609"/>
                  <a:pt x="607" y="609"/>
                </a:cubicBezTo>
                <a:cubicBezTo>
                  <a:pt x="607" y="608"/>
                  <a:pt x="607" y="608"/>
                  <a:pt x="607" y="608"/>
                </a:cubicBezTo>
                <a:cubicBezTo>
                  <a:pt x="607" y="608"/>
                  <a:pt x="607" y="607"/>
                  <a:pt x="607" y="607"/>
                </a:cubicBezTo>
                <a:close/>
                <a:moveTo>
                  <a:pt x="664" y="658"/>
                </a:moveTo>
                <a:cubicBezTo>
                  <a:pt x="698" y="590"/>
                  <a:pt x="698" y="590"/>
                  <a:pt x="698" y="590"/>
                </a:cubicBezTo>
                <a:cubicBezTo>
                  <a:pt x="699" y="590"/>
                  <a:pt x="699" y="591"/>
                  <a:pt x="699" y="591"/>
                </a:cubicBezTo>
                <a:cubicBezTo>
                  <a:pt x="701" y="591"/>
                  <a:pt x="703" y="589"/>
                  <a:pt x="704" y="588"/>
                </a:cubicBezTo>
                <a:cubicBezTo>
                  <a:pt x="734" y="604"/>
                  <a:pt x="734" y="604"/>
                  <a:pt x="734" y="604"/>
                </a:cubicBezTo>
                <a:cubicBezTo>
                  <a:pt x="733" y="605"/>
                  <a:pt x="733" y="605"/>
                  <a:pt x="733" y="606"/>
                </a:cubicBezTo>
                <a:cubicBezTo>
                  <a:pt x="733" y="607"/>
                  <a:pt x="733" y="607"/>
                  <a:pt x="734" y="608"/>
                </a:cubicBezTo>
                <a:cubicBezTo>
                  <a:pt x="664" y="659"/>
                  <a:pt x="664" y="659"/>
                  <a:pt x="664" y="659"/>
                </a:cubicBezTo>
                <a:cubicBezTo>
                  <a:pt x="664" y="658"/>
                  <a:pt x="664" y="658"/>
                  <a:pt x="664" y="658"/>
                </a:cubicBezTo>
                <a:close/>
                <a:moveTo>
                  <a:pt x="705" y="586"/>
                </a:moveTo>
                <a:cubicBezTo>
                  <a:pt x="815" y="575"/>
                  <a:pt x="815" y="575"/>
                  <a:pt x="815" y="575"/>
                </a:cubicBezTo>
                <a:cubicBezTo>
                  <a:pt x="815" y="576"/>
                  <a:pt x="815" y="576"/>
                  <a:pt x="815" y="576"/>
                </a:cubicBezTo>
                <a:cubicBezTo>
                  <a:pt x="743" y="603"/>
                  <a:pt x="743" y="603"/>
                  <a:pt x="743" y="603"/>
                </a:cubicBezTo>
                <a:cubicBezTo>
                  <a:pt x="742" y="602"/>
                  <a:pt x="741" y="600"/>
                  <a:pt x="739" y="600"/>
                </a:cubicBezTo>
                <a:cubicBezTo>
                  <a:pt x="737" y="600"/>
                  <a:pt x="735" y="601"/>
                  <a:pt x="734" y="603"/>
                </a:cubicBezTo>
                <a:cubicBezTo>
                  <a:pt x="704" y="586"/>
                  <a:pt x="704" y="586"/>
                  <a:pt x="704" y="586"/>
                </a:cubicBezTo>
                <a:cubicBezTo>
                  <a:pt x="704" y="586"/>
                  <a:pt x="705" y="586"/>
                  <a:pt x="705" y="586"/>
                </a:cubicBezTo>
                <a:close/>
                <a:moveTo>
                  <a:pt x="746" y="319"/>
                </a:moveTo>
                <a:cubicBezTo>
                  <a:pt x="739" y="291"/>
                  <a:pt x="739" y="291"/>
                  <a:pt x="739" y="291"/>
                </a:cubicBezTo>
                <a:cubicBezTo>
                  <a:pt x="742" y="290"/>
                  <a:pt x="745" y="287"/>
                  <a:pt x="745" y="283"/>
                </a:cubicBezTo>
                <a:cubicBezTo>
                  <a:pt x="790" y="280"/>
                  <a:pt x="790" y="280"/>
                  <a:pt x="790" y="280"/>
                </a:cubicBezTo>
                <a:cubicBezTo>
                  <a:pt x="790" y="280"/>
                  <a:pt x="790" y="280"/>
                  <a:pt x="791" y="280"/>
                </a:cubicBezTo>
                <a:cubicBezTo>
                  <a:pt x="776" y="318"/>
                  <a:pt x="776" y="318"/>
                  <a:pt x="776" y="318"/>
                </a:cubicBezTo>
                <a:cubicBezTo>
                  <a:pt x="775" y="317"/>
                  <a:pt x="775" y="317"/>
                  <a:pt x="775" y="317"/>
                </a:cubicBezTo>
                <a:cubicBezTo>
                  <a:pt x="772" y="317"/>
                  <a:pt x="770" y="319"/>
                  <a:pt x="770" y="322"/>
                </a:cubicBezTo>
                <a:cubicBezTo>
                  <a:pt x="748" y="320"/>
                  <a:pt x="748" y="320"/>
                  <a:pt x="748" y="320"/>
                </a:cubicBezTo>
                <a:cubicBezTo>
                  <a:pt x="747" y="320"/>
                  <a:pt x="747" y="319"/>
                  <a:pt x="746" y="319"/>
                </a:cubicBezTo>
                <a:close/>
                <a:moveTo>
                  <a:pt x="681" y="334"/>
                </a:moveTo>
                <a:cubicBezTo>
                  <a:pt x="681" y="334"/>
                  <a:pt x="680" y="334"/>
                  <a:pt x="680" y="333"/>
                </a:cubicBezTo>
                <a:cubicBezTo>
                  <a:pt x="684" y="264"/>
                  <a:pt x="684" y="264"/>
                  <a:pt x="684" y="264"/>
                </a:cubicBezTo>
                <a:cubicBezTo>
                  <a:pt x="686" y="264"/>
                  <a:pt x="687" y="263"/>
                  <a:pt x="688" y="262"/>
                </a:cubicBezTo>
                <a:cubicBezTo>
                  <a:pt x="727" y="279"/>
                  <a:pt x="727" y="279"/>
                  <a:pt x="727" y="279"/>
                </a:cubicBezTo>
                <a:cubicBezTo>
                  <a:pt x="726" y="280"/>
                  <a:pt x="726" y="281"/>
                  <a:pt x="726" y="282"/>
                </a:cubicBezTo>
                <a:cubicBezTo>
                  <a:pt x="726" y="285"/>
                  <a:pt x="727" y="286"/>
                  <a:pt x="728" y="288"/>
                </a:cubicBezTo>
                <a:lnTo>
                  <a:pt x="681" y="334"/>
                </a:lnTo>
                <a:close/>
                <a:moveTo>
                  <a:pt x="580" y="106"/>
                </a:moveTo>
                <a:cubicBezTo>
                  <a:pt x="580" y="105"/>
                  <a:pt x="580" y="104"/>
                  <a:pt x="579" y="104"/>
                </a:cubicBezTo>
                <a:cubicBezTo>
                  <a:pt x="655" y="49"/>
                  <a:pt x="655" y="49"/>
                  <a:pt x="655" y="49"/>
                </a:cubicBezTo>
                <a:cubicBezTo>
                  <a:pt x="655" y="49"/>
                  <a:pt x="655" y="49"/>
                  <a:pt x="656" y="49"/>
                </a:cubicBezTo>
                <a:cubicBezTo>
                  <a:pt x="656" y="49"/>
                  <a:pt x="656" y="49"/>
                  <a:pt x="656" y="49"/>
                </a:cubicBezTo>
                <a:cubicBezTo>
                  <a:pt x="684" y="114"/>
                  <a:pt x="684" y="114"/>
                  <a:pt x="684" y="114"/>
                </a:cubicBezTo>
                <a:cubicBezTo>
                  <a:pt x="684" y="114"/>
                  <a:pt x="684" y="114"/>
                  <a:pt x="683" y="114"/>
                </a:cubicBezTo>
                <a:lnTo>
                  <a:pt x="580" y="106"/>
                </a:lnTo>
                <a:close/>
                <a:moveTo>
                  <a:pt x="157" y="569"/>
                </a:moveTo>
                <a:cubicBezTo>
                  <a:pt x="157" y="570"/>
                  <a:pt x="157" y="570"/>
                  <a:pt x="157" y="571"/>
                </a:cubicBezTo>
                <a:cubicBezTo>
                  <a:pt x="157" y="571"/>
                  <a:pt x="157" y="571"/>
                  <a:pt x="157" y="572"/>
                </a:cubicBezTo>
                <a:cubicBezTo>
                  <a:pt x="110" y="587"/>
                  <a:pt x="110" y="587"/>
                  <a:pt x="110" y="587"/>
                </a:cubicBezTo>
                <a:cubicBezTo>
                  <a:pt x="109" y="586"/>
                  <a:pt x="107" y="584"/>
                  <a:pt x="105" y="584"/>
                </a:cubicBezTo>
                <a:cubicBezTo>
                  <a:pt x="105" y="584"/>
                  <a:pt x="105" y="584"/>
                  <a:pt x="105" y="584"/>
                </a:cubicBezTo>
                <a:cubicBezTo>
                  <a:pt x="98" y="543"/>
                  <a:pt x="98" y="543"/>
                  <a:pt x="98" y="543"/>
                </a:cubicBezTo>
                <a:cubicBezTo>
                  <a:pt x="98" y="543"/>
                  <a:pt x="98" y="542"/>
                  <a:pt x="98" y="542"/>
                </a:cubicBezTo>
                <a:lnTo>
                  <a:pt x="157" y="569"/>
                </a:lnTo>
                <a:close/>
                <a:moveTo>
                  <a:pt x="323" y="600"/>
                </a:moveTo>
                <a:cubicBezTo>
                  <a:pt x="323" y="600"/>
                  <a:pt x="323" y="600"/>
                  <a:pt x="323" y="600"/>
                </a:cubicBezTo>
                <a:cubicBezTo>
                  <a:pt x="323" y="601"/>
                  <a:pt x="323" y="601"/>
                  <a:pt x="323" y="601"/>
                </a:cubicBezTo>
                <a:cubicBezTo>
                  <a:pt x="291" y="642"/>
                  <a:pt x="291" y="642"/>
                  <a:pt x="291" y="642"/>
                </a:cubicBezTo>
                <a:cubicBezTo>
                  <a:pt x="290" y="641"/>
                  <a:pt x="290" y="641"/>
                  <a:pt x="289" y="641"/>
                </a:cubicBezTo>
                <a:cubicBezTo>
                  <a:pt x="289" y="579"/>
                  <a:pt x="289" y="579"/>
                  <a:pt x="289" y="579"/>
                </a:cubicBezTo>
                <a:cubicBezTo>
                  <a:pt x="289" y="579"/>
                  <a:pt x="289" y="578"/>
                  <a:pt x="290" y="578"/>
                </a:cubicBezTo>
                <a:lnTo>
                  <a:pt x="323" y="600"/>
                </a:lnTo>
                <a:close/>
                <a:moveTo>
                  <a:pt x="352" y="466"/>
                </a:moveTo>
                <a:cubicBezTo>
                  <a:pt x="365" y="463"/>
                  <a:pt x="365" y="463"/>
                  <a:pt x="365" y="463"/>
                </a:cubicBezTo>
                <a:cubicBezTo>
                  <a:pt x="365" y="463"/>
                  <a:pt x="366" y="463"/>
                  <a:pt x="366" y="464"/>
                </a:cubicBezTo>
                <a:cubicBezTo>
                  <a:pt x="375" y="524"/>
                  <a:pt x="375" y="524"/>
                  <a:pt x="375" y="524"/>
                </a:cubicBezTo>
                <a:cubicBezTo>
                  <a:pt x="351" y="468"/>
                  <a:pt x="351" y="468"/>
                  <a:pt x="351" y="468"/>
                </a:cubicBezTo>
                <a:cubicBezTo>
                  <a:pt x="352" y="467"/>
                  <a:pt x="352" y="467"/>
                  <a:pt x="352" y="466"/>
                </a:cubicBezTo>
                <a:close/>
                <a:moveTo>
                  <a:pt x="341" y="430"/>
                </a:moveTo>
                <a:cubicBezTo>
                  <a:pt x="363" y="411"/>
                  <a:pt x="363" y="411"/>
                  <a:pt x="363" y="411"/>
                </a:cubicBezTo>
                <a:cubicBezTo>
                  <a:pt x="363" y="411"/>
                  <a:pt x="363" y="411"/>
                  <a:pt x="363" y="411"/>
                </a:cubicBezTo>
                <a:cubicBezTo>
                  <a:pt x="366" y="460"/>
                  <a:pt x="366" y="460"/>
                  <a:pt x="366" y="460"/>
                </a:cubicBezTo>
                <a:cubicBezTo>
                  <a:pt x="341" y="436"/>
                  <a:pt x="341" y="436"/>
                  <a:pt x="341" y="436"/>
                </a:cubicBezTo>
                <a:cubicBezTo>
                  <a:pt x="341" y="435"/>
                  <a:pt x="342" y="434"/>
                  <a:pt x="342" y="433"/>
                </a:cubicBezTo>
                <a:cubicBezTo>
                  <a:pt x="342" y="432"/>
                  <a:pt x="342" y="431"/>
                  <a:pt x="341" y="430"/>
                </a:cubicBezTo>
                <a:close/>
                <a:moveTo>
                  <a:pt x="384" y="424"/>
                </a:moveTo>
                <a:cubicBezTo>
                  <a:pt x="384" y="424"/>
                  <a:pt x="385" y="424"/>
                  <a:pt x="386" y="424"/>
                </a:cubicBezTo>
                <a:cubicBezTo>
                  <a:pt x="440" y="487"/>
                  <a:pt x="440" y="487"/>
                  <a:pt x="440" y="487"/>
                </a:cubicBezTo>
                <a:cubicBezTo>
                  <a:pt x="440" y="487"/>
                  <a:pt x="440" y="488"/>
                  <a:pt x="439" y="488"/>
                </a:cubicBezTo>
                <a:cubicBezTo>
                  <a:pt x="369" y="462"/>
                  <a:pt x="369" y="462"/>
                  <a:pt x="369" y="462"/>
                </a:cubicBezTo>
                <a:cubicBezTo>
                  <a:pt x="369" y="461"/>
                  <a:pt x="368" y="461"/>
                  <a:pt x="368" y="460"/>
                </a:cubicBezTo>
                <a:cubicBezTo>
                  <a:pt x="383" y="424"/>
                  <a:pt x="383" y="424"/>
                  <a:pt x="383" y="424"/>
                </a:cubicBezTo>
                <a:cubicBezTo>
                  <a:pt x="383" y="424"/>
                  <a:pt x="383" y="424"/>
                  <a:pt x="384" y="424"/>
                </a:cubicBezTo>
                <a:close/>
                <a:moveTo>
                  <a:pt x="485" y="564"/>
                </a:moveTo>
                <a:cubicBezTo>
                  <a:pt x="485" y="564"/>
                  <a:pt x="485" y="564"/>
                  <a:pt x="485" y="564"/>
                </a:cubicBezTo>
                <a:cubicBezTo>
                  <a:pt x="438" y="595"/>
                  <a:pt x="438" y="595"/>
                  <a:pt x="438" y="595"/>
                </a:cubicBezTo>
                <a:cubicBezTo>
                  <a:pt x="437" y="593"/>
                  <a:pt x="435" y="592"/>
                  <a:pt x="433" y="591"/>
                </a:cubicBezTo>
                <a:cubicBezTo>
                  <a:pt x="434" y="577"/>
                  <a:pt x="434" y="577"/>
                  <a:pt x="434" y="577"/>
                </a:cubicBezTo>
                <a:cubicBezTo>
                  <a:pt x="435" y="576"/>
                  <a:pt x="435" y="576"/>
                  <a:pt x="435" y="575"/>
                </a:cubicBezTo>
                <a:lnTo>
                  <a:pt x="485" y="564"/>
                </a:lnTo>
                <a:close/>
                <a:moveTo>
                  <a:pt x="586" y="713"/>
                </a:moveTo>
                <a:cubicBezTo>
                  <a:pt x="586" y="714"/>
                  <a:pt x="586" y="715"/>
                  <a:pt x="587" y="716"/>
                </a:cubicBezTo>
                <a:cubicBezTo>
                  <a:pt x="543" y="741"/>
                  <a:pt x="543" y="741"/>
                  <a:pt x="543" y="741"/>
                </a:cubicBezTo>
                <a:cubicBezTo>
                  <a:pt x="542" y="739"/>
                  <a:pt x="540" y="739"/>
                  <a:pt x="539" y="739"/>
                </a:cubicBezTo>
                <a:cubicBezTo>
                  <a:pt x="536" y="714"/>
                  <a:pt x="536" y="714"/>
                  <a:pt x="536" y="714"/>
                </a:cubicBezTo>
                <a:cubicBezTo>
                  <a:pt x="537" y="714"/>
                  <a:pt x="537" y="713"/>
                  <a:pt x="537" y="713"/>
                </a:cubicBezTo>
                <a:lnTo>
                  <a:pt x="586" y="713"/>
                </a:lnTo>
                <a:close/>
                <a:moveTo>
                  <a:pt x="603" y="747"/>
                </a:moveTo>
                <a:cubicBezTo>
                  <a:pt x="598" y="721"/>
                  <a:pt x="598" y="721"/>
                  <a:pt x="598" y="721"/>
                </a:cubicBezTo>
                <a:cubicBezTo>
                  <a:pt x="602" y="720"/>
                  <a:pt x="604" y="717"/>
                  <a:pt x="605" y="714"/>
                </a:cubicBezTo>
                <a:cubicBezTo>
                  <a:pt x="682" y="719"/>
                  <a:pt x="682" y="719"/>
                  <a:pt x="682" y="719"/>
                </a:cubicBezTo>
                <a:cubicBezTo>
                  <a:pt x="604" y="748"/>
                  <a:pt x="604" y="748"/>
                  <a:pt x="604" y="748"/>
                </a:cubicBezTo>
                <a:cubicBezTo>
                  <a:pt x="604" y="748"/>
                  <a:pt x="603" y="748"/>
                  <a:pt x="603" y="747"/>
                </a:cubicBezTo>
                <a:close/>
                <a:moveTo>
                  <a:pt x="601" y="749"/>
                </a:moveTo>
                <a:cubicBezTo>
                  <a:pt x="544" y="743"/>
                  <a:pt x="544" y="743"/>
                  <a:pt x="544" y="743"/>
                </a:cubicBezTo>
                <a:cubicBezTo>
                  <a:pt x="544" y="743"/>
                  <a:pt x="543" y="742"/>
                  <a:pt x="543" y="742"/>
                </a:cubicBezTo>
                <a:cubicBezTo>
                  <a:pt x="588" y="717"/>
                  <a:pt x="588" y="717"/>
                  <a:pt x="588" y="717"/>
                </a:cubicBezTo>
                <a:cubicBezTo>
                  <a:pt x="589" y="720"/>
                  <a:pt x="592" y="722"/>
                  <a:pt x="595" y="722"/>
                </a:cubicBezTo>
                <a:cubicBezTo>
                  <a:pt x="596" y="722"/>
                  <a:pt x="596" y="722"/>
                  <a:pt x="596" y="722"/>
                </a:cubicBezTo>
                <a:cubicBezTo>
                  <a:pt x="601" y="748"/>
                  <a:pt x="601" y="748"/>
                  <a:pt x="601" y="748"/>
                </a:cubicBezTo>
                <a:cubicBezTo>
                  <a:pt x="601" y="748"/>
                  <a:pt x="601" y="748"/>
                  <a:pt x="601" y="749"/>
                </a:cubicBezTo>
                <a:close/>
                <a:moveTo>
                  <a:pt x="535" y="740"/>
                </a:moveTo>
                <a:cubicBezTo>
                  <a:pt x="470" y="672"/>
                  <a:pt x="470" y="672"/>
                  <a:pt x="470" y="672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33" y="712"/>
                  <a:pt x="533" y="712"/>
                  <a:pt x="533" y="712"/>
                </a:cubicBezTo>
                <a:cubicBezTo>
                  <a:pt x="533" y="713"/>
                  <a:pt x="534" y="714"/>
                  <a:pt x="535" y="714"/>
                </a:cubicBezTo>
                <a:cubicBezTo>
                  <a:pt x="537" y="739"/>
                  <a:pt x="537" y="739"/>
                  <a:pt x="537" y="739"/>
                </a:cubicBezTo>
                <a:cubicBezTo>
                  <a:pt x="536" y="739"/>
                  <a:pt x="536" y="739"/>
                  <a:pt x="535" y="740"/>
                </a:cubicBezTo>
                <a:close/>
                <a:moveTo>
                  <a:pt x="511" y="674"/>
                </a:moveTo>
                <a:cubicBezTo>
                  <a:pt x="511" y="676"/>
                  <a:pt x="513" y="678"/>
                  <a:pt x="516" y="678"/>
                </a:cubicBezTo>
                <a:cubicBezTo>
                  <a:pt x="517" y="678"/>
                  <a:pt x="517" y="678"/>
                  <a:pt x="517" y="678"/>
                </a:cubicBezTo>
                <a:cubicBezTo>
                  <a:pt x="533" y="710"/>
                  <a:pt x="533" y="710"/>
                  <a:pt x="533" y="710"/>
                </a:cubicBezTo>
                <a:cubicBezTo>
                  <a:pt x="470" y="670"/>
                  <a:pt x="470" y="670"/>
                  <a:pt x="470" y="670"/>
                </a:cubicBezTo>
                <a:cubicBezTo>
                  <a:pt x="470" y="670"/>
                  <a:pt x="470" y="669"/>
                  <a:pt x="470" y="669"/>
                </a:cubicBezTo>
                <a:lnTo>
                  <a:pt x="511" y="674"/>
                </a:lnTo>
                <a:close/>
                <a:moveTo>
                  <a:pt x="535" y="709"/>
                </a:moveTo>
                <a:cubicBezTo>
                  <a:pt x="519" y="677"/>
                  <a:pt x="519" y="677"/>
                  <a:pt x="519" y="677"/>
                </a:cubicBezTo>
                <a:cubicBezTo>
                  <a:pt x="520" y="676"/>
                  <a:pt x="521" y="675"/>
                  <a:pt x="521" y="673"/>
                </a:cubicBezTo>
                <a:cubicBezTo>
                  <a:pt x="521" y="672"/>
                  <a:pt x="521" y="670"/>
                  <a:pt x="520" y="669"/>
                </a:cubicBezTo>
                <a:cubicBezTo>
                  <a:pt x="538" y="645"/>
                  <a:pt x="538" y="645"/>
                  <a:pt x="538" y="645"/>
                </a:cubicBezTo>
                <a:cubicBezTo>
                  <a:pt x="538" y="645"/>
                  <a:pt x="539" y="645"/>
                  <a:pt x="539" y="645"/>
                </a:cubicBezTo>
                <a:lnTo>
                  <a:pt x="535" y="709"/>
                </a:lnTo>
                <a:close/>
                <a:moveTo>
                  <a:pt x="537" y="644"/>
                </a:moveTo>
                <a:cubicBezTo>
                  <a:pt x="519" y="668"/>
                  <a:pt x="519" y="668"/>
                  <a:pt x="519" y="668"/>
                </a:cubicBezTo>
                <a:cubicBezTo>
                  <a:pt x="518" y="668"/>
                  <a:pt x="517" y="668"/>
                  <a:pt x="516" y="668"/>
                </a:cubicBezTo>
                <a:cubicBezTo>
                  <a:pt x="515" y="668"/>
                  <a:pt x="513" y="668"/>
                  <a:pt x="512" y="669"/>
                </a:cubicBezTo>
                <a:cubicBezTo>
                  <a:pt x="439" y="606"/>
                  <a:pt x="439" y="606"/>
                  <a:pt x="439" y="606"/>
                </a:cubicBezTo>
                <a:cubicBezTo>
                  <a:pt x="439" y="606"/>
                  <a:pt x="439" y="605"/>
                  <a:pt x="439" y="605"/>
                </a:cubicBezTo>
                <a:cubicBezTo>
                  <a:pt x="535" y="639"/>
                  <a:pt x="535" y="639"/>
                  <a:pt x="535" y="639"/>
                </a:cubicBezTo>
                <a:cubicBezTo>
                  <a:pt x="535" y="639"/>
                  <a:pt x="535" y="640"/>
                  <a:pt x="535" y="640"/>
                </a:cubicBezTo>
                <a:cubicBezTo>
                  <a:pt x="535" y="642"/>
                  <a:pt x="536" y="643"/>
                  <a:pt x="537" y="644"/>
                </a:cubicBezTo>
                <a:close/>
                <a:moveTo>
                  <a:pt x="433" y="573"/>
                </a:moveTo>
                <a:cubicBezTo>
                  <a:pt x="432" y="573"/>
                  <a:pt x="432" y="573"/>
                  <a:pt x="432" y="573"/>
                </a:cubicBezTo>
                <a:cubicBezTo>
                  <a:pt x="402" y="558"/>
                  <a:pt x="402" y="558"/>
                  <a:pt x="402" y="558"/>
                </a:cubicBezTo>
                <a:cubicBezTo>
                  <a:pt x="403" y="558"/>
                  <a:pt x="403" y="557"/>
                  <a:pt x="403" y="556"/>
                </a:cubicBezTo>
                <a:cubicBezTo>
                  <a:pt x="403" y="555"/>
                  <a:pt x="402" y="554"/>
                  <a:pt x="401" y="553"/>
                </a:cubicBezTo>
                <a:cubicBezTo>
                  <a:pt x="442" y="495"/>
                  <a:pt x="442" y="495"/>
                  <a:pt x="442" y="495"/>
                </a:cubicBezTo>
                <a:cubicBezTo>
                  <a:pt x="442" y="496"/>
                  <a:pt x="442" y="496"/>
                  <a:pt x="443" y="496"/>
                </a:cubicBezTo>
                <a:lnTo>
                  <a:pt x="433" y="573"/>
                </a:lnTo>
                <a:close/>
                <a:moveTo>
                  <a:pt x="383" y="595"/>
                </a:moveTo>
                <a:cubicBezTo>
                  <a:pt x="355" y="597"/>
                  <a:pt x="355" y="597"/>
                  <a:pt x="355" y="597"/>
                </a:cubicBezTo>
                <a:cubicBezTo>
                  <a:pt x="340" y="549"/>
                  <a:pt x="340" y="549"/>
                  <a:pt x="340" y="549"/>
                </a:cubicBezTo>
                <a:cubicBezTo>
                  <a:pt x="341" y="549"/>
                  <a:pt x="341" y="548"/>
                  <a:pt x="341" y="548"/>
                </a:cubicBezTo>
                <a:cubicBezTo>
                  <a:pt x="384" y="592"/>
                  <a:pt x="384" y="592"/>
                  <a:pt x="384" y="592"/>
                </a:cubicBezTo>
                <a:cubicBezTo>
                  <a:pt x="384" y="593"/>
                  <a:pt x="383" y="594"/>
                  <a:pt x="383" y="595"/>
                </a:cubicBezTo>
                <a:close/>
                <a:moveTo>
                  <a:pt x="343" y="543"/>
                </a:moveTo>
                <a:cubicBezTo>
                  <a:pt x="375" y="532"/>
                  <a:pt x="375" y="532"/>
                  <a:pt x="375" y="532"/>
                </a:cubicBezTo>
                <a:cubicBezTo>
                  <a:pt x="375" y="532"/>
                  <a:pt x="376" y="532"/>
                  <a:pt x="376" y="533"/>
                </a:cubicBezTo>
                <a:cubicBezTo>
                  <a:pt x="376" y="533"/>
                  <a:pt x="377" y="532"/>
                  <a:pt x="377" y="532"/>
                </a:cubicBezTo>
                <a:cubicBezTo>
                  <a:pt x="393" y="553"/>
                  <a:pt x="393" y="553"/>
                  <a:pt x="393" y="553"/>
                </a:cubicBezTo>
                <a:cubicBezTo>
                  <a:pt x="393" y="553"/>
                  <a:pt x="393" y="554"/>
                  <a:pt x="392" y="555"/>
                </a:cubicBezTo>
                <a:cubicBezTo>
                  <a:pt x="343" y="544"/>
                  <a:pt x="343" y="544"/>
                  <a:pt x="343" y="544"/>
                </a:cubicBezTo>
                <a:cubicBezTo>
                  <a:pt x="343" y="544"/>
                  <a:pt x="344" y="544"/>
                  <a:pt x="344" y="544"/>
                </a:cubicBezTo>
                <a:cubicBezTo>
                  <a:pt x="344" y="544"/>
                  <a:pt x="343" y="543"/>
                  <a:pt x="343" y="543"/>
                </a:cubicBezTo>
                <a:close/>
                <a:moveTo>
                  <a:pt x="440" y="494"/>
                </a:moveTo>
                <a:cubicBezTo>
                  <a:pt x="400" y="552"/>
                  <a:pt x="400" y="552"/>
                  <a:pt x="400" y="552"/>
                </a:cubicBezTo>
                <a:cubicBezTo>
                  <a:pt x="399" y="552"/>
                  <a:pt x="399" y="551"/>
                  <a:pt x="399" y="551"/>
                </a:cubicBezTo>
                <a:cubicBezTo>
                  <a:pt x="403" y="503"/>
                  <a:pt x="403" y="503"/>
                  <a:pt x="403" y="503"/>
                </a:cubicBezTo>
                <a:cubicBezTo>
                  <a:pt x="406" y="502"/>
                  <a:pt x="408" y="500"/>
                  <a:pt x="408" y="498"/>
                </a:cubicBezTo>
                <a:cubicBezTo>
                  <a:pt x="439" y="492"/>
                  <a:pt x="439" y="492"/>
                  <a:pt x="439" y="492"/>
                </a:cubicBezTo>
                <a:cubicBezTo>
                  <a:pt x="439" y="493"/>
                  <a:pt x="440" y="494"/>
                  <a:pt x="440" y="494"/>
                </a:cubicBezTo>
                <a:close/>
                <a:moveTo>
                  <a:pt x="408" y="496"/>
                </a:moveTo>
                <a:cubicBezTo>
                  <a:pt x="407" y="494"/>
                  <a:pt x="405" y="492"/>
                  <a:pt x="403" y="492"/>
                </a:cubicBezTo>
                <a:cubicBezTo>
                  <a:pt x="401" y="492"/>
                  <a:pt x="400" y="493"/>
                  <a:pt x="399" y="493"/>
                </a:cubicBezTo>
                <a:cubicBezTo>
                  <a:pt x="370" y="464"/>
                  <a:pt x="370" y="464"/>
                  <a:pt x="370" y="464"/>
                </a:cubicBezTo>
                <a:cubicBezTo>
                  <a:pt x="439" y="490"/>
                  <a:pt x="439" y="490"/>
                  <a:pt x="439" y="490"/>
                </a:cubicBezTo>
                <a:cubicBezTo>
                  <a:pt x="439" y="490"/>
                  <a:pt x="439" y="490"/>
                  <a:pt x="439" y="491"/>
                </a:cubicBezTo>
                <a:cubicBezTo>
                  <a:pt x="439" y="491"/>
                  <a:pt x="439" y="491"/>
                  <a:pt x="439" y="491"/>
                </a:cubicBezTo>
                <a:lnTo>
                  <a:pt x="408" y="496"/>
                </a:lnTo>
                <a:close/>
                <a:moveTo>
                  <a:pt x="398" y="495"/>
                </a:moveTo>
                <a:cubicBezTo>
                  <a:pt x="398" y="495"/>
                  <a:pt x="397" y="496"/>
                  <a:pt x="397" y="497"/>
                </a:cubicBezTo>
                <a:cubicBezTo>
                  <a:pt x="397" y="499"/>
                  <a:pt x="398" y="500"/>
                  <a:pt x="399" y="501"/>
                </a:cubicBezTo>
                <a:cubicBezTo>
                  <a:pt x="377" y="528"/>
                  <a:pt x="377" y="528"/>
                  <a:pt x="377" y="528"/>
                </a:cubicBezTo>
                <a:cubicBezTo>
                  <a:pt x="377" y="528"/>
                  <a:pt x="377" y="528"/>
                  <a:pt x="377" y="528"/>
                </a:cubicBezTo>
                <a:cubicBezTo>
                  <a:pt x="368" y="464"/>
                  <a:pt x="368" y="464"/>
                  <a:pt x="368" y="464"/>
                </a:cubicBezTo>
                <a:lnTo>
                  <a:pt x="398" y="495"/>
                </a:lnTo>
                <a:close/>
                <a:moveTo>
                  <a:pt x="395" y="552"/>
                </a:moveTo>
                <a:cubicBezTo>
                  <a:pt x="378" y="531"/>
                  <a:pt x="378" y="531"/>
                  <a:pt x="378" y="531"/>
                </a:cubicBezTo>
                <a:cubicBezTo>
                  <a:pt x="378" y="531"/>
                  <a:pt x="378" y="531"/>
                  <a:pt x="379" y="531"/>
                </a:cubicBezTo>
                <a:cubicBezTo>
                  <a:pt x="379" y="530"/>
                  <a:pt x="378" y="530"/>
                  <a:pt x="378" y="529"/>
                </a:cubicBezTo>
                <a:cubicBezTo>
                  <a:pt x="400" y="502"/>
                  <a:pt x="400" y="502"/>
                  <a:pt x="400" y="502"/>
                </a:cubicBezTo>
                <a:cubicBezTo>
                  <a:pt x="401" y="502"/>
                  <a:pt x="401" y="502"/>
                  <a:pt x="401" y="502"/>
                </a:cubicBezTo>
                <a:cubicBezTo>
                  <a:pt x="397" y="551"/>
                  <a:pt x="397" y="551"/>
                  <a:pt x="397" y="551"/>
                </a:cubicBezTo>
                <a:cubicBezTo>
                  <a:pt x="396" y="551"/>
                  <a:pt x="395" y="551"/>
                  <a:pt x="395" y="552"/>
                </a:cubicBezTo>
                <a:close/>
                <a:moveTo>
                  <a:pt x="375" y="529"/>
                </a:moveTo>
                <a:cubicBezTo>
                  <a:pt x="375" y="529"/>
                  <a:pt x="374" y="530"/>
                  <a:pt x="374" y="530"/>
                </a:cubicBezTo>
                <a:cubicBezTo>
                  <a:pt x="374" y="530"/>
                  <a:pt x="374" y="530"/>
                  <a:pt x="374" y="530"/>
                </a:cubicBezTo>
                <a:cubicBezTo>
                  <a:pt x="343" y="542"/>
                  <a:pt x="343" y="542"/>
                  <a:pt x="343" y="542"/>
                </a:cubicBezTo>
                <a:cubicBezTo>
                  <a:pt x="342" y="540"/>
                  <a:pt x="341" y="539"/>
                  <a:pt x="340" y="539"/>
                </a:cubicBezTo>
                <a:cubicBezTo>
                  <a:pt x="350" y="469"/>
                  <a:pt x="350" y="469"/>
                  <a:pt x="350" y="469"/>
                </a:cubicBezTo>
                <a:lnTo>
                  <a:pt x="375" y="529"/>
                </a:lnTo>
                <a:close/>
                <a:moveTo>
                  <a:pt x="338" y="549"/>
                </a:moveTo>
                <a:cubicBezTo>
                  <a:pt x="338" y="549"/>
                  <a:pt x="339" y="549"/>
                  <a:pt x="339" y="549"/>
                </a:cubicBezTo>
                <a:cubicBezTo>
                  <a:pt x="353" y="597"/>
                  <a:pt x="353" y="597"/>
                  <a:pt x="353" y="597"/>
                </a:cubicBezTo>
                <a:cubicBezTo>
                  <a:pt x="327" y="599"/>
                  <a:pt x="327" y="599"/>
                  <a:pt x="327" y="599"/>
                </a:cubicBezTo>
                <a:cubicBezTo>
                  <a:pt x="327" y="599"/>
                  <a:pt x="326" y="599"/>
                  <a:pt x="326" y="599"/>
                </a:cubicBezTo>
                <a:cubicBezTo>
                  <a:pt x="338" y="549"/>
                  <a:pt x="338" y="549"/>
                  <a:pt x="338" y="549"/>
                </a:cubicBezTo>
                <a:cubicBezTo>
                  <a:pt x="338" y="549"/>
                  <a:pt x="338" y="549"/>
                  <a:pt x="338" y="549"/>
                </a:cubicBezTo>
                <a:close/>
                <a:moveTo>
                  <a:pt x="248" y="150"/>
                </a:moveTo>
                <a:cubicBezTo>
                  <a:pt x="248" y="150"/>
                  <a:pt x="248" y="150"/>
                  <a:pt x="248" y="150"/>
                </a:cubicBezTo>
                <a:cubicBezTo>
                  <a:pt x="248" y="148"/>
                  <a:pt x="247" y="147"/>
                  <a:pt x="246" y="146"/>
                </a:cubicBezTo>
                <a:cubicBezTo>
                  <a:pt x="280" y="105"/>
                  <a:pt x="280" y="105"/>
                  <a:pt x="280" y="105"/>
                </a:cubicBezTo>
                <a:cubicBezTo>
                  <a:pt x="281" y="106"/>
                  <a:pt x="282" y="106"/>
                  <a:pt x="283" y="106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7" y="158"/>
                  <a:pt x="286" y="159"/>
                  <a:pt x="286" y="159"/>
                </a:cubicBezTo>
                <a:lnTo>
                  <a:pt x="248" y="150"/>
                </a:lnTo>
                <a:close/>
                <a:moveTo>
                  <a:pt x="288" y="101"/>
                </a:moveTo>
                <a:cubicBezTo>
                  <a:pt x="288" y="101"/>
                  <a:pt x="288" y="101"/>
                  <a:pt x="288" y="101"/>
                </a:cubicBezTo>
                <a:cubicBezTo>
                  <a:pt x="318" y="94"/>
                  <a:pt x="318" y="94"/>
                  <a:pt x="318" y="94"/>
                </a:cubicBezTo>
                <a:cubicBezTo>
                  <a:pt x="318" y="94"/>
                  <a:pt x="318" y="94"/>
                  <a:pt x="319" y="94"/>
                </a:cubicBezTo>
                <a:cubicBezTo>
                  <a:pt x="289" y="157"/>
                  <a:pt x="289" y="157"/>
                  <a:pt x="289" y="157"/>
                </a:cubicBezTo>
                <a:cubicBezTo>
                  <a:pt x="284" y="106"/>
                  <a:pt x="284" y="106"/>
                  <a:pt x="284" y="106"/>
                </a:cubicBezTo>
                <a:cubicBezTo>
                  <a:pt x="287" y="105"/>
                  <a:pt x="288" y="103"/>
                  <a:pt x="288" y="101"/>
                </a:cubicBezTo>
                <a:close/>
                <a:moveTo>
                  <a:pt x="401" y="18"/>
                </a:moveTo>
                <a:cubicBezTo>
                  <a:pt x="401" y="18"/>
                  <a:pt x="401" y="18"/>
                  <a:pt x="401" y="18"/>
                </a:cubicBezTo>
                <a:cubicBezTo>
                  <a:pt x="409" y="37"/>
                  <a:pt x="409" y="37"/>
                  <a:pt x="409" y="37"/>
                </a:cubicBezTo>
                <a:cubicBezTo>
                  <a:pt x="408" y="38"/>
                  <a:pt x="407" y="39"/>
                  <a:pt x="407" y="41"/>
                </a:cubicBezTo>
                <a:cubicBezTo>
                  <a:pt x="359" y="43"/>
                  <a:pt x="359" y="43"/>
                  <a:pt x="359" y="43"/>
                </a:cubicBezTo>
                <a:cubicBezTo>
                  <a:pt x="400" y="17"/>
                  <a:pt x="400" y="17"/>
                  <a:pt x="400" y="17"/>
                </a:cubicBezTo>
                <a:cubicBezTo>
                  <a:pt x="400" y="17"/>
                  <a:pt x="401" y="18"/>
                  <a:pt x="401" y="18"/>
                </a:cubicBezTo>
                <a:close/>
                <a:moveTo>
                  <a:pt x="417" y="40"/>
                </a:moveTo>
                <a:cubicBezTo>
                  <a:pt x="417" y="38"/>
                  <a:pt x="415" y="36"/>
                  <a:pt x="412" y="36"/>
                </a:cubicBezTo>
                <a:cubicBezTo>
                  <a:pt x="412" y="36"/>
                  <a:pt x="411" y="36"/>
                  <a:pt x="411" y="36"/>
                </a:cubicBezTo>
                <a:cubicBezTo>
                  <a:pt x="403" y="17"/>
                  <a:pt x="403" y="17"/>
                  <a:pt x="403" y="17"/>
                </a:cubicBezTo>
                <a:cubicBezTo>
                  <a:pt x="453" y="39"/>
                  <a:pt x="453" y="39"/>
                  <a:pt x="453" y="39"/>
                </a:cubicBezTo>
                <a:lnTo>
                  <a:pt x="417" y="40"/>
                </a:lnTo>
                <a:close/>
                <a:moveTo>
                  <a:pt x="406" y="96"/>
                </a:moveTo>
                <a:cubicBezTo>
                  <a:pt x="404" y="96"/>
                  <a:pt x="403" y="97"/>
                  <a:pt x="402" y="99"/>
                </a:cubicBezTo>
                <a:cubicBezTo>
                  <a:pt x="359" y="86"/>
                  <a:pt x="359" y="86"/>
                  <a:pt x="359" y="86"/>
                </a:cubicBezTo>
                <a:cubicBezTo>
                  <a:pt x="359" y="85"/>
                  <a:pt x="359" y="85"/>
                  <a:pt x="359" y="84"/>
                </a:cubicBezTo>
                <a:cubicBezTo>
                  <a:pt x="408" y="45"/>
                  <a:pt x="408" y="45"/>
                  <a:pt x="408" y="45"/>
                </a:cubicBezTo>
                <a:cubicBezTo>
                  <a:pt x="409" y="46"/>
                  <a:pt x="410" y="46"/>
                  <a:pt x="411" y="47"/>
                </a:cubicBezTo>
                <a:lnTo>
                  <a:pt x="406" y="96"/>
                </a:lnTo>
                <a:close/>
                <a:moveTo>
                  <a:pt x="358" y="44"/>
                </a:moveTo>
                <a:cubicBezTo>
                  <a:pt x="407" y="42"/>
                  <a:pt x="407" y="42"/>
                  <a:pt x="407" y="42"/>
                </a:cubicBezTo>
                <a:cubicBezTo>
                  <a:pt x="407" y="43"/>
                  <a:pt x="407" y="43"/>
                  <a:pt x="407" y="44"/>
                </a:cubicBezTo>
                <a:cubicBezTo>
                  <a:pt x="358" y="83"/>
                  <a:pt x="358" y="83"/>
                  <a:pt x="358" y="83"/>
                </a:cubicBezTo>
                <a:cubicBezTo>
                  <a:pt x="357" y="82"/>
                  <a:pt x="357" y="82"/>
                  <a:pt x="356" y="82"/>
                </a:cubicBezTo>
                <a:cubicBezTo>
                  <a:pt x="357" y="45"/>
                  <a:pt x="357" y="45"/>
                  <a:pt x="357" y="45"/>
                </a:cubicBezTo>
                <a:cubicBezTo>
                  <a:pt x="357" y="45"/>
                  <a:pt x="358" y="45"/>
                  <a:pt x="358" y="44"/>
                </a:cubicBezTo>
                <a:close/>
                <a:moveTo>
                  <a:pt x="355" y="82"/>
                </a:moveTo>
                <a:cubicBezTo>
                  <a:pt x="353" y="82"/>
                  <a:pt x="352" y="84"/>
                  <a:pt x="352" y="85"/>
                </a:cubicBezTo>
                <a:cubicBezTo>
                  <a:pt x="352" y="85"/>
                  <a:pt x="352" y="85"/>
                  <a:pt x="352" y="86"/>
                </a:cubicBezTo>
                <a:cubicBezTo>
                  <a:pt x="324" y="91"/>
                  <a:pt x="324" y="91"/>
                  <a:pt x="324" y="91"/>
                </a:cubicBezTo>
                <a:cubicBezTo>
                  <a:pt x="323" y="91"/>
                  <a:pt x="323" y="90"/>
                  <a:pt x="323" y="90"/>
                </a:cubicBezTo>
                <a:cubicBezTo>
                  <a:pt x="355" y="46"/>
                  <a:pt x="355" y="46"/>
                  <a:pt x="355" y="46"/>
                </a:cubicBezTo>
                <a:lnTo>
                  <a:pt x="355" y="82"/>
                </a:lnTo>
                <a:close/>
                <a:moveTo>
                  <a:pt x="287" y="163"/>
                </a:moveTo>
                <a:cubicBezTo>
                  <a:pt x="287" y="163"/>
                  <a:pt x="287" y="163"/>
                  <a:pt x="287" y="163"/>
                </a:cubicBezTo>
                <a:cubicBezTo>
                  <a:pt x="268" y="222"/>
                  <a:pt x="268" y="222"/>
                  <a:pt x="268" y="222"/>
                </a:cubicBezTo>
                <a:cubicBezTo>
                  <a:pt x="267" y="222"/>
                  <a:pt x="266" y="223"/>
                  <a:pt x="266" y="224"/>
                </a:cubicBezTo>
                <a:cubicBezTo>
                  <a:pt x="214" y="217"/>
                  <a:pt x="214" y="217"/>
                  <a:pt x="214" y="217"/>
                </a:cubicBezTo>
                <a:cubicBezTo>
                  <a:pt x="214" y="217"/>
                  <a:pt x="214" y="216"/>
                  <a:pt x="214" y="215"/>
                </a:cubicBezTo>
                <a:lnTo>
                  <a:pt x="287" y="163"/>
                </a:lnTo>
                <a:close/>
                <a:moveTo>
                  <a:pt x="210" y="223"/>
                </a:moveTo>
                <a:cubicBezTo>
                  <a:pt x="212" y="223"/>
                  <a:pt x="214" y="221"/>
                  <a:pt x="214" y="219"/>
                </a:cubicBezTo>
                <a:cubicBezTo>
                  <a:pt x="265" y="225"/>
                  <a:pt x="265" y="225"/>
                  <a:pt x="265" y="225"/>
                </a:cubicBezTo>
                <a:cubicBezTo>
                  <a:pt x="265" y="226"/>
                  <a:pt x="266" y="226"/>
                  <a:pt x="266" y="22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7" y="276"/>
                  <a:pt x="206" y="275"/>
                  <a:pt x="205" y="275"/>
                </a:cubicBezTo>
                <a:lnTo>
                  <a:pt x="210" y="223"/>
                </a:lnTo>
                <a:close/>
                <a:moveTo>
                  <a:pt x="199" y="280"/>
                </a:moveTo>
                <a:cubicBezTo>
                  <a:pt x="124" y="296"/>
                  <a:pt x="124" y="296"/>
                  <a:pt x="124" y="296"/>
                </a:cubicBezTo>
                <a:cubicBezTo>
                  <a:pt x="124" y="295"/>
                  <a:pt x="123" y="294"/>
                  <a:pt x="122" y="294"/>
                </a:cubicBezTo>
                <a:cubicBezTo>
                  <a:pt x="151" y="241"/>
                  <a:pt x="151" y="241"/>
                  <a:pt x="151" y="241"/>
                </a:cubicBezTo>
                <a:cubicBezTo>
                  <a:pt x="151" y="241"/>
                  <a:pt x="151" y="241"/>
                  <a:pt x="151" y="241"/>
                </a:cubicBezTo>
                <a:cubicBezTo>
                  <a:pt x="151" y="241"/>
                  <a:pt x="152" y="241"/>
                  <a:pt x="152" y="240"/>
                </a:cubicBezTo>
                <a:cubicBezTo>
                  <a:pt x="199" y="278"/>
                  <a:pt x="199" y="278"/>
                  <a:pt x="199" y="278"/>
                </a:cubicBezTo>
                <a:cubicBezTo>
                  <a:pt x="199" y="278"/>
                  <a:pt x="199" y="279"/>
                  <a:pt x="199" y="280"/>
                </a:cubicBezTo>
                <a:cubicBezTo>
                  <a:pt x="199" y="280"/>
                  <a:pt x="199" y="280"/>
                  <a:pt x="199" y="280"/>
                </a:cubicBezTo>
                <a:close/>
                <a:moveTo>
                  <a:pt x="49" y="396"/>
                </a:moveTo>
                <a:cubicBezTo>
                  <a:pt x="49" y="395"/>
                  <a:pt x="48" y="395"/>
                  <a:pt x="47" y="395"/>
                </a:cubicBezTo>
                <a:cubicBezTo>
                  <a:pt x="47" y="340"/>
                  <a:pt x="47" y="340"/>
                  <a:pt x="47" y="340"/>
                </a:cubicBezTo>
                <a:cubicBezTo>
                  <a:pt x="49" y="340"/>
                  <a:pt x="50" y="339"/>
                  <a:pt x="51" y="338"/>
                </a:cubicBezTo>
                <a:cubicBezTo>
                  <a:pt x="85" y="351"/>
                  <a:pt x="85" y="351"/>
                  <a:pt x="85" y="351"/>
                </a:cubicBezTo>
                <a:cubicBezTo>
                  <a:pt x="85" y="351"/>
                  <a:pt x="85" y="351"/>
                  <a:pt x="85" y="351"/>
                </a:cubicBezTo>
                <a:cubicBezTo>
                  <a:pt x="85" y="352"/>
                  <a:pt x="86" y="353"/>
                  <a:pt x="86" y="354"/>
                </a:cubicBezTo>
                <a:lnTo>
                  <a:pt x="49" y="396"/>
                </a:lnTo>
                <a:close/>
                <a:moveTo>
                  <a:pt x="90" y="348"/>
                </a:moveTo>
                <a:cubicBezTo>
                  <a:pt x="88" y="348"/>
                  <a:pt x="87" y="349"/>
                  <a:pt x="86" y="350"/>
                </a:cubicBezTo>
                <a:cubicBezTo>
                  <a:pt x="52" y="336"/>
                  <a:pt x="52" y="336"/>
                  <a:pt x="52" y="336"/>
                </a:cubicBezTo>
                <a:cubicBezTo>
                  <a:pt x="52" y="336"/>
                  <a:pt x="52" y="335"/>
                  <a:pt x="52" y="335"/>
                </a:cubicBezTo>
                <a:cubicBezTo>
                  <a:pt x="52" y="334"/>
                  <a:pt x="52" y="334"/>
                  <a:pt x="52" y="333"/>
                </a:cubicBezTo>
                <a:cubicBezTo>
                  <a:pt x="115" y="301"/>
                  <a:pt x="115" y="301"/>
                  <a:pt x="115" y="301"/>
                </a:cubicBezTo>
                <a:cubicBezTo>
                  <a:pt x="115" y="301"/>
                  <a:pt x="116" y="302"/>
                  <a:pt x="116" y="302"/>
                </a:cubicBezTo>
                <a:cubicBezTo>
                  <a:pt x="90" y="348"/>
                  <a:pt x="90" y="348"/>
                  <a:pt x="90" y="348"/>
                </a:cubicBezTo>
                <a:cubicBezTo>
                  <a:pt x="90" y="348"/>
                  <a:pt x="90" y="348"/>
                  <a:pt x="90" y="348"/>
                </a:cubicBezTo>
                <a:close/>
                <a:moveTo>
                  <a:pt x="121" y="293"/>
                </a:moveTo>
                <a:cubicBezTo>
                  <a:pt x="121" y="293"/>
                  <a:pt x="120" y="292"/>
                  <a:pt x="119" y="292"/>
                </a:cubicBezTo>
                <a:cubicBezTo>
                  <a:pt x="116" y="292"/>
                  <a:pt x="114" y="295"/>
                  <a:pt x="114" y="298"/>
                </a:cubicBezTo>
                <a:cubicBezTo>
                  <a:pt x="114" y="298"/>
                  <a:pt x="114" y="299"/>
                  <a:pt x="114" y="299"/>
                </a:cubicBezTo>
                <a:cubicBezTo>
                  <a:pt x="52" y="332"/>
                  <a:pt x="52" y="332"/>
                  <a:pt x="52" y="332"/>
                </a:cubicBezTo>
                <a:cubicBezTo>
                  <a:pt x="148" y="242"/>
                  <a:pt x="148" y="242"/>
                  <a:pt x="148" y="242"/>
                </a:cubicBezTo>
                <a:lnTo>
                  <a:pt x="121" y="293"/>
                </a:lnTo>
                <a:close/>
                <a:moveTo>
                  <a:pt x="44" y="405"/>
                </a:moveTo>
                <a:cubicBezTo>
                  <a:pt x="45" y="405"/>
                  <a:pt x="46" y="405"/>
                  <a:pt x="47" y="405"/>
                </a:cubicBezTo>
                <a:cubicBezTo>
                  <a:pt x="49" y="405"/>
                  <a:pt x="50" y="404"/>
                  <a:pt x="51" y="403"/>
                </a:cubicBezTo>
                <a:cubicBezTo>
                  <a:pt x="89" y="420"/>
                  <a:pt x="89" y="420"/>
                  <a:pt x="89" y="420"/>
                </a:cubicBezTo>
                <a:cubicBezTo>
                  <a:pt x="89" y="420"/>
                  <a:pt x="89" y="421"/>
                  <a:pt x="89" y="421"/>
                </a:cubicBezTo>
                <a:cubicBezTo>
                  <a:pt x="89" y="422"/>
                  <a:pt x="89" y="422"/>
                  <a:pt x="89" y="422"/>
                </a:cubicBezTo>
                <a:cubicBezTo>
                  <a:pt x="10" y="453"/>
                  <a:pt x="10" y="453"/>
                  <a:pt x="10" y="453"/>
                </a:cubicBezTo>
                <a:cubicBezTo>
                  <a:pt x="10" y="453"/>
                  <a:pt x="9" y="452"/>
                  <a:pt x="9" y="452"/>
                </a:cubicBezTo>
                <a:lnTo>
                  <a:pt x="44" y="405"/>
                </a:lnTo>
                <a:close/>
                <a:moveTo>
                  <a:pt x="10" y="454"/>
                </a:moveTo>
                <a:cubicBezTo>
                  <a:pt x="90" y="424"/>
                  <a:pt x="90" y="424"/>
                  <a:pt x="90" y="424"/>
                </a:cubicBezTo>
                <a:cubicBezTo>
                  <a:pt x="90" y="425"/>
                  <a:pt x="91" y="425"/>
                  <a:pt x="92" y="426"/>
                </a:cubicBezTo>
                <a:cubicBezTo>
                  <a:pt x="62" y="501"/>
                  <a:pt x="62" y="501"/>
                  <a:pt x="62" y="501"/>
                </a:cubicBezTo>
                <a:cubicBezTo>
                  <a:pt x="62" y="501"/>
                  <a:pt x="61" y="501"/>
                  <a:pt x="61" y="501"/>
                </a:cubicBezTo>
                <a:cubicBezTo>
                  <a:pt x="60" y="501"/>
                  <a:pt x="59" y="501"/>
                  <a:pt x="58" y="502"/>
                </a:cubicBezTo>
                <a:cubicBezTo>
                  <a:pt x="10" y="458"/>
                  <a:pt x="10" y="458"/>
                  <a:pt x="10" y="458"/>
                </a:cubicBezTo>
                <a:cubicBezTo>
                  <a:pt x="10" y="458"/>
                  <a:pt x="11" y="457"/>
                  <a:pt x="11" y="456"/>
                </a:cubicBezTo>
                <a:cubicBezTo>
                  <a:pt x="11" y="455"/>
                  <a:pt x="11" y="455"/>
                  <a:pt x="10" y="454"/>
                </a:cubicBezTo>
                <a:close/>
                <a:moveTo>
                  <a:pt x="96" y="482"/>
                </a:moveTo>
                <a:cubicBezTo>
                  <a:pt x="96" y="482"/>
                  <a:pt x="96" y="482"/>
                  <a:pt x="96" y="482"/>
                </a:cubicBezTo>
                <a:cubicBezTo>
                  <a:pt x="96" y="539"/>
                  <a:pt x="96" y="539"/>
                  <a:pt x="96" y="539"/>
                </a:cubicBezTo>
                <a:cubicBezTo>
                  <a:pt x="96" y="539"/>
                  <a:pt x="96" y="539"/>
                  <a:pt x="96" y="539"/>
                </a:cubicBezTo>
                <a:cubicBezTo>
                  <a:pt x="65" y="510"/>
                  <a:pt x="65" y="510"/>
                  <a:pt x="65" y="510"/>
                </a:cubicBezTo>
                <a:cubicBezTo>
                  <a:pt x="66" y="509"/>
                  <a:pt x="66" y="508"/>
                  <a:pt x="66" y="506"/>
                </a:cubicBezTo>
                <a:cubicBezTo>
                  <a:pt x="66" y="506"/>
                  <a:pt x="66" y="505"/>
                  <a:pt x="66" y="504"/>
                </a:cubicBezTo>
                <a:lnTo>
                  <a:pt x="96" y="482"/>
                </a:lnTo>
                <a:close/>
                <a:moveTo>
                  <a:pt x="61" y="511"/>
                </a:moveTo>
                <a:cubicBezTo>
                  <a:pt x="62" y="511"/>
                  <a:pt x="63" y="511"/>
                  <a:pt x="64" y="511"/>
                </a:cubicBezTo>
                <a:cubicBezTo>
                  <a:pt x="95" y="540"/>
                  <a:pt x="95" y="540"/>
                  <a:pt x="95" y="540"/>
                </a:cubicBezTo>
                <a:cubicBezTo>
                  <a:pt x="95" y="540"/>
                  <a:pt x="95" y="540"/>
                  <a:pt x="95" y="540"/>
                </a:cubicBezTo>
                <a:cubicBezTo>
                  <a:pt x="30" y="545"/>
                  <a:pt x="30" y="545"/>
                  <a:pt x="30" y="545"/>
                </a:cubicBezTo>
                <a:cubicBezTo>
                  <a:pt x="30" y="545"/>
                  <a:pt x="30" y="545"/>
                  <a:pt x="30" y="545"/>
                </a:cubicBezTo>
                <a:cubicBezTo>
                  <a:pt x="59" y="511"/>
                  <a:pt x="59" y="511"/>
                  <a:pt x="59" y="511"/>
                </a:cubicBezTo>
                <a:cubicBezTo>
                  <a:pt x="60" y="511"/>
                  <a:pt x="60" y="511"/>
                  <a:pt x="61" y="511"/>
                </a:cubicBezTo>
                <a:close/>
                <a:moveTo>
                  <a:pt x="95" y="542"/>
                </a:moveTo>
                <a:cubicBezTo>
                  <a:pt x="95" y="542"/>
                  <a:pt x="96" y="543"/>
                  <a:pt x="96" y="543"/>
                </a:cubicBezTo>
                <a:cubicBezTo>
                  <a:pt x="104" y="585"/>
                  <a:pt x="104" y="585"/>
                  <a:pt x="104" y="585"/>
                </a:cubicBezTo>
                <a:cubicBezTo>
                  <a:pt x="103" y="585"/>
                  <a:pt x="102" y="586"/>
                  <a:pt x="101" y="587"/>
                </a:cubicBezTo>
                <a:cubicBezTo>
                  <a:pt x="31" y="547"/>
                  <a:pt x="31" y="547"/>
                  <a:pt x="31" y="547"/>
                </a:cubicBezTo>
                <a:lnTo>
                  <a:pt x="95" y="542"/>
                </a:lnTo>
                <a:close/>
                <a:moveTo>
                  <a:pt x="110" y="589"/>
                </a:moveTo>
                <a:cubicBezTo>
                  <a:pt x="158" y="573"/>
                  <a:pt x="158" y="573"/>
                  <a:pt x="158" y="573"/>
                </a:cubicBezTo>
                <a:cubicBezTo>
                  <a:pt x="158" y="575"/>
                  <a:pt x="160" y="576"/>
                  <a:pt x="161" y="576"/>
                </a:cubicBezTo>
                <a:cubicBezTo>
                  <a:pt x="157" y="652"/>
                  <a:pt x="157" y="652"/>
                  <a:pt x="157" y="652"/>
                </a:cubicBezTo>
                <a:cubicBezTo>
                  <a:pt x="156" y="652"/>
                  <a:pt x="155" y="652"/>
                  <a:pt x="154" y="652"/>
                </a:cubicBezTo>
                <a:cubicBezTo>
                  <a:pt x="109" y="593"/>
                  <a:pt x="109" y="593"/>
                  <a:pt x="109" y="593"/>
                </a:cubicBezTo>
                <a:cubicBezTo>
                  <a:pt x="110" y="592"/>
                  <a:pt x="111" y="591"/>
                  <a:pt x="111" y="590"/>
                </a:cubicBezTo>
                <a:cubicBezTo>
                  <a:pt x="111" y="589"/>
                  <a:pt x="110" y="589"/>
                  <a:pt x="110" y="589"/>
                </a:cubicBezTo>
                <a:close/>
                <a:moveTo>
                  <a:pt x="200" y="655"/>
                </a:moveTo>
                <a:cubicBezTo>
                  <a:pt x="200" y="655"/>
                  <a:pt x="201" y="656"/>
                  <a:pt x="202" y="656"/>
                </a:cubicBezTo>
                <a:cubicBezTo>
                  <a:pt x="203" y="656"/>
                  <a:pt x="204" y="655"/>
                  <a:pt x="204" y="654"/>
                </a:cubicBezTo>
                <a:cubicBezTo>
                  <a:pt x="233" y="650"/>
                  <a:pt x="233" y="650"/>
                  <a:pt x="233" y="650"/>
                </a:cubicBezTo>
                <a:cubicBezTo>
                  <a:pt x="234" y="655"/>
                  <a:pt x="238" y="658"/>
                  <a:pt x="243" y="658"/>
                </a:cubicBezTo>
                <a:cubicBezTo>
                  <a:pt x="245" y="658"/>
                  <a:pt x="246" y="657"/>
                  <a:pt x="248" y="656"/>
                </a:cubicBezTo>
                <a:cubicBezTo>
                  <a:pt x="265" y="679"/>
                  <a:pt x="265" y="679"/>
                  <a:pt x="265" y="679"/>
                </a:cubicBezTo>
                <a:cubicBezTo>
                  <a:pt x="163" y="657"/>
                  <a:pt x="163" y="657"/>
                  <a:pt x="163" y="657"/>
                </a:cubicBezTo>
                <a:lnTo>
                  <a:pt x="200" y="655"/>
                </a:lnTo>
                <a:close/>
                <a:moveTo>
                  <a:pt x="283" y="647"/>
                </a:moveTo>
                <a:cubicBezTo>
                  <a:pt x="283" y="649"/>
                  <a:pt x="284" y="650"/>
                  <a:pt x="285" y="650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68" y="678"/>
                  <a:pt x="268" y="678"/>
                  <a:pt x="268" y="678"/>
                </a:cubicBezTo>
                <a:cubicBezTo>
                  <a:pt x="267" y="678"/>
                  <a:pt x="267" y="678"/>
                  <a:pt x="267" y="678"/>
                </a:cubicBezTo>
                <a:cubicBezTo>
                  <a:pt x="249" y="655"/>
                  <a:pt x="249" y="655"/>
                  <a:pt x="249" y="655"/>
                </a:cubicBezTo>
                <a:cubicBezTo>
                  <a:pt x="251" y="654"/>
                  <a:pt x="252" y="651"/>
                  <a:pt x="252" y="649"/>
                </a:cubicBezTo>
                <a:lnTo>
                  <a:pt x="283" y="647"/>
                </a:lnTo>
                <a:close/>
                <a:moveTo>
                  <a:pt x="327" y="634"/>
                </a:moveTo>
                <a:cubicBezTo>
                  <a:pt x="270" y="677"/>
                  <a:pt x="270" y="677"/>
                  <a:pt x="270" y="677"/>
                </a:cubicBezTo>
                <a:cubicBezTo>
                  <a:pt x="286" y="651"/>
                  <a:pt x="286" y="651"/>
                  <a:pt x="286" y="651"/>
                </a:cubicBezTo>
                <a:cubicBezTo>
                  <a:pt x="287" y="651"/>
                  <a:pt x="288" y="652"/>
                  <a:pt x="288" y="652"/>
                </a:cubicBezTo>
                <a:cubicBezTo>
                  <a:pt x="291" y="652"/>
                  <a:pt x="294" y="649"/>
                  <a:pt x="294" y="646"/>
                </a:cubicBezTo>
                <a:cubicBezTo>
                  <a:pt x="294" y="646"/>
                  <a:pt x="294" y="646"/>
                  <a:pt x="293" y="645"/>
                </a:cubicBezTo>
                <a:cubicBezTo>
                  <a:pt x="327" y="634"/>
                  <a:pt x="327" y="634"/>
                  <a:pt x="327" y="634"/>
                </a:cubicBezTo>
                <a:cubicBezTo>
                  <a:pt x="327" y="634"/>
                  <a:pt x="327" y="634"/>
                  <a:pt x="327" y="634"/>
                </a:cubicBezTo>
                <a:close/>
                <a:moveTo>
                  <a:pt x="328" y="635"/>
                </a:moveTo>
                <a:cubicBezTo>
                  <a:pt x="328" y="636"/>
                  <a:pt x="330" y="636"/>
                  <a:pt x="331" y="636"/>
                </a:cubicBezTo>
                <a:cubicBezTo>
                  <a:pt x="333" y="636"/>
                  <a:pt x="335" y="635"/>
                  <a:pt x="336" y="633"/>
                </a:cubicBezTo>
                <a:cubicBezTo>
                  <a:pt x="364" y="641"/>
                  <a:pt x="364" y="641"/>
                  <a:pt x="364" y="641"/>
                </a:cubicBezTo>
                <a:cubicBezTo>
                  <a:pt x="272" y="678"/>
                  <a:pt x="272" y="678"/>
                  <a:pt x="272" y="678"/>
                </a:cubicBezTo>
                <a:lnTo>
                  <a:pt x="328" y="635"/>
                </a:lnTo>
                <a:close/>
                <a:moveTo>
                  <a:pt x="365" y="640"/>
                </a:moveTo>
                <a:cubicBezTo>
                  <a:pt x="336" y="632"/>
                  <a:pt x="336" y="632"/>
                  <a:pt x="336" y="632"/>
                </a:cubicBezTo>
                <a:cubicBezTo>
                  <a:pt x="336" y="631"/>
                  <a:pt x="337" y="631"/>
                  <a:pt x="337" y="631"/>
                </a:cubicBezTo>
                <a:cubicBezTo>
                  <a:pt x="337" y="628"/>
                  <a:pt x="334" y="626"/>
                  <a:pt x="331" y="626"/>
                </a:cubicBezTo>
                <a:cubicBezTo>
                  <a:pt x="331" y="626"/>
                  <a:pt x="331" y="626"/>
                  <a:pt x="331" y="626"/>
                </a:cubicBezTo>
                <a:cubicBezTo>
                  <a:pt x="326" y="602"/>
                  <a:pt x="326" y="602"/>
                  <a:pt x="326" y="602"/>
                </a:cubicBezTo>
                <a:cubicBezTo>
                  <a:pt x="327" y="602"/>
                  <a:pt x="327" y="602"/>
                  <a:pt x="327" y="601"/>
                </a:cubicBezTo>
                <a:cubicBezTo>
                  <a:pt x="353" y="599"/>
                  <a:pt x="353" y="599"/>
                  <a:pt x="353" y="599"/>
                </a:cubicBezTo>
                <a:cubicBezTo>
                  <a:pt x="365" y="639"/>
                  <a:pt x="365" y="639"/>
                  <a:pt x="365" y="639"/>
                </a:cubicBezTo>
                <a:cubicBezTo>
                  <a:pt x="365" y="639"/>
                  <a:pt x="365" y="640"/>
                  <a:pt x="365" y="640"/>
                </a:cubicBezTo>
                <a:close/>
                <a:moveTo>
                  <a:pt x="325" y="602"/>
                </a:moveTo>
                <a:cubicBezTo>
                  <a:pt x="329" y="626"/>
                  <a:pt x="329" y="626"/>
                  <a:pt x="329" y="626"/>
                </a:cubicBezTo>
                <a:cubicBezTo>
                  <a:pt x="327" y="627"/>
                  <a:pt x="326" y="629"/>
                  <a:pt x="326" y="631"/>
                </a:cubicBezTo>
                <a:cubicBezTo>
                  <a:pt x="326" y="631"/>
                  <a:pt x="326" y="632"/>
                  <a:pt x="326" y="632"/>
                </a:cubicBezTo>
                <a:cubicBezTo>
                  <a:pt x="293" y="644"/>
                  <a:pt x="293" y="644"/>
                  <a:pt x="293" y="644"/>
                </a:cubicBezTo>
                <a:cubicBezTo>
                  <a:pt x="293" y="643"/>
                  <a:pt x="293" y="643"/>
                  <a:pt x="292" y="643"/>
                </a:cubicBezTo>
                <a:cubicBezTo>
                  <a:pt x="324" y="602"/>
                  <a:pt x="324" y="602"/>
                  <a:pt x="324" y="602"/>
                </a:cubicBezTo>
                <a:cubicBezTo>
                  <a:pt x="324" y="602"/>
                  <a:pt x="325" y="602"/>
                  <a:pt x="325" y="602"/>
                </a:cubicBezTo>
                <a:close/>
                <a:moveTo>
                  <a:pt x="283" y="646"/>
                </a:moveTo>
                <a:cubicBezTo>
                  <a:pt x="252" y="647"/>
                  <a:pt x="252" y="647"/>
                  <a:pt x="252" y="647"/>
                </a:cubicBezTo>
                <a:cubicBezTo>
                  <a:pt x="252" y="642"/>
                  <a:pt x="248" y="639"/>
                  <a:pt x="243" y="639"/>
                </a:cubicBezTo>
                <a:cubicBezTo>
                  <a:pt x="242" y="639"/>
                  <a:pt x="242" y="639"/>
                  <a:pt x="242" y="639"/>
                </a:cubicBezTo>
                <a:cubicBezTo>
                  <a:pt x="233" y="600"/>
                  <a:pt x="233" y="600"/>
                  <a:pt x="233" y="600"/>
                </a:cubicBezTo>
                <a:cubicBezTo>
                  <a:pt x="233" y="600"/>
                  <a:pt x="234" y="600"/>
                  <a:pt x="234" y="599"/>
                </a:cubicBezTo>
                <a:cubicBezTo>
                  <a:pt x="284" y="643"/>
                  <a:pt x="284" y="643"/>
                  <a:pt x="284" y="643"/>
                </a:cubicBezTo>
                <a:cubicBezTo>
                  <a:pt x="284" y="644"/>
                  <a:pt x="283" y="645"/>
                  <a:pt x="283" y="646"/>
                </a:cubicBezTo>
                <a:close/>
                <a:moveTo>
                  <a:pt x="231" y="600"/>
                </a:moveTo>
                <a:cubicBezTo>
                  <a:pt x="231" y="600"/>
                  <a:pt x="231" y="600"/>
                  <a:pt x="231" y="600"/>
                </a:cubicBezTo>
                <a:cubicBezTo>
                  <a:pt x="240" y="639"/>
                  <a:pt x="240" y="639"/>
                  <a:pt x="240" y="639"/>
                </a:cubicBezTo>
                <a:cubicBezTo>
                  <a:pt x="236" y="641"/>
                  <a:pt x="233" y="644"/>
                  <a:pt x="233" y="648"/>
                </a:cubicBezTo>
                <a:cubicBezTo>
                  <a:pt x="233" y="649"/>
                  <a:pt x="233" y="649"/>
                  <a:pt x="233" y="649"/>
                </a:cubicBezTo>
                <a:cubicBezTo>
                  <a:pt x="204" y="653"/>
                  <a:pt x="204" y="653"/>
                  <a:pt x="204" y="653"/>
                </a:cubicBezTo>
                <a:cubicBezTo>
                  <a:pt x="204" y="653"/>
                  <a:pt x="204" y="652"/>
                  <a:pt x="204" y="652"/>
                </a:cubicBezTo>
                <a:cubicBezTo>
                  <a:pt x="229" y="600"/>
                  <a:pt x="229" y="600"/>
                  <a:pt x="229" y="600"/>
                </a:cubicBezTo>
                <a:cubicBezTo>
                  <a:pt x="230" y="600"/>
                  <a:pt x="230" y="600"/>
                  <a:pt x="231" y="600"/>
                </a:cubicBezTo>
                <a:close/>
                <a:moveTo>
                  <a:pt x="200" y="653"/>
                </a:moveTo>
                <a:cubicBezTo>
                  <a:pt x="162" y="656"/>
                  <a:pt x="162" y="656"/>
                  <a:pt x="162" y="656"/>
                </a:cubicBezTo>
                <a:cubicBezTo>
                  <a:pt x="162" y="654"/>
                  <a:pt x="160" y="652"/>
                  <a:pt x="158" y="652"/>
                </a:cubicBezTo>
                <a:cubicBezTo>
                  <a:pt x="163" y="576"/>
                  <a:pt x="163" y="576"/>
                  <a:pt x="163" y="576"/>
                </a:cubicBezTo>
                <a:cubicBezTo>
                  <a:pt x="163" y="576"/>
                  <a:pt x="164" y="576"/>
                  <a:pt x="164" y="576"/>
                </a:cubicBezTo>
                <a:cubicBezTo>
                  <a:pt x="200" y="652"/>
                  <a:pt x="200" y="652"/>
                  <a:pt x="200" y="652"/>
                </a:cubicBezTo>
                <a:cubicBezTo>
                  <a:pt x="200" y="653"/>
                  <a:pt x="200" y="653"/>
                  <a:pt x="200" y="653"/>
                </a:cubicBezTo>
                <a:close/>
                <a:moveTo>
                  <a:pt x="95" y="480"/>
                </a:moveTo>
                <a:cubicBezTo>
                  <a:pt x="95" y="480"/>
                  <a:pt x="95" y="480"/>
                  <a:pt x="95" y="480"/>
                </a:cubicBezTo>
                <a:cubicBezTo>
                  <a:pt x="65" y="503"/>
                  <a:pt x="65" y="503"/>
                  <a:pt x="65" y="503"/>
                </a:cubicBezTo>
                <a:cubicBezTo>
                  <a:pt x="65" y="502"/>
                  <a:pt x="64" y="502"/>
                  <a:pt x="64" y="502"/>
                </a:cubicBezTo>
                <a:cubicBezTo>
                  <a:pt x="93" y="426"/>
                  <a:pt x="93" y="426"/>
                  <a:pt x="93" y="426"/>
                </a:cubicBezTo>
                <a:cubicBezTo>
                  <a:pt x="94" y="427"/>
                  <a:pt x="94" y="427"/>
                  <a:pt x="94" y="427"/>
                </a:cubicBezTo>
                <a:cubicBezTo>
                  <a:pt x="96" y="478"/>
                  <a:pt x="96" y="478"/>
                  <a:pt x="96" y="478"/>
                </a:cubicBezTo>
                <a:cubicBezTo>
                  <a:pt x="95" y="478"/>
                  <a:pt x="95" y="479"/>
                  <a:pt x="95" y="480"/>
                </a:cubicBezTo>
                <a:close/>
                <a:moveTo>
                  <a:pt x="90" y="419"/>
                </a:moveTo>
                <a:cubicBezTo>
                  <a:pt x="52" y="401"/>
                  <a:pt x="52" y="401"/>
                  <a:pt x="52" y="401"/>
                </a:cubicBezTo>
                <a:cubicBezTo>
                  <a:pt x="52" y="401"/>
                  <a:pt x="52" y="401"/>
                  <a:pt x="52" y="400"/>
                </a:cubicBezTo>
                <a:cubicBezTo>
                  <a:pt x="52" y="399"/>
                  <a:pt x="51" y="398"/>
                  <a:pt x="51" y="397"/>
                </a:cubicBezTo>
                <a:cubicBezTo>
                  <a:pt x="87" y="355"/>
                  <a:pt x="87" y="355"/>
                  <a:pt x="87" y="355"/>
                </a:cubicBezTo>
                <a:cubicBezTo>
                  <a:pt x="88" y="355"/>
                  <a:pt x="88" y="356"/>
                  <a:pt x="89" y="356"/>
                </a:cubicBezTo>
                <a:cubicBezTo>
                  <a:pt x="93" y="416"/>
                  <a:pt x="93" y="416"/>
                  <a:pt x="93" y="416"/>
                </a:cubicBezTo>
                <a:cubicBezTo>
                  <a:pt x="92" y="417"/>
                  <a:pt x="91" y="417"/>
                  <a:pt x="90" y="419"/>
                </a:cubicBezTo>
                <a:close/>
                <a:moveTo>
                  <a:pt x="92" y="349"/>
                </a:moveTo>
                <a:cubicBezTo>
                  <a:pt x="117" y="303"/>
                  <a:pt x="117" y="303"/>
                  <a:pt x="117" y="303"/>
                </a:cubicBezTo>
                <a:cubicBezTo>
                  <a:pt x="118" y="303"/>
                  <a:pt x="119" y="303"/>
                  <a:pt x="119" y="303"/>
                </a:cubicBezTo>
                <a:cubicBezTo>
                  <a:pt x="120" y="303"/>
                  <a:pt x="120" y="303"/>
                  <a:pt x="121" y="303"/>
                </a:cubicBezTo>
                <a:cubicBezTo>
                  <a:pt x="134" y="332"/>
                  <a:pt x="134" y="332"/>
                  <a:pt x="134" y="332"/>
                </a:cubicBezTo>
                <a:cubicBezTo>
                  <a:pt x="131" y="334"/>
                  <a:pt x="129" y="337"/>
                  <a:pt x="129" y="340"/>
                </a:cubicBezTo>
                <a:cubicBezTo>
                  <a:pt x="129" y="341"/>
                  <a:pt x="129" y="341"/>
                  <a:pt x="129" y="342"/>
                </a:cubicBezTo>
                <a:cubicBezTo>
                  <a:pt x="93" y="350"/>
                  <a:pt x="93" y="350"/>
                  <a:pt x="93" y="350"/>
                </a:cubicBezTo>
                <a:cubicBezTo>
                  <a:pt x="92" y="350"/>
                  <a:pt x="92" y="349"/>
                  <a:pt x="92" y="349"/>
                </a:cubicBezTo>
                <a:close/>
                <a:moveTo>
                  <a:pt x="145" y="333"/>
                </a:moveTo>
                <a:cubicBezTo>
                  <a:pt x="143" y="332"/>
                  <a:pt x="141" y="331"/>
                  <a:pt x="139" y="331"/>
                </a:cubicBezTo>
                <a:cubicBezTo>
                  <a:pt x="137" y="331"/>
                  <a:pt x="136" y="331"/>
                  <a:pt x="135" y="331"/>
                </a:cubicBezTo>
                <a:cubicBezTo>
                  <a:pt x="122" y="302"/>
                  <a:pt x="122" y="302"/>
                  <a:pt x="122" y="302"/>
                </a:cubicBezTo>
                <a:cubicBezTo>
                  <a:pt x="124" y="301"/>
                  <a:pt x="125" y="300"/>
                  <a:pt x="125" y="298"/>
                </a:cubicBezTo>
                <a:cubicBezTo>
                  <a:pt x="125" y="298"/>
                  <a:pt x="125" y="298"/>
                  <a:pt x="125" y="297"/>
                </a:cubicBezTo>
                <a:cubicBezTo>
                  <a:pt x="199" y="282"/>
                  <a:pt x="199" y="282"/>
                  <a:pt x="199" y="282"/>
                </a:cubicBezTo>
                <a:cubicBezTo>
                  <a:pt x="199" y="282"/>
                  <a:pt x="199" y="283"/>
                  <a:pt x="199" y="283"/>
                </a:cubicBezTo>
                <a:lnTo>
                  <a:pt x="145" y="333"/>
                </a:lnTo>
                <a:close/>
                <a:moveTo>
                  <a:pt x="208" y="277"/>
                </a:moveTo>
                <a:cubicBezTo>
                  <a:pt x="267" y="228"/>
                  <a:pt x="267" y="228"/>
                  <a:pt x="267" y="228"/>
                </a:cubicBezTo>
                <a:cubicBezTo>
                  <a:pt x="267" y="228"/>
                  <a:pt x="268" y="228"/>
                  <a:pt x="268" y="228"/>
                </a:cubicBezTo>
                <a:cubicBezTo>
                  <a:pt x="276" y="298"/>
                  <a:pt x="276" y="298"/>
                  <a:pt x="276" y="298"/>
                </a:cubicBezTo>
                <a:cubicBezTo>
                  <a:pt x="275" y="298"/>
                  <a:pt x="274" y="299"/>
                  <a:pt x="273" y="301"/>
                </a:cubicBezTo>
                <a:cubicBezTo>
                  <a:pt x="209" y="281"/>
                  <a:pt x="209" y="281"/>
                  <a:pt x="209" y="281"/>
                </a:cubicBezTo>
                <a:cubicBezTo>
                  <a:pt x="209" y="281"/>
                  <a:pt x="209" y="280"/>
                  <a:pt x="209" y="280"/>
                </a:cubicBezTo>
                <a:cubicBezTo>
                  <a:pt x="209" y="279"/>
                  <a:pt x="209" y="278"/>
                  <a:pt x="208" y="277"/>
                </a:cubicBezTo>
                <a:close/>
                <a:moveTo>
                  <a:pt x="292" y="276"/>
                </a:moveTo>
                <a:cubicBezTo>
                  <a:pt x="280" y="298"/>
                  <a:pt x="280" y="298"/>
                  <a:pt x="280" y="298"/>
                </a:cubicBezTo>
                <a:cubicBezTo>
                  <a:pt x="279" y="298"/>
                  <a:pt x="278" y="298"/>
                  <a:pt x="278" y="298"/>
                </a:cubicBezTo>
                <a:cubicBezTo>
                  <a:pt x="270" y="228"/>
                  <a:pt x="270" y="228"/>
                  <a:pt x="270" y="228"/>
                </a:cubicBezTo>
                <a:cubicBezTo>
                  <a:pt x="292" y="261"/>
                  <a:pt x="292" y="261"/>
                  <a:pt x="292" y="261"/>
                </a:cubicBezTo>
                <a:cubicBezTo>
                  <a:pt x="290" y="263"/>
                  <a:pt x="288" y="266"/>
                  <a:pt x="288" y="269"/>
                </a:cubicBezTo>
                <a:cubicBezTo>
                  <a:pt x="288" y="272"/>
                  <a:pt x="290" y="275"/>
                  <a:pt x="292" y="276"/>
                </a:cubicBezTo>
                <a:close/>
                <a:moveTo>
                  <a:pt x="271" y="223"/>
                </a:moveTo>
                <a:cubicBezTo>
                  <a:pt x="271" y="222"/>
                  <a:pt x="270" y="222"/>
                  <a:pt x="270" y="222"/>
                </a:cubicBezTo>
                <a:cubicBezTo>
                  <a:pt x="288" y="163"/>
                  <a:pt x="288" y="163"/>
                  <a:pt x="288" y="163"/>
                </a:cubicBezTo>
                <a:cubicBezTo>
                  <a:pt x="289" y="163"/>
                  <a:pt x="289" y="163"/>
                  <a:pt x="289" y="163"/>
                </a:cubicBezTo>
                <a:cubicBezTo>
                  <a:pt x="313" y="192"/>
                  <a:pt x="313" y="192"/>
                  <a:pt x="313" y="192"/>
                </a:cubicBezTo>
                <a:cubicBezTo>
                  <a:pt x="312" y="193"/>
                  <a:pt x="311" y="194"/>
                  <a:pt x="311" y="196"/>
                </a:cubicBezTo>
                <a:cubicBezTo>
                  <a:pt x="311" y="196"/>
                  <a:pt x="311" y="197"/>
                  <a:pt x="312" y="198"/>
                </a:cubicBezTo>
                <a:lnTo>
                  <a:pt x="271" y="223"/>
                </a:lnTo>
                <a:close/>
                <a:moveTo>
                  <a:pt x="316" y="190"/>
                </a:moveTo>
                <a:cubicBezTo>
                  <a:pt x="315" y="190"/>
                  <a:pt x="315" y="191"/>
                  <a:pt x="314" y="191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1" y="162"/>
                  <a:pt x="291" y="161"/>
                  <a:pt x="291" y="161"/>
                </a:cubicBezTo>
                <a:cubicBezTo>
                  <a:pt x="291" y="160"/>
                  <a:pt x="291" y="159"/>
                  <a:pt x="290" y="158"/>
                </a:cubicBezTo>
                <a:cubicBezTo>
                  <a:pt x="320" y="96"/>
                  <a:pt x="320" y="96"/>
                  <a:pt x="320" y="96"/>
                </a:cubicBezTo>
                <a:lnTo>
                  <a:pt x="316" y="190"/>
                </a:lnTo>
                <a:close/>
                <a:moveTo>
                  <a:pt x="324" y="92"/>
                </a:moveTo>
                <a:cubicBezTo>
                  <a:pt x="352" y="87"/>
                  <a:pt x="352" y="87"/>
                  <a:pt x="352" y="87"/>
                </a:cubicBezTo>
                <a:cubicBezTo>
                  <a:pt x="352" y="88"/>
                  <a:pt x="353" y="89"/>
                  <a:pt x="354" y="89"/>
                </a:cubicBezTo>
                <a:cubicBezTo>
                  <a:pt x="348" y="147"/>
                  <a:pt x="348" y="147"/>
                  <a:pt x="348" y="147"/>
                </a:cubicBezTo>
                <a:cubicBezTo>
                  <a:pt x="323" y="94"/>
                  <a:pt x="323" y="94"/>
                  <a:pt x="323" y="94"/>
                </a:cubicBezTo>
                <a:cubicBezTo>
                  <a:pt x="323" y="94"/>
                  <a:pt x="324" y="93"/>
                  <a:pt x="324" y="92"/>
                </a:cubicBezTo>
                <a:cubicBezTo>
                  <a:pt x="324" y="92"/>
                  <a:pt x="324" y="92"/>
                  <a:pt x="324" y="92"/>
                </a:cubicBezTo>
                <a:close/>
                <a:moveTo>
                  <a:pt x="356" y="89"/>
                </a:moveTo>
                <a:cubicBezTo>
                  <a:pt x="357" y="89"/>
                  <a:pt x="358" y="89"/>
                  <a:pt x="359" y="87"/>
                </a:cubicBezTo>
                <a:cubicBezTo>
                  <a:pt x="401" y="100"/>
                  <a:pt x="401" y="100"/>
                  <a:pt x="401" y="100"/>
                </a:cubicBezTo>
                <a:cubicBezTo>
                  <a:pt x="401" y="100"/>
                  <a:pt x="401" y="101"/>
                  <a:pt x="401" y="101"/>
                </a:cubicBezTo>
                <a:cubicBezTo>
                  <a:pt x="401" y="102"/>
                  <a:pt x="402" y="103"/>
                  <a:pt x="402" y="104"/>
                </a:cubicBezTo>
                <a:cubicBezTo>
                  <a:pt x="349" y="148"/>
                  <a:pt x="349" y="148"/>
                  <a:pt x="349" y="148"/>
                </a:cubicBezTo>
                <a:lnTo>
                  <a:pt x="356" y="89"/>
                </a:lnTo>
                <a:close/>
                <a:moveTo>
                  <a:pt x="408" y="96"/>
                </a:moveTo>
                <a:cubicBezTo>
                  <a:pt x="412" y="47"/>
                  <a:pt x="412" y="47"/>
                  <a:pt x="412" y="47"/>
                </a:cubicBezTo>
                <a:cubicBezTo>
                  <a:pt x="415" y="47"/>
                  <a:pt x="417" y="45"/>
                  <a:pt x="417" y="42"/>
                </a:cubicBezTo>
                <a:cubicBezTo>
                  <a:pt x="454" y="40"/>
                  <a:pt x="454" y="40"/>
                  <a:pt x="454" y="40"/>
                </a:cubicBezTo>
                <a:cubicBezTo>
                  <a:pt x="454" y="40"/>
                  <a:pt x="454" y="41"/>
                  <a:pt x="455" y="41"/>
                </a:cubicBezTo>
                <a:cubicBezTo>
                  <a:pt x="410" y="97"/>
                  <a:pt x="410" y="97"/>
                  <a:pt x="410" y="97"/>
                </a:cubicBezTo>
                <a:cubicBezTo>
                  <a:pt x="410" y="97"/>
                  <a:pt x="409" y="96"/>
                  <a:pt x="408" y="96"/>
                </a:cubicBezTo>
                <a:close/>
                <a:moveTo>
                  <a:pt x="457" y="38"/>
                </a:moveTo>
                <a:cubicBezTo>
                  <a:pt x="468" y="10"/>
                  <a:pt x="468" y="10"/>
                  <a:pt x="468" y="10"/>
                </a:cubicBezTo>
                <a:cubicBezTo>
                  <a:pt x="468" y="10"/>
                  <a:pt x="468" y="10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91" y="78"/>
                  <a:pt x="491" y="78"/>
                  <a:pt x="491" y="78"/>
                </a:cubicBezTo>
                <a:cubicBezTo>
                  <a:pt x="491" y="78"/>
                  <a:pt x="491" y="78"/>
                  <a:pt x="490" y="79"/>
                </a:cubicBezTo>
                <a:cubicBezTo>
                  <a:pt x="458" y="40"/>
                  <a:pt x="458" y="40"/>
                  <a:pt x="458" y="40"/>
                </a:cubicBezTo>
                <a:cubicBezTo>
                  <a:pt x="458" y="40"/>
                  <a:pt x="458" y="40"/>
                  <a:pt x="458" y="40"/>
                </a:cubicBezTo>
                <a:cubicBezTo>
                  <a:pt x="458" y="39"/>
                  <a:pt x="458" y="38"/>
                  <a:pt x="457" y="38"/>
                </a:cubicBezTo>
                <a:close/>
                <a:moveTo>
                  <a:pt x="653" y="48"/>
                </a:moveTo>
                <a:cubicBezTo>
                  <a:pt x="578" y="103"/>
                  <a:pt x="578" y="103"/>
                  <a:pt x="578" y="103"/>
                </a:cubicBezTo>
                <a:cubicBezTo>
                  <a:pt x="578" y="102"/>
                  <a:pt x="577" y="101"/>
                  <a:pt x="576" y="101"/>
                </a:cubicBezTo>
                <a:cubicBezTo>
                  <a:pt x="579" y="64"/>
                  <a:pt x="579" y="64"/>
                  <a:pt x="579" y="64"/>
                </a:cubicBezTo>
                <a:cubicBezTo>
                  <a:pt x="579" y="64"/>
                  <a:pt x="579" y="64"/>
                  <a:pt x="579" y="64"/>
                </a:cubicBezTo>
                <a:cubicBezTo>
                  <a:pt x="584" y="64"/>
                  <a:pt x="589" y="60"/>
                  <a:pt x="589" y="55"/>
                </a:cubicBezTo>
                <a:lnTo>
                  <a:pt x="653" y="48"/>
                </a:lnTo>
                <a:close/>
                <a:moveTo>
                  <a:pt x="838" y="297"/>
                </a:moveTo>
                <a:cubicBezTo>
                  <a:pt x="838" y="297"/>
                  <a:pt x="838" y="297"/>
                  <a:pt x="838" y="297"/>
                </a:cubicBezTo>
                <a:cubicBezTo>
                  <a:pt x="794" y="279"/>
                  <a:pt x="794" y="279"/>
                  <a:pt x="794" y="279"/>
                </a:cubicBezTo>
                <a:cubicBezTo>
                  <a:pt x="794" y="278"/>
                  <a:pt x="793" y="277"/>
                  <a:pt x="792" y="277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4" y="237"/>
                  <a:pt x="785" y="236"/>
                  <a:pt x="785" y="236"/>
                </a:cubicBezTo>
                <a:lnTo>
                  <a:pt x="838" y="297"/>
                </a:lnTo>
                <a:close/>
                <a:moveTo>
                  <a:pt x="932" y="333"/>
                </a:moveTo>
                <a:cubicBezTo>
                  <a:pt x="912" y="409"/>
                  <a:pt x="912" y="409"/>
                  <a:pt x="912" y="409"/>
                </a:cubicBezTo>
                <a:cubicBezTo>
                  <a:pt x="912" y="409"/>
                  <a:pt x="912" y="409"/>
                  <a:pt x="911" y="409"/>
                </a:cubicBezTo>
                <a:cubicBezTo>
                  <a:pt x="911" y="409"/>
                  <a:pt x="911" y="409"/>
                  <a:pt x="910" y="409"/>
                </a:cubicBezTo>
                <a:cubicBezTo>
                  <a:pt x="884" y="335"/>
                  <a:pt x="884" y="335"/>
                  <a:pt x="884" y="335"/>
                </a:cubicBezTo>
                <a:cubicBezTo>
                  <a:pt x="884" y="335"/>
                  <a:pt x="884" y="334"/>
                  <a:pt x="884" y="334"/>
                </a:cubicBezTo>
                <a:cubicBezTo>
                  <a:pt x="929" y="329"/>
                  <a:pt x="929" y="329"/>
                  <a:pt x="929" y="329"/>
                </a:cubicBezTo>
                <a:cubicBezTo>
                  <a:pt x="929" y="331"/>
                  <a:pt x="930" y="332"/>
                  <a:pt x="932" y="333"/>
                </a:cubicBezTo>
                <a:close/>
                <a:moveTo>
                  <a:pt x="961" y="420"/>
                </a:moveTo>
                <a:cubicBezTo>
                  <a:pt x="961" y="422"/>
                  <a:pt x="962" y="423"/>
                  <a:pt x="963" y="423"/>
                </a:cubicBezTo>
                <a:cubicBezTo>
                  <a:pt x="952" y="475"/>
                  <a:pt x="952" y="475"/>
                  <a:pt x="952" y="475"/>
                </a:cubicBezTo>
                <a:cubicBezTo>
                  <a:pt x="952" y="475"/>
                  <a:pt x="952" y="475"/>
                  <a:pt x="952" y="475"/>
                </a:cubicBezTo>
                <a:cubicBezTo>
                  <a:pt x="951" y="475"/>
                  <a:pt x="951" y="475"/>
                  <a:pt x="950" y="476"/>
                </a:cubicBezTo>
                <a:cubicBezTo>
                  <a:pt x="915" y="419"/>
                  <a:pt x="915" y="419"/>
                  <a:pt x="915" y="419"/>
                </a:cubicBezTo>
                <a:cubicBezTo>
                  <a:pt x="916" y="418"/>
                  <a:pt x="916" y="417"/>
                  <a:pt x="916" y="416"/>
                </a:cubicBezTo>
                <a:lnTo>
                  <a:pt x="961" y="420"/>
                </a:lnTo>
                <a:close/>
                <a:moveTo>
                  <a:pt x="953" y="569"/>
                </a:moveTo>
                <a:cubicBezTo>
                  <a:pt x="953" y="569"/>
                  <a:pt x="953" y="569"/>
                  <a:pt x="953" y="569"/>
                </a:cubicBezTo>
                <a:cubicBezTo>
                  <a:pt x="903" y="588"/>
                  <a:pt x="903" y="588"/>
                  <a:pt x="903" y="588"/>
                </a:cubicBezTo>
                <a:cubicBezTo>
                  <a:pt x="946" y="547"/>
                  <a:pt x="946" y="547"/>
                  <a:pt x="946" y="547"/>
                </a:cubicBezTo>
                <a:cubicBezTo>
                  <a:pt x="947" y="548"/>
                  <a:pt x="948" y="549"/>
                  <a:pt x="949" y="549"/>
                </a:cubicBezTo>
                <a:cubicBezTo>
                  <a:pt x="949" y="549"/>
                  <a:pt x="950" y="549"/>
                  <a:pt x="950" y="549"/>
                </a:cubicBezTo>
                <a:cubicBezTo>
                  <a:pt x="954" y="567"/>
                  <a:pt x="954" y="567"/>
                  <a:pt x="954" y="567"/>
                </a:cubicBezTo>
                <a:cubicBezTo>
                  <a:pt x="953" y="568"/>
                  <a:pt x="953" y="568"/>
                  <a:pt x="953" y="569"/>
                </a:cubicBezTo>
                <a:close/>
                <a:moveTo>
                  <a:pt x="863" y="545"/>
                </a:moveTo>
                <a:cubicBezTo>
                  <a:pt x="944" y="544"/>
                  <a:pt x="944" y="544"/>
                  <a:pt x="944" y="544"/>
                </a:cubicBezTo>
                <a:cubicBezTo>
                  <a:pt x="944" y="545"/>
                  <a:pt x="945" y="546"/>
                  <a:pt x="945" y="546"/>
                </a:cubicBezTo>
                <a:cubicBezTo>
                  <a:pt x="902" y="587"/>
                  <a:pt x="902" y="587"/>
                  <a:pt x="902" y="587"/>
                </a:cubicBezTo>
                <a:cubicBezTo>
                  <a:pt x="901" y="586"/>
                  <a:pt x="900" y="586"/>
                  <a:pt x="900" y="586"/>
                </a:cubicBezTo>
                <a:cubicBezTo>
                  <a:pt x="899" y="586"/>
                  <a:pt x="898" y="586"/>
                  <a:pt x="898" y="587"/>
                </a:cubicBezTo>
                <a:cubicBezTo>
                  <a:pt x="862" y="547"/>
                  <a:pt x="862" y="547"/>
                  <a:pt x="862" y="547"/>
                </a:cubicBezTo>
                <a:cubicBezTo>
                  <a:pt x="863" y="546"/>
                  <a:pt x="863" y="545"/>
                  <a:pt x="863" y="545"/>
                </a:cubicBezTo>
                <a:close/>
                <a:moveTo>
                  <a:pt x="908" y="501"/>
                </a:moveTo>
                <a:cubicBezTo>
                  <a:pt x="948" y="483"/>
                  <a:pt x="948" y="483"/>
                  <a:pt x="948" y="483"/>
                </a:cubicBezTo>
                <a:cubicBezTo>
                  <a:pt x="948" y="485"/>
                  <a:pt x="950" y="485"/>
                  <a:pt x="951" y="486"/>
                </a:cubicBezTo>
                <a:cubicBezTo>
                  <a:pt x="949" y="538"/>
                  <a:pt x="949" y="538"/>
                  <a:pt x="949" y="538"/>
                </a:cubicBezTo>
                <a:cubicBezTo>
                  <a:pt x="948" y="538"/>
                  <a:pt x="947" y="539"/>
                  <a:pt x="946" y="539"/>
                </a:cubicBezTo>
                <a:cubicBezTo>
                  <a:pt x="908" y="502"/>
                  <a:pt x="908" y="502"/>
                  <a:pt x="908" y="502"/>
                </a:cubicBezTo>
                <a:cubicBezTo>
                  <a:pt x="908" y="501"/>
                  <a:pt x="908" y="501"/>
                  <a:pt x="908" y="501"/>
                </a:cubicBezTo>
                <a:cubicBezTo>
                  <a:pt x="908" y="501"/>
                  <a:pt x="908" y="501"/>
                  <a:pt x="908" y="501"/>
                </a:cubicBezTo>
                <a:close/>
                <a:moveTo>
                  <a:pt x="953" y="486"/>
                </a:moveTo>
                <a:cubicBezTo>
                  <a:pt x="955" y="486"/>
                  <a:pt x="957" y="483"/>
                  <a:pt x="957" y="481"/>
                </a:cubicBezTo>
                <a:cubicBezTo>
                  <a:pt x="957" y="479"/>
                  <a:pt x="957" y="478"/>
                  <a:pt x="956" y="477"/>
                </a:cubicBezTo>
                <a:cubicBezTo>
                  <a:pt x="978" y="453"/>
                  <a:pt x="978" y="453"/>
                  <a:pt x="978" y="453"/>
                </a:cubicBezTo>
                <a:cubicBezTo>
                  <a:pt x="950" y="537"/>
                  <a:pt x="950" y="537"/>
                  <a:pt x="950" y="537"/>
                </a:cubicBezTo>
                <a:lnTo>
                  <a:pt x="953" y="486"/>
                </a:lnTo>
                <a:close/>
                <a:moveTo>
                  <a:pt x="928" y="328"/>
                </a:moveTo>
                <a:cubicBezTo>
                  <a:pt x="884" y="332"/>
                  <a:pt x="884" y="332"/>
                  <a:pt x="884" y="332"/>
                </a:cubicBezTo>
                <a:cubicBezTo>
                  <a:pt x="884" y="332"/>
                  <a:pt x="884" y="332"/>
                  <a:pt x="883" y="331"/>
                </a:cubicBezTo>
                <a:cubicBezTo>
                  <a:pt x="887" y="275"/>
                  <a:pt x="887" y="275"/>
                  <a:pt x="887" y="275"/>
                </a:cubicBezTo>
                <a:cubicBezTo>
                  <a:pt x="930" y="325"/>
                  <a:pt x="930" y="325"/>
                  <a:pt x="930" y="325"/>
                </a:cubicBezTo>
                <a:cubicBezTo>
                  <a:pt x="929" y="325"/>
                  <a:pt x="928" y="326"/>
                  <a:pt x="928" y="328"/>
                </a:cubicBezTo>
                <a:close/>
                <a:moveTo>
                  <a:pt x="885" y="275"/>
                </a:moveTo>
                <a:cubicBezTo>
                  <a:pt x="885" y="275"/>
                  <a:pt x="885" y="275"/>
                  <a:pt x="886" y="275"/>
                </a:cubicBezTo>
                <a:cubicBezTo>
                  <a:pt x="882" y="331"/>
                  <a:pt x="882" y="331"/>
                  <a:pt x="882" y="331"/>
                </a:cubicBezTo>
                <a:cubicBezTo>
                  <a:pt x="882" y="331"/>
                  <a:pt x="881" y="331"/>
                  <a:pt x="881" y="331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1"/>
                  <a:pt x="848" y="300"/>
                </a:cubicBezTo>
                <a:cubicBezTo>
                  <a:pt x="848" y="299"/>
                  <a:pt x="848" y="299"/>
                  <a:pt x="847" y="298"/>
                </a:cubicBezTo>
                <a:lnTo>
                  <a:pt x="885" y="275"/>
                </a:lnTo>
                <a:close/>
                <a:moveTo>
                  <a:pt x="745" y="281"/>
                </a:moveTo>
                <a:cubicBezTo>
                  <a:pt x="744" y="277"/>
                  <a:pt x="741" y="273"/>
                  <a:pt x="736" y="273"/>
                </a:cubicBezTo>
                <a:cubicBezTo>
                  <a:pt x="735" y="273"/>
                  <a:pt x="734" y="273"/>
                  <a:pt x="733" y="273"/>
                </a:cubicBezTo>
                <a:cubicBezTo>
                  <a:pt x="720" y="235"/>
                  <a:pt x="720" y="235"/>
                  <a:pt x="720" y="235"/>
                </a:cubicBezTo>
                <a:cubicBezTo>
                  <a:pt x="721" y="234"/>
                  <a:pt x="721" y="234"/>
                  <a:pt x="721" y="234"/>
                </a:cubicBezTo>
                <a:cubicBezTo>
                  <a:pt x="777" y="233"/>
                  <a:pt x="777" y="233"/>
                  <a:pt x="777" y="233"/>
                </a:cubicBezTo>
                <a:cubicBezTo>
                  <a:pt x="777" y="235"/>
                  <a:pt x="779" y="237"/>
                  <a:pt x="782" y="237"/>
                </a:cubicBezTo>
                <a:cubicBezTo>
                  <a:pt x="782" y="237"/>
                  <a:pt x="782" y="237"/>
                  <a:pt x="782" y="237"/>
                </a:cubicBezTo>
                <a:cubicBezTo>
                  <a:pt x="791" y="277"/>
                  <a:pt x="791" y="277"/>
                  <a:pt x="791" y="277"/>
                </a:cubicBezTo>
                <a:cubicBezTo>
                  <a:pt x="790" y="277"/>
                  <a:pt x="790" y="278"/>
                  <a:pt x="790" y="278"/>
                </a:cubicBezTo>
                <a:lnTo>
                  <a:pt x="745" y="281"/>
                </a:lnTo>
                <a:close/>
                <a:moveTo>
                  <a:pt x="686" y="118"/>
                </a:moveTo>
                <a:cubicBezTo>
                  <a:pt x="723" y="177"/>
                  <a:pt x="723" y="177"/>
                  <a:pt x="723" y="177"/>
                </a:cubicBezTo>
                <a:cubicBezTo>
                  <a:pt x="722" y="178"/>
                  <a:pt x="721" y="180"/>
                  <a:pt x="721" y="181"/>
                </a:cubicBezTo>
                <a:cubicBezTo>
                  <a:pt x="721" y="182"/>
                  <a:pt x="721" y="182"/>
                  <a:pt x="721" y="182"/>
                </a:cubicBezTo>
                <a:cubicBezTo>
                  <a:pt x="685" y="194"/>
                  <a:pt x="685" y="194"/>
                  <a:pt x="685" y="194"/>
                </a:cubicBezTo>
                <a:cubicBezTo>
                  <a:pt x="685" y="194"/>
                  <a:pt x="685" y="194"/>
                  <a:pt x="685" y="194"/>
                </a:cubicBezTo>
                <a:lnTo>
                  <a:pt x="686" y="118"/>
                </a:lnTo>
                <a:close/>
                <a:moveTo>
                  <a:pt x="687" y="255"/>
                </a:moveTo>
                <a:cubicBezTo>
                  <a:pt x="687" y="255"/>
                  <a:pt x="686" y="254"/>
                  <a:pt x="684" y="254"/>
                </a:cubicBezTo>
                <a:cubicBezTo>
                  <a:pt x="684" y="198"/>
                  <a:pt x="684" y="198"/>
                  <a:pt x="684" y="198"/>
                </a:cubicBezTo>
                <a:cubicBezTo>
                  <a:pt x="717" y="232"/>
                  <a:pt x="717" y="232"/>
                  <a:pt x="717" y="232"/>
                </a:cubicBezTo>
                <a:cubicBezTo>
                  <a:pt x="717" y="232"/>
                  <a:pt x="717" y="233"/>
                  <a:pt x="717" y="233"/>
                </a:cubicBezTo>
                <a:cubicBezTo>
                  <a:pt x="717" y="233"/>
                  <a:pt x="717" y="233"/>
                  <a:pt x="717" y="234"/>
                </a:cubicBezTo>
                <a:lnTo>
                  <a:pt x="687" y="255"/>
                </a:lnTo>
                <a:close/>
                <a:moveTo>
                  <a:pt x="718" y="231"/>
                </a:moveTo>
                <a:cubicBezTo>
                  <a:pt x="718" y="231"/>
                  <a:pt x="718" y="231"/>
                  <a:pt x="718" y="231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686" y="196"/>
                  <a:pt x="686" y="196"/>
                  <a:pt x="686" y="196"/>
                </a:cubicBezTo>
                <a:cubicBezTo>
                  <a:pt x="721" y="184"/>
                  <a:pt x="721" y="184"/>
                  <a:pt x="721" y="184"/>
                </a:cubicBezTo>
                <a:cubicBezTo>
                  <a:pt x="722" y="185"/>
                  <a:pt x="723" y="186"/>
                  <a:pt x="724" y="186"/>
                </a:cubicBezTo>
                <a:lnTo>
                  <a:pt x="718" y="231"/>
                </a:lnTo>
                <a:close/>
                <a:moveTo>
                  <a:pt x="688" y="257"/>
                </a:moveTo>
                <a:cubicBezTo>
                  <a:pt x="718" y="235"/>
                  <a:pt x="718" y="235"/>
                  <a:pt x="718" y="235"/>
                </a:cubicBezTo>
                <a:cubicBezTo>
                  <a:pt x="718" y="235"/>
                  <a:pt x="718" y="235"/>
                  <a:pt x="719" y="235"/>
                </a:cubicBezTo>
                <a:cubicBezTo>
                  <a:pt x="719" y="235"/>
                  <a:pt x="719" y="235"/>
                  <a:pt x="719" y="235"/>
                </a:cubicBezTo>
                <a:cubicBezTo>
                  <a:pt x="732" y="274"/>
                  <a:pt x="732" y="274"/>
                  <a:pt x="732" y="274"/>
                </a:cubicBezTo>
                <a:cubicBezTo>
                  <a:pt x="730" y="275"/>
                  <a:pt x="728" y="276"/>
                  <a:pt x="727" y="278"/>
                </a:cubicBezTo>
                <a:cubicBezTo>
                  <a:pt x="689" y="261"/>
                  <a:pt x="689" y="261"/>
                  <a:pt x="689" y="261"/>
                </a:cubicBezTo>
                <a:cubicBezTo>
                  <a:pt x="689" y="260"/>
                  <a:pt x="689" y="260"/>
                  <a:pt x="689" y="259"/>
                </a:cubicBezTo>
                <a:cubicBezTo>
                  <a:pt x="689" y="258"/>
                  <a:pt x="689" y="257"/>
                  <a:pt x="688" y="257"/>
                </a:cubicBezTo>
                <a:close/>
                <a:moveTo>
                  <a:pt x="777" y="231"/>
                </a:moveTo>
                <a:cubicBezTo>
                  <a:pt x="721" y="232"/>
                  <a:pt x="721" y="232"/>
                  <a:pt x="721" y="232"/>
                </a:cubicBezTo>
                <a:cubicBezTo>
                  <a:pt x="721" y="232"/>
                  <a:pt x="720" y="231"/>
                  <a:pt x="720" y="231"/>
                </a:cubicBezTo>
                <a:cubicBezTo>
                  <a:pt x="726" y="187"/>
                  <a:pt x="726" y="187"/>
                  <a:pt x="726" y="187"/>
                </a:cubicBezTo>
                <a:cubicBezTo>
                  <a:pt x="726" y="187"/>
                  <a:pt x="726" y="187"/>
                  <a:pt x="726" y="187"/>
                </a:cubicBezTo>
                <a:cubicBezTo>
                  <a:pt x="727" y="187"/>
                  <a:pt x="729" y="186"/>
                  <a:pt x="730" y="185"/>
                </a:cubicBezTo>
                <a:cubicBezTo>
                  <a:pt x="778" y="229"/>
                  <a:pt x="778" y="229"/>
                  <a:pt x="778" y="229"/>
                </a:cubicBezTo>
                <a:cubicBezTo>
                  <a:pt x="777" y="230"/>
                  <a:pt x="777" y="230"/>
                  <a:pt x="777" y="231"/>
                </a:cubicBezTo>
                <a:close/>
                <a:moveTo>
                  <a:pt x="726" y="176"/>
                </a:moveTo>
                <a:cubicBezTo>
                  <a:pt x="725" y="176"/>
                  <a:pt x="725" y="176"/>
                  <a:pt x="724" y="177"/>
                </a:cubicBezTo>
                <a:cubicBezTo>
                  <a:pt x="687" y="116"/>
                  <a:pt x="687" y="116"/>
                  <a:pt x="687" y="116"/>
                </a:cubicBezTo>
                <a:cubicBezTo>
                  <a:pt x="732" y="130"/>
                  <a:pt x="732" y="130"/>
                  <a:pt x="732" y="130"/>
                </a:cubicBezTo>
                <a:cubicBezTo>
                  <a:pt x="732" y="130"/>
                  <a:pt x="732" y="131"/>
                  <a:pt x="733" y="131"/>
                </a:cubicBezTo>
                <a:lnTo>
                  <a:pt x="726" y="176"/>
                </a:lnTo>
                <a:close/>
                <a:moveTo>
                  <a:pt x="687" y="115"/>
                </a:moveTo>
                <a:cubicBezTo>
                  <a:pt x="687" y="114"/>
                  <a:pt x="687" y="113"/>
                  <a:pt x="686" y="113"/>
                </a:cubicBezTo>
                <a:cubicBezTo>
                  <a:pt x="685" y="113"/>
                  <a:pt x="685" y="113"/>
                  <a:pt x="685" y="113"/>
                </a:cubicBezTo>
                <a:cubicBezTo>
                  <a:pt x="658" y="51"/>
                  <a:pt x="658" y="51"/>
                  <a:pt x="658" y="51"/>
                </a:cubicBezTo>
                <a:cubicBezTo>
                  <a:pt x="730" y="127"/>
                  <a:pt x="730" y="127"/>
                  <a:pt x="730" y="127"/>
                </a:cubicBezTo>
                <a:lnTo>
                  <a:pt x="687" y="115"/>
                </a:lnTo>
                <a:close/>
                <a:moveTo>
                  <a:pt x="579" y="45"/>
                </a:moveTo>
                <a:cubicBezTo>
                  <a:pt x="574" y="45"/>
                  <a:pt x="570" y="49"/>
                  <a:pt x="570" y="54"/>
                </a:cubicBezTo>
                <a:cubicBezTo>
                  <a:pt x="527" y="54"/>
                  <a:pt x="527" y="54"/>
                  <a:pt x="527" y="54"/>
                </a:cubicBezTo>
                <a:cubicBezTo>
                  <a:pt x="585" y="19"/>
                  <a:pt x="585" y="19"/>
                  <a:pt x="585" y="19"/>
                </a:cubicBezTo>
                <a:cubicBezTo>
                  <a:pt x="586" y="19"/>
                  <a:pt x="586" y="20"/>
                  <a:pt x="587" y="20"/>
                </a:cubicBezTo>
                <a:cubicBezTo>
                  <a:pt x="581" y="45"/>
                  <a:pt x="581" y="45"/>
                  <a:pt x="581" y="45"/>
                </a:cubicBezTo>
                <a:cubicBezTo>
                  <a:pt x="580" y="45"/>
                  <a:pt x="580" y="45"/>
                  <a:pt x="579" y="45"/>
                </a:cubicBezTo>
                <a:close/>
                <a:moveTo>
                  <a:pt x="493" y="77"/>
                </a:moveTo>
                <a:cubicBezTo>
                  <a:pt x="493" y="77"/>
                  <a:pt x="493" y="78"/>
                  <a:pt x="493" y="78"/>
                </a:cubicBezTo>
                <a:cubicBezTo>
                  <a:pt x="471" y="10"/>
                  <a:pt x="471" y="10"/>
                  <a:pt x="471" y="10"/>
                </a:cubicBezTo>
                <a:cubicBezTo>
                  <a:pt x="472" y="9"/>
                  <a:pt x="472" y="9"/>
                  <a:pt x="472" y="9"/>
                </a:cubicBezTo>
                <a:cubicBezTo>
                  <a:pt x="504" y="32"/>
                  <a:pt x="504" y="32"/>
                  <a:pt x="504" y="32"/>
                </a:cubicBezTo>
                <a:cubicBezTo>
                  <a:pt x="504" y="32"/>
                  <a:pt x="504" y="33"/>
                  <a:pt x="504" y="33"/>
                </a:cubicBezTo>
                <a:cubicBezTo>
                  <a:pt x="503" y="33"/>
                  <a:pt x="504" y="34"/>
                  <a:pt x="504" y="34"/>
                </a:cubicBezTo>
                <a:cubicBezTo>
                  <a:pt x="494" y="78"/>
                  <a:pt x="494" y="78"/>
                  <a:pt x="494" y="78"/>
                </a:cubicBezTo>
                <a:cubicBezTo>
                  <a:pt x="494" y="77"/>
                  <a:pt x="494" y="77"/>
                  <a:pt x="493" y="77"/>
                </a:cubicBezTo>
                <a:close/>
                <a:moveTo>
                  <a:pt x="508" y="33"/>
                </a:moveTo>
                <a:cubicBezTo>
                  <a:pt x="584" y="18"/>
                  <a:pt x="584" y="18"/>
                  <a:pt x="584" y="18"/>
                </a:cubicBezTo>
                <a:cubicBezTo>
                  <a:pt x="525" y="53"/>
                  <a:pt x="525" y="53"/>
                  <a:pt x="525" y="53"/>
                </a:cubicBezTo>
                <a:cubicBezTo>
                  <a:pt x="525" y="53"/>
                  <a:pt x="524" y="52"/>
                  <a:pt x="524" y="52"/>
                </a:cubicBezTo>
                <a:cubicBezTo>
                  <a:pt x="524" y="52"/>
                  <a:pt x="523" y="52"/>
                  <a:pt x="523" y="53"/>
                </a:cubicBezTo>
                <a:cubicBezTo>
                  <a:pt x="507" y="34"/>
                  <a:pt x="507" y="34"/>
                  <a:pt x="507" y="34"/>
                </a:cubicBezTo>
                <a:cubicBezTo>
                  <a:pt x="508" y="34"/>
                  <a:pt x="508" y="33"/>
                  <a:pt x="508" y="33"/>
                </a:cubicBezTo>
                <a:close/>
                <a:moveTo>
                  <a:pt x="507" y="32"/>
                </a:moveTo>
                <a:cubicBezTo>
                  <a:pt x="507" y="31"/>
                  <a:pt x="506" y="31"/>
                  <a:pt x="506" y="31"/>
                </a:cubicBezTo>
                <a:cubicBezTo>
                  <a:pt x="505" y="31"/>
                  <a:pt x="505" y="31"/>
                  <a:pt x="505" y="31"/>
                </a:cubicBezTo>
                <a:cubicBezTo>
                  <a:pt x="473" y="7"/>
                  <a:pt x="473" y="7"/>
                  <a:pt x="473" y="7"/>
                </a:cubicBezTo>
                <a:cubicBezTo>
                  <a:pt x="474" y="7"/>
                  <a:pt x="474" y="7"/>
                  <a:pt x="474" y="6"/>
                </a:cubicBezTo>
                <a:cubicBezTo>
                  <a:pt x="584" y="16"/>
                  <a:pt x="584" y="16"/>
                  <a:pt x="584" y="16"/>
                </a:cubicBezTo>
                <a:lnTo>
                  <a:pt x="507" y="32"/>
                </a:lnTo>
                <a:close/>
                <a:moveTo>
                  <a:pt x="497" y="79"/>
                </a:moveTo>
                <a:cubicBezTo>
                  <a:pt x="496" y="78"/>
                  <a:pt x="496" y="78"/>
                  <a:pt x="495" y="78"/>
                </a:cubicBezTo>
                <a:cubicBezTo>
                  <a:pt x="506" y="35"/>
                  <a:pt x="506" y="35"/>
                  <a:pt x="506" y="35"/>
                </a:cubicBezTo>
                <a:cubicBezTo>
                  <a:pt x="506" y="35"/>
                  <a:pt x="506" y="35"/>
                  <a:pt x="506" y="35"/>
                </a:cubicBezTo>
                <a:cubicBezTo>
                  <a:pt x="522" y="54"/>
                  <a:pt x="522" y="54"/>
                  <a:pt x="522" y="54"/>
                </a:cubicBezTo>
                <a:cubicBezTo>
                  <a:pt x="522" y="54"/>
                  <a:pt x="522" y="54"/>
                  <a:pt x="522" y="54"/>
                </a:cubicBezTo>
                <a:cubicBezTo>
                  <a:pt x="522" y="55"/>
                  <a:pt x="522" y="55"/>
                  <a:pt x="522" y="55"/>
                </a:cubicBezTo>
                <a:lnTo>
                  <a:pt x="497" y="79"/>
                </a:lnTo>
                <a:close/>
                <a:moveTo>
                  <a:pt x="526" y="55"/>
                </a:moveTo>
                <a:cubicBezTo>
                  <a:pt x="570" y="55"/>
                  <a:pt x="570" y="55"/>
                  <a:pt x="570" y="55"/>
                </a:cubicBezTo>
                <a:cubicBezTo>
                  <a:pt x="570" y="60"/>
                  <a:pt x="573" y="63"/>
                  <a:pt x="577" y="64"/>
                </a:cubicBezTo>
                <a:cubicBezTo>
                  <a:pt x="574" y="101"/>
                  <a:pt x="574" y="101"/>
                  <a:pt x="574" y="101"/>
                </a:cubicBezTo>
                <a:cubicBezTo>
                  <a:pt x="573" y="101"/>
                  <a:pt x="572" y="101"/>
                  <a:pt x="571" y="102"/>
                </a:cubicBezTo>
                <a:cubicBezTo>
                  <a:pt x="526" y="55"/>
                  <a:pt x="526" y="55"/>
                  <a:pt x="526" y="55"/>
                </a:cubicBezTo>
                <a:cubicBezTo>
                  <a:pt x="526" y="55"/>
                  <a:pt x="526" y="55"/>
                  <a:pt x="526" y="55"/>
                </a:cubicBezTo>
                <a:close/>
                <a:moveTo>
                  <a:pt x="684" y="117"/>
                </a:moveTo>
                <a:cubicBezTo>
                  <a:pt x="684" y="117"/>
                  <a:pt x="684" y="117"/>
                  <a:pt x="685" y="117"/>
                </a:cubicBezTo>
                <a:cubicBezTo>
                  <a:pt x="683" y="193"/>
                  <a:pt x="683" y="193"/>
                  <a:pt x="683" y="193"/>
                </a:cubicBezTo>
                <a:cubicBezTo>
                  <a:pt x="654" y="146"/>
                  <a:pt x="654" y="146"/>
                  <a:pt x="654" y="146"/>
                </a:cubicBezTo>
                <a:cubicBezTo>
                  <a:pt x="655" y="145"/>
                  <a:pt x="656" y="143"/>
                  <a:pt x="656" y="142"/>
                </a:cubicBezTo>
                <a:cubicBezTo>
                  <a:pt x="656" y="141"/>
                  <a:pt x="655" y="140"/>
                  <a:pt x="655" y="139"/>
                </a:cubicBezTo>
                <a:lnTo>
                  <a:pt x="684" y="117"/>
                </a:lnTo>
                <a:close/>
                <a:moveTo>
                  <a:pt x="682" y="194"/>
                </a:moveTo>
                <a:cubicBezTo>
                  <a:pt x="682" y="195"/>
                  <a:pt x="682" y="195"/>
                  <a:pt x="682" y="195"/>
                </a:cubicBezTo>
                <a:cubicBezTo>
                  <a:pt x="682" y="196"/>
                  <a:pt x="682" y="197"/>
                  <a:pt x="683" y="198"/>
                </a:cubicBezTo>
                <a:cubicBezTo>
                  <a:pt x="683" y="253"/>
                  <a:pt x="683" y="253"/>
                  <a:pt x="683" y="253"/>
                </a:cubicBezTo>
                <a:cubicBezTo>
                  <a:pt x="653" y="147"/>
                  <a:pt x="653" y="147"/>
                  <a:pt x="653" y="147"/>
                </a:cubicBezTo>
                <a:lnTo>
                  <a:pt x="682" y="194"/>
                </a:lnTo>
                <a:close/>
                <a:moveTo>
                  <a:pt x="777" y="318"/>
                </a:moveTo>
                <a:cubicBezTo>
                  <a:pt x="792" y="281"/>
                  <a:pt x="792" y="281"/>
                  <a:pt x="792" y="281"/>
                </a:cubicBezTo>
                <a:cubicBezTo>
                  <a:pt x="793" y="281"/>
                  <a:pt x="793" y="280"/>
                  <a:pt x="793" y="280"/>
                </a:cubicBezTo>
                <a:cubicBezTo>
                  <a:pt x="837" y="299"/>
                  <a:pt x="837" y="299"/>
                  <a:pt x="837" y="299"/>
                </a:cubicBezTo>
                <a:cubicBezTo>
                  <a:pt x="837" y="299"/>
                  <a:pt x="837" y="300"/>
                  <a:pt x="837" y="300"/>
                </a:cubicBezTo>
                <a:cubicBezTo>
                  <a:pt x="837" y="300"/>
                  <a:pt x="837" y="301"/>
                  <a:pt x="837" y="301"/>
                </a:cubicBezTo>
                <a:cubicBezTo>
                  <a:pt x="779" y="320"/>
                  <a:pt x="779" y="320"/>
                  <a:pt x="779" y="320"/>
                </a:cubicBezTo>
                <a:cubicBezTo>
                  <a:pt x="779" y="319"/>
                  <a:pt x="778" y="319"/>
                  <a:pt x="777" y="318"/>
                </a:cubicBezTo>
                <a:close/>
                <a:moveTo>
                  <a:pt x="846" y="304"/>
                </a:moveTo>
                <a:cubicBezTo>
                  <a:pt x="880" y="333"/>
                  <a:pt x="880" y="333"/>
                  <a:pt x="880" y="333"/>
                </a:cubicBezTo>
                <a:cubicBezTo>
                  <a:pt x="880" y="333"/>
                  <a:pt x="880" y="333"/>
                  <a:pt x="880" y="333"/>
                </a:cubicBezTo>
                <a:cubicBezTo>
                  <a:pt x="880" y="334"/>
                  <a:pt x="880" y="334"/>
                  <a:pt x="881" y="335"/>
                </a:cubicBezTo>
                <a:cubicBezTo>
                  <a:pt x="869" y="380"/>
                  <a:pt x="869" y="380"/>
                  <a:pt x="869" y="380"/>
                </a:cubicBezTo>
                <a:cubicBezTo>
                  <a:pt x="869" y="380"/>
                  <a:pt x="869" y="380"/>
                  <a:pt x="869" y="380"/>
                </a:cubicBezTo>
                <a:cubicBezTo>
                  <a:pt x="845" y="305"/>
                  <a:pt x="845" y="305"/>
                  <a:pt x="845" y="305"/>
                </a:cubicBezTo>
                <a:cubicBezTo>
                  <a:pt x="845" y="305"/>
                  <a:pt x="845" y="304"/>
                  <a:pt x="846" y="304"/>
                </a:cubicBezTo>
                <a:close/>
                <a:moveTo>
                  <a:pt x="871" y="380"/>
                </a:moveTo>
                <a:cubicBezTo>
                  <a:pt x="882" y="336"/>
                  <a:pt x="882" y="336"/>
                  <a:pt x="882" y="336"/>
                </a:cubicBezTo>
                <a:cubicBezTo>
                  <a:pt x="909" y="410"/>
                  <a:pt x="909" y="410"/>
                  <a:pt x="909" y="410"/>
                </a:cubicBezTo>
                <a:cubicBezTo>
                  <a:pt x="908" y="410"/>
                  <a:pt x="908" y="410"/>
                  <a:pt x="908" y="411"/>
                </a:cubicBezTo>
                <a:cubicBezTo>
                  <a:pt x="872" y="385"/>
                  <a:pt x="872" y="385"/>
                  <a:pt x="872" y="385"/>
                </a:cubicBezTo>
                <a:cubicBezTo>
                  <a:pt x="873" y="384"/>
                  <a:pt x="873" y="384"/>
                  <a:pt x="873" y="384"/>
                </a:cubicBezTo>
                <a:cubicBezTo>
                  <a:pt x="873" y="382"/>
                  <a:pt x="872" y="381"/>
                  <a:pt x="871" y="380"/>
                </a:cubicBezTo>
                <a:close/>
                <a:moveTo>
                  <a:pt x="911" y="420"/>
                </a:moveTo>
                <a:cubicBezTo>
                  <a:pt x="912" y="420"/>
                  <a:pt x="913" y="420"/>
                  <a:pt x="913" y="420"/>
                </a:cubicBezTo>
                <a:cubicBezTo>
                  <a:pt x="949" y="477"/>
                  <a:pt x="949" y="477"/>
                  <a:pt x="949" y="477"/>
                </a:cubicBezTo>
                <a:cubicBezTo>
                  <a:pt x="948" y="477"/>
                  <a:pt x="947" y="478"/>
                  <a:pt x="947" y="479"/>
                </a:cubicBezTo>
                <a:cubicBezTo>
                  <a:pt x="899" y="475"/>
                  <a:pt x="899" y="475"/>
                  <a:pt x="899" y="475"/>
                </a:cubicBezTo>
                <a:cubicBezTo>
                  <a:pt x="899" y="475"/>
                  <a:pt x="899" y="475"/>
                  <a:pt x="899" y="475"/>
                </a:cubicBezTo>
                <a:cubicBezTo>
                  <a:pt x="899" y="471"/>
                  <a:pt x="897" y="468"/>
                  <a:pt x="894" y="467"/>
                </a:cubicBezTo>
                <a:cubicBezTo>
                  <a:pt x="910" y="420"/>
                  <a:pt x="910" y="420"/>
                  <a:pt x="910" y="420"/>
                </a:cubicBezTo>
                <a:cubicBezTo>
                  <a:pt x="911" y="420"/>
                  <a:pt x="911" y="420"/>
                  <a:pt x="911" y="420"/>
                </a:cubicBezTo>
                <a:close/>
                <a:moveTo>
                  <a:pt x="899" y="477"/>
                </a:moveTo>
                <a:cubicBezTo>
                  <a:pt x="947" y="481"/>
                  <a:pt x="947" y="481"/>
                  <a:pt x="947" y="481"/>
                </a:cubicBezTo>
                <a:cubicBezTo>
                  <a:pt x="947" y="481"/>
                  <a:pt x="947" y="482"/>
                  <a:pt x="947" y="482"/>
                </a:cubicBezTo>
                <a:cubicBezTo>
                  <a:pt x="907" y="499"/>
                  <a:pt x="907" y="499"/>
                  <a:pt x="907" y="499"/>
                </a:cubicBezTo>
                <a:cubicBezTo>
                  <a:pt x="907" y="499"/>
                  <a:pt x="907" y="499"/>
                  <a:pt x="906" y="499"/>
                </a:cubicBezTo>
                <a:cubicBezTo>
                  <a:pt x="906" y="499"/>
                  <a:pt x="906" y="499"/>
                  <a:pt x="906" y="499"/>
                </a:cubicBezTo>
                <a:cubicBezTo>
                  <a:pt x="896" y="483"/>
                  <a:pt x="896" y="483"/>
                  <a:pt x="896" y="483"/>
                </a:cubicBezTo>
                <a:cubicBezTo>
                  <a:pt x="898" y="481"/>
                  <a:pt x="899" y="479"/>
                  <a:pt x="899" y="477"/>
                </a:cubicBezTo>
                <a:close/>
                <a:moveTo>
                  <a:pt x="905" y="503"/>
                </a:moveTo>
                <a:cubicBezTo>
                  <a:pt x="905" y="503"/>
                  <a:pt x="906" y="503"/>
                  <a:pt x="906" y="503"/>
                </a:cubicBezTo>
                <a:cubicBezTo>
                  <a:pt x="906" y="503"/>
                  <a:pt x="907" y="503"/>
                  <a:pt x="907" y="503"/>
                </a:cubicBezTo>
                <a:cubicBezTo>
                  <a:pt x="945" y="540"/>
                  <a:pt x="945" y="540"/>
                  <a:pt x="945" y="540"/>
                </a:cubicBezTo>
                <a:cubicBezTo>
                  <a:pt x="945" y="541"/>
                  <a:pt x="944" y="542"/>
                  <a:pt x="944" y="542"/>
                </a:cubicBezTo>
                <a:cubicBezTo>
                  <a:pt x="864" y="543"/>
                  <a:pt x="864" y="543"/>
                  <a:pt x="864" y="543"/>
                </a:cubicBezTo>
                <a:cubicBezTo>
                  <a:pt x="864" y="542"/>
                  <a:pt x="863" y="541"/>
                  <a:pt x="863" y="540"/>
                </a:cubicBezTo>
                <a:lnTo>
                  <a:pt x="905" y="503"/>
                </a:lnTo>
                <a:close/>
                <a:moveTo>
                  <a:pt x="858" y="549"/>
                </a:moveTo>
                <a:cubicBezTo>
                  <a:pt x="859" y="549"/>
                  <a:pt x="860" y="548"/>
                  <a:pt x="861" y="548"/>
                </a:cubicBezTo>
                <a:cubicBezTo>
                  <a:pt x="896" y="588"/>
                  <a:pt x="896" y="588"/>
                  <a:pt x="896" y="588"/>
                </a:cubicBezTo>
                <a:cubicBezTo>
                  <a:pt x="896" y="588"/>
                  <a:pt x="896" y="588"/>
                  <a:pt x="896" y="588"/>
                </a:cubicBezTo>
                <a:cubicBezTo>
                  <a:pt x="834" y="575"/>
                  <a:pt x="834" y="575"/>
                  <a:pt x="834" y="575"/>
                </a:cubicBezTo>
                <a:cubicBezTo>
                  <a:pt x="834" y="575"/>
                  <a:pt x="834" y="574"/>
                  <a:pt x="834" y="574"/>
                </a:cubicBezTo>
                <a:cubicBezTo>
                  <a:pt x="834" y="572"/>
                  <a:pt x="833" y="570"/>
                  <a:pt x="832" y="568"/>
                </a:cubicBezTo>
                <a:cubicBezTo>
                  <a:pt x="855" y="547"/>
                  <a:pt x="855" y="547"/>
                  <a:pt x="855" y="547"/>
                </a:cubicBezTo>
                <a:cubicBezTo>
                  <a:pt x="856" y="548"/>
                  <a:pt x="857" y="549"/>
                  <a:pt x="858" y="549"/>
                </a:cubicBezTo>
                <a:close/>
                <a:moveTo>
                  <a:pt x="786" y="633"/>
                </a:moveTo>
                <a:cubicBezTo>
                  <a:pt x="786" y="633"/>
                  <a:pt x="786" y="633"/>
                  <a:pt x="786" y="633"/>
                </a:cubicBezTo>
                <a:cubicBezTo>
                  <a:pt x="785" y="633"/>
                  <a:pt x="785" y="633"/>
                  <a:pt x="784" y="633"/>
                </a:cubicBezTo>
                <a:cubicBezTo>
                  <a:pt x="743" y="608"/>
                  <a:pt x="743" y="608"/>
                  <a:pt x="743" y="608"/>
                </a:cubicBezTo>
                <a:cubicBezTo>
                  <a:pt x="744" y="607"/>
                  <a:pt x="744" y="607"/>
                  <a:pt x="744" y="606"/>
                </a:cubicBezTo>
                <a:cubicBezTo>
                  <a:pt x="744" y="605"/>
                  <a:pt x="744" y="605"/>
                  <a:pt x="744" y="605"/>
                </a:cubicBezTo>
                <a:cubicBezTo>
                  <a:pt x="816" y="578"/>
                  <a:pt x="816" y="578"/>
                  <a:pt x="816" y="578"/>
                </a:cubicBezTo>
                <a:cubicBezTo>
                  <a:pt x="816" y="579"/>
                  <a:pt x="817" y="580"/>
                  <a:pt x="817" y="580"/>
                </a:cubicBezTo>
                <a:lnTo>
                  <a:pt x="786" y="633"/>
                </a:lnTo>
                <a:close/>
                <a:moveTo>
                  <a:pt x="775" y="673"/>
                </a:moveTo>
                <a:cubicBezTo>
                  <a:pt x="774" y="673"/>
                  <a:pt x="774" y="673"/>
                  <a:pt x="773" y="673"/>
                </a:cubicBezTo>
                <a:cubicBezTo>
                  <a:pt x="742" y="610"/>
                  <a:pt x="742" y="610"/>
                  <a:pt x="742" y="610"/>
                </a:cubicBezTo>
                <a:cubicBezTo>
                  <a:pt x="742" y="610"/>
                  <a:pt x="742" y="610"/>
                  <a:pt x="743" y="609"/>
                </a:cubicBezTo>
                <a:cubicBezTo>
                  <a:pt x="783" y="634"/>
                  <a:pt x="783" y="634"/>
                  <a:pt x="783" y="634"/>
                </a:cubicBezTo>
                <a:cubicBezTo>
                  <a:pt x="783" y="634"/>
                  <a:pt x="783" y="635"/>
                  <a:pt x="783" y="635"/>
                </a:cubicBezTo>
                <a:cubicBezTo>
                  <a:pt x="783" y="635"/>
                  <a:pt x="784" y="636"/>
                  <a:pt x="784" y="636"/>
                </a:cubicBezTo>
                <a:cubicBezTo>
                  <a:pt x="775" y="673"/>
                  <a:pt x="775" y="673"/>
                  <a:pt x="775" y="673"/>
                </a:cubicBezTo>
                <a:cubicBezTo>
                  <a:pt x="775" y="673"/>
                  <a:pt x="775" y="673"/>
                  <a:pt x="775" y="673"/>
                </a:cubicBezTo>
                <a:close/>
                <a:moveTo>
                  <a:pt x="866" y="647"/>
                </a:moveTo>
                <a:cubicBezTo>
                  <a:pt x="865" y="647"/>
                  <a:pt x="865" y="647"/>
                  <a:pt x="864" y="647"/>
                </a:cubicBezTo>
                <a:cubicBezTo>
                  <a:pt x="830" y="582"/>
                  <a:pt x="830" y="582"/>
                  <a:pt x="830" y="582"/>
                </a:cubicBezTo>
                <a:cubicBezTo>
                  <a:pt x="832" y="581"/>
                  <a:pt x="833" y="579"/>
                  <a:pt x="834" y="577"/>
                </a:cubicBezTo>
                <a:cubicBezTo>
                  <a:pt x="896" y="590"/>
                  <a:pt x="896" y="590"/>
                  <a:pt x="896" y="590"/>
                </a:cubicBezTo>
                <a:cubicBezTo>
                  <a:pt x="896" y="591"/>
                  <a:pt x="896" y="592"/>
                  <a:pt x="897" y="593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7"/>
                  <a:pt x="867" y="647"/>
                  <a:pt x="866" y="647"/>
                </a:cubicBezTo>
                <a:close/>
                <a:moveTo>
                  <a:pt x="869" y="648"/>
                </a:moveTo>
                <a:cubicBezTo>
                  <a:pt x="899" y="593"/>
                  <a:pt x="899" y="593"/>
                  <a:pt x="899" y="593"/>
                </a:cubicBezTo>
                <a:cubicBezTo>
                  <a:pt x="899" y="593"/>
                  <a:pt x="899" y="593"/>
                  <a:pt x="899" y="594"/>
                </a:cubicBezTo>
                <a:cubicBezTo>
                  <a:pt x="901" y="594"/>
                  <a:pt x="903" y="592"/>
                  <a:pt x="903" y="590"/>
                </a:cubicBezTo>
                <a:cubicBezTo>
                  <a:pt x="903" y="590"/>
                  <a:pt x="903" y="590"/>
                  <a:pt x="903" y="589"/>
                </a:cubicBezTo>
                <a:cubicBezTo>
                  <a:pt x="951" y="571"/>
                  <a:pt x="951" y="571"/>
                  <a:pt x="951" y="571"/>
                </a:cubicBezTo>
                <a:cubicBezTo>
                  <a:pt x="869" y="648"/>
                  <a:pt x="869" y="648"/>
                  <a:pt x="869" y="648"/>
                </a:cubicBezTo>
                <a:cubicBezTo>
                  <a:pt x="869" y="648"/>
                  <a:pt x="869" y="648"/>
                  <a:pt x="869" y="648"/>
                </a:cubicBezTo>
                <a:close/>
                <a:moveTo>
                  <a:pt x="951" y="548"/>
                </a:moveTo>
                <a:cubicBezTo>
                  <a:pt x="953" y="547"/>
                  <a:pt x="955" y="546"/>
                  <a:pt x="955" y="543"/>
                </a:cubicBezTo>
                <a:cubicBezTo>
                  <a:pt x="955" y="541"/>
                  <a:pt x="953" y="539"/>
                  <a:pt x="952" y="539"/>
                </a:cubicBezTo>
                <a:cubicBezTo>
                  <a:pt x="976" y="464"/>
                  <a:pt x="976" y="464"/>
                  <a:pt x="976" y="464"/>
                </a:cubicBezTo>
                <a:cubicBezTo>
                  <a:pt x="955" y="565"/>
                  <a:pt x="955" y="565"/>
                  <a:pt x="955" y="565"/>
                </a:cubicBezTo>
                <a:lnTo>
                  <a:pt x="951" y="548"/>
                </a:lnTo>
                <a:close/>
                <a:moveTo>
                  <a:pt x="978" y="448"/>
                </a:moveTo>
                <a:cubicBezTo>
                  <a:pt x="977" y="448"/>
                  <a:pt x="977" y="449"/>
                  <a:pt x="977" y="449"/>
                </a:cubicBezTo>
                <a:cubicBezTo>
                  <a:pt x="977" y="450"/>
                  <a:pt x="977" y="450"/>
                  <a:pt x="977" y="451"/>
                </a:cubicBezTo>
                <a:cubicBezTo>
                  <a:pt x="955" y="476"/>
                  <a:pt x="955" y="476"/>
                  <a:pt x="955" y="476"/>
                </a:cubicBezTo>
                <a:cubicBezTo>
                  <a:pt x="955" y="476"/>
                  <a:pt x="954" y="476"/>
                  <a:pt x="954" y="476"/>
                </a:cubicBezTo>
                <a:cubicBezTo>
                  <a:pt x="965" y="424"/>
                  <a:pt x="965" y="424"/>
                  <a:pt x="965" y="424"/>
                </a:cubicBezTo>
                <a:cubicBezTo>
                  <a:pt x="965" y="424"/>
                  <a:pt x="965" y="424"/>
                  <a:pt x="966" y="424"/>
                </a:cubicBezTo>
                <a:lnTo>
                  <a:pt x="978" y="448"/>
                </a:lnTo>
                <a:close/>
                <a:moveTo>
                  <a:pt x="963" y="417"/>
                </a:moveTo>
                <a:cubicBezTo>
                  <a:pt x="962" y="417"/>
                  <a:pt x="962" y="418"/>
                  <a:pt x="961" y="419"/>
                </a:cubicBezTo>
                <a:cubicBezTo>
                  <a:pt x="917" y="414"/>
                  <a:pt x="917" y="414"/>
                  <a:pt x="917" y="414"/>
                </a:cubicBezTo>
                <a:cubicBezTo>
                  <a:pt x="917" y="412"/>
                  <a:pt x="915" y="410"/>
                  <a:pt x="913" y="410"/>
                </a:cubicBezTo>
                <a:cubicBezTo>
                  <a:pt x="933" y="333"/>
                  <a:pt x="933" y="333"/>
                  <a:pt x="933" y="333"/>
                </a:cubicBezTo>
                <a:cubicBezTo>
                  <a:pt x="933" y="333"/>
                  <a:pt x="933" y="333"/>
                  <a:pt x="934" y="333"/>
                </a:cubicBezTo>
                <a:cubicBezTo>
                  <a:pt x="934" y="333"/>
                  <a:pt x="934" y="333"/>
                  <a:pt x="935" y="333"/>
                </a:cubicBezTo>
                <a:lnTo>
                  <a:pt x="963" y="417"/>
                </a:lnTo>
                <a:close/>
                <a:moveTo>
                  <a:pt x="884" y="273"/>
                </a:moveTo>
                <a:cubicBezTo>
                  <a:pt x="884" y="273"/>
                  <a:pt x="884" y="273"/>
                  <a:pt x="884" y="273"/>
                </a:cubicBezTo>
                <a:cubicBezTo>
                  <a:pt x="846" y="297"/>
                  <a:pt x="846" y="297"/>
                  <a:pt x="846" y="297"/>
                </a:cubicBezTo>
                <a:cubicBezTo>
                  <a:pt x="845" y="296"/>
                  <a:pt x="844" y="295"/>
                  <a:pt x="842" y="295"/>
                </a:cubicBezTo>
                <a:cubicBezTo>
                  <a:pt x="841" y="295"/>
                  <a:pt x="840" y="295"/>
                  <a:pt x="840" y="296"/>
                </a:cubicBezTo>
                <a:cubicBezTo>
                  <a:pt x="786" y="235"/>
                  <a:pt x="786" y="235"/>
                  <a:pt x="786" y="235"/>
                </a:cubicBezTo>
                <a:cubicBezTo>
                  <a:pt x="786" y="235"/>
                  <a:pt x="786" y="235"/>
                  <a:pt x="787" y="234"/>
                </a:cubicBezTo>
                <a:lnTo>
                  <a:pt x="884" y="273"/>
                </a:lnTo>
                <a:close/>
                <a:moveTo>
                  <a:pt x="779" y="228"/>
                </a:moveTo>
                <a:cubicBezTo>
                  <a:pt x="731" y="184"/>
                  <a:pt x="731" y="184"/>
                  <a:pt x="731" y="184"/>
                </a:cubicBezTo>
                <a:cubicBezTo>
                  <a:pt x="731" y="183"/>
                  <a:pt x="731" y="182"/>
                  <a:pt x="731" y="181"/>
                </a:cubicBezTo>
                <a:cubicBezTo>
                  <a:pt x="731" y="179"/>
                  <a:pt x="730" y="177"/>
                  <a:pt x="728" y="176"/>
                </a:cubicBezTo>
                <a:cubicBezTo>
                  <a:pt x="734" y="132"/>
                  <a:pt x="734" y="132"/>
                  <a:pt x="734" y="132"/>
                </a:cubicBezTo>
                <a:cubicBezTo>
                  <a:pt x="779" y="227"/>
                  <a:pt x="779" y="227"/>
                  <a:pt x="779" y="227"/>
                </a:cubicBezTo>
                <a:cubicBezTo>
                  <a:pt x="779" y="228"/>
                  <a:pt x="779" y="228"/>
                  <a:pt x="779" y="228"/>
                </a:cubicBezTo>
                <a:close/>
                <a:moveTo>
                  <a:pt x="653" y="46"/>
                </a:moveTo>
                <a:cubicBezTo>
                  <a:pt x="588" y="53"/>
                  <a:pt x="588" y="53"/>
                  <a:pt x="588" y="53"/>
                </a:cubicBezTo>
                <a:cubicBezTo>
                  <a:pt x="588" y="50"/>
                  <a:pt x="586" y="47"/>
                  <a:pt x="582" y="46"/>
                </a:cubicBezTo>
                <a:cubicBezTo>
                  <a:pt x="589" y="21"/>
                  <a:pt x="589" y="21"/>
                  <a:pt x="589" y="21"/>
                </a:cubicBezTo>
                <a:cubicBezTo>
                  <a:pt x="589" y="21"/>
                  <a:pt x="589" y="21"/>
                  <a:pt x="589" y="21"/>
                </a:cubicBezTo>
                <a:cubicBezTo>
                  <a:pt x="591" y="21"/>
                  <a:pt x="593" y="20"/>
                  <a:pt x="594" y="19"/>
                </a:cubicBezTo>
                <a:lnTo>
                  <a:pt x="653" y="46"/>
                </a:lnTo>
                <a:close/>
                <a:moveTo>
                  <a:pt x="464" y="7"/>
                </a:moveTo>
                <a:cubicBezTo>
                  <a:pt x="464" y="8"/>
                  <a:pt x="465" y="9"/>
                  <a:pt x="466" y="10"/>
                </a:cubicBezTo>
                <a:cubicBezTo>
                  <a:pt x="456" y="37"/>
                  <a:pt x="456" y="37"/>
                  <a:pt x="456" y="37"/>
                </a:cubicBezTo>
                <a:cubicBezTo>
                  <a:pt x="455" y="37"/>
                  <a:pt x="455" y="37"/>
                  <a:pt x="455" y="38"/>
                </a:cubicBezTo>
                <a:cubicBezTo>
                  <a:pt x="404" y="16"/>
                  <a:pt x="404" y="16"/>
                  <a:pt x="404" y="16"/>
                </a:cubicBezTo>
                <a:lnTo>
                  <a:pt x="464" y="7"/>
                </a:lnTo>
                <a:close/>
                <a:moveTo>
                  <a:pt x="322" y="89"/>
                </a:moveTo>
                <a:cubicBezTo>
                  <a:pt x="322" y="89"/>
                  <a:pt x="321" y="89"/>
                  <a:pt x="321" y="89"/>
                </a:cubicBezTo>
                <a:cubicBezTo>
                  <a:pt x="319" y="89"/>
                  <a:pt x="318" y="90"/>
                  <a:pt x="318" y="92"/>
                </a:cubicBezTo>
                <a:cubicBezTo>
                  <a:pt x="318" y="92"/>
                  <a:pt x="318" y="92"/>
                  <a:pt x="318" y="92"/>
                </a:cubicBezTo>
                <a:cubicBezTo>
                  <a:pt x="288" y="99"/>
                  <a:pt x="288" y="99"/>
                  <a:pt x="288" y="99"/>
                </a:cubicBezTo>
                <a:cubicBezTo>
                  <a:pt x="288" y="98"/>
                  <a:pt x="287" y="98"/>
                  <a:pt x="287" y="98"/>
                </a:cubicBezTo>
                <a:cubicBezTo>
                  <a:pt x="352" y="48"/>
                  <a:pt x="352" y="48"/>
                  <a:pt x="352" y="48"/>
                </a:cubicBezTo>
                <a:lnTo>
                  <a:pt x="322" y="89"/>
                </a:lnTo>
                <a:close/>
                <a:moveTo>
                  <a:pt x="223" y="189"/>
                </a:moveTo>
                <a:cubicBezTo>
                  <a:pt x="241" y="155"/>
                  <a:pt x="241" y="155"/>
                  <a:pt x="241" y="155"/>
                </a:cubicBezTo>
                <a:cubicBezTo>
                  <a:pt x="241" y="155"/>
                  <a:pt x="242" y="155"/>
                  <a:pt x="242" y="155"/>
                </a:cubicBezTo>
                <a:cubicBezTo>
                  <a:pt x="245" y="155"/>
                  <a:pt x="246" y="154"/>
                  <a:pt x="247" y="152"/>
                </a:cubicBezTo>
                <a:cubicBezTo>
                  <a:pt x="286" y="161"/>
                  <a:pt x="286" y="161"/>
                  <a:pt x="286" y="161"/>
                </a:cubicBezTo>
                <a:cubicBezTo>
                  <a:pt x="286" y="161"/>
                  <a:pt x="286" y="161"/>
                  <a:pt x="286" y="161"/>
                </a:cubicBezTo>
                <a:cubicBezTo>
                  <a:pt x="213" y="214"/>
                  <a:pt x="213" y="214"/>
                  <a:pt x="213" y="214"/>
                </a:cubicBezTo>
                <a:cubicBezTo>
                  <a:pt x="213" y="214"/>
                  <a:pt x="212" y="213"/>
                  <a:pt x="212" y="213"/>
                </a:cubicBezTo>
                <a:lnTo>
                  <a:pt x="223" y="189"/>
                </a:lnTo>
                <a:close/>
                <a:moveTo>
                  <a:pt x="208" y="223"/>
                </a:moveTo>
                <a:cubicBezTo>
                  <a:pt x="203" y="275"/>
                  <a:pt x="203" y="275"/>
                  <a:pt x="203" y="275"/>
                </a:cubicBezTo>
                <a:cubicBezTo>
                  <a:pt x="202" y="275"/>
                  <a:pt x="201" y="275"/>
                  <a:pt x="200" y="276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153" y="239"/>
                  <a:pt x="153" y="239"/>
                  <a:pt x="153" y="239"/>
                </a:cubicBezTo>
                <a:cubicBezTo>
                  <a:pt x="205" y="220"/>
                  <a:pt x="205" y="220"/>
                  <a:pt x="205" y="220"/>
                </a:cubicBezTo>
                <a:cubicBezTo>
                  <a:pt x="205" y="221"/>
                  <a:pt x="206" y="222"/>
                  <a:pt x="208" y="223"/>
                </a:cubicBezTo>
                <a:close/>
                <a:moveTo>
                  <a:pt x="46" y="340"/>
                </a:moveTo>
                <a:cubicBezTo>
                  <a:pt x="46" y="340"/>
                  <a:pt x="46" y="340"/>
                  <a:pt x="46" y="340"/>
                </a:cubicBezTo>
                <a:cubicBezTo>
                  <a:pt x="46" y="395"/>
                  <a:pt x="46" y="395"/>
                  <a:pt x="46" y="395"/>
                </a:cubicBezTo>
                <a:cubicBezTo>
                  <a:pt x="43" y="395"/>
                  <a:pt x="41" y="397"/>
                  <a:pt x="41" y="400"/>
                </a:cubicBezTo>
                <a:cubicBezTo>
                  <a:pt x="41" y="401"/>
                  <a:pt x="42" y="403"/>
                  <a:pt x="43" y="404"/>
                </a:cubicBezTo>
                <a:cubicBezTo>
                  <a:pt x="8" y="451"/>
                  <a:pt x="8" y="451"/>
                  <a:pt x="8" y="451"/>
                </a:cubicBezTo>
                <a:cubicBezTo>
                  <a:pt x="8" y="451"/>
                  <a:pt x="8" y="451"/>
                  <a:pt x="8" y="451"/>
                </a:cubicBezTo>
                <a:lnTo>
                  <a:pt x="46" y="340"/>
                </a:lnTo>
                <a:close/>
                <a:moveTo>
                  <a:pt x="9" y="460"/>
                </a:moveTo>
                <a:cubicBezTo>
                  <a:pt x="57" y="503"/>
                  <a:pt x="57" y="503"/>
                  <a:pt x="57" y="503"/>
                </a:cubicBezTo>
                <a:cubicBezTo>
                  <a:pt x="56" y="504"/>
                  <a:pt x="56" y="505"/>
                  <a:pt x="56" y="506"/>
                </a:cubicBezTo>
                <a:cubicBezTo>
                  <a:pt x="56" y="508"/>
                  <a:pt x="56" y="509"/>
                  <a:pt x="58" y="510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460"/>
                  <a:pt x="7" y="460"/>
                  <a:pt x="7" y="460"/>
                </a:cubicBezTo>
                <a:cubicBezTo>
                  <a:pt x="8" y="460"/>
                  <a:pt x="8" y="460"/>
                  <a:pt x="9" y="460"/>
                </a:cubicBezTo>
                <a:close/>
                <a:moveTo>
                  <a:pt x="100" y="588"/>
                </a:moveTo>
                <a:cubicBezTo>
                  <a:pt x="100" y="588"/>
                  <a:pt x="100" y="589"/>
                  <a:pt x="100" y="590"/>
                </a:cubicBezTo>
                <a:cubicBezTo>
                  <a:pt x="100" y="593"/>
                  <a:pt x="102" y="595"/>
                  <a:pt x="105" y="595"/>
                </a:cubicBezTo>
                <a:cubicBezTo>
                  <a:pt x="109" y="641"/>
                  <a:pt x="109" y="641"/>
                  <a:pt x="109" y="641"/>
                </a:cubicBezTo>
                <a:cubicBezTo>
                  <a:pt x="32" y="549"/>
                  <a:pt x="32" y="549"/>
                  <a:pt x="32" y="549"/>
                </a:cubicBezTo>
                <a:lnTo>
                  <a:pt x="100" y="588"/>
                </a:lnTo>
                <a:close/>
                <a:moveTo>
                  <a:pt x="113" y="643"/>
                </a:moveTo>
                <a:cubicBezTo>
                  <a:pt x="112" y="642"/>
                  <a:pt x="112" y="641"/>
                  <a:pt x="111" y="641"/>
                </a:cubicBezTo>
                <a:cubicBezTo>
                  <a:pt x="107" y="595"/>
                  <a:pt x="107" y="595"/>
                  <a:pt x="107" y="595"/>
                </a:cubicBezTo>
                <a:cubicBezTo>
                  <a:pt x="107" y="595"/>
                  <a:pt x="107" y="595"/>
                  <a:pt x="108" y="594"/>
                </a:cubicBezTo>
                <a:cubicBezTo>
                  <a:pt x="153" y="653"/>
                  <a:pt x="153" y="653"/>
                  <a:pt x="153" y="653"/>
                </a:cubicBezTo>
                <a:cubicBezTo>
                  <a:pt x="153" y="654"/>
                  <a:pt x="152" y="654"/>
                  <a:pt x="152" y="655"/>
                </a:cubicBezTo>
                <a:lnTo>
                  <a:pt x="113" y="643"/>
                </a:lnTo>
                <a:close/>
                <a:moveTo>
                  <a:pt x="367" y="639"/>
                </a:moveTo>
                <a:cubicBezTo>
                  <a:pt x="355" y="599"/>
                  <a:pt x="355" y="599"/>
                  <a:pt x="355" y="599"/>
                </a:cubicBezTo>
                <a:cubicBezTo>
                  <a:pt x="384" y="596"/>
                  <a:pt x="384" y="596"/>
                  <a:pt x="384" y="596"/>
                </a:cubicBezTo>
                <a:cubicBezTo>
                  <a:pt x="384" y="598"/>
                  <a:pt x="385" y="599"/>
                  <a:pt x="386" y="599"/>
                </a:cubicBezTo>
                <a:lnTo>
                  <a:pt x="367" y="639"/>
                </a:lnTo>
                <a:close/>
                <a:moveTo>
                  <a:pt x="389" y="590"/>
                </a:moveTo>
                <a:cubicBezTo>
                  <a:pt x="389" y="590"/>
                  <a:pt x="389" y="590"/>
                  <a:pt x="389" y="590"/>
                </a:cubicBezTo>
                <a:cubicBezTo>
                  <a:pt x="388" y="590"/>
                  <a:pt x="386" y="590"/>
                  <a:pt x="386" y="591"/>
                </a:cubicBezTo>
                <a:cubicBezTo>
                  <a:pt x="342" y="547"/>
                  <a:pt x="342" y="547"/>
                  <a:pt x="342" y="547"/>
                </a:cubicBezTo>
                <a:cubicBezTo>
                  <a:pt x="343" y="547"/>
                  <a:pt x="343" y="546"/>
                  <a:pt x="343" y="546"/>
                </a:cubicBezTo>
                <a:cubicBezTo>
                  <a:pt x="392" y="556"/>
                  <a:pt x="392" y="556"/>
                  <a:pt x="392" y="556"/>
                </a:cubicBezTo>
                <a:cubicBezTo>
                  <a:pt x="392" y="556"/>
                  <a:pt x="392" y="556"/>
                  <a:pt x="392" y="556"/>
                </a:cubicBezTo>
                <a:cubicBezTo>
                  <a:pt x="392" y="559"/>
                  <a:pt x="393" y="561"/>
                  <a:pt x="395" y="561"/>
                </a:cubicBezTo>
                <a:lnTo>
                  <a:pt x="389" y="590"/>
                </a:lnTo>
                <a:close/>
                <a:moveTo>
                  <a:pt x="401" y="560"/>
                </a:moveTo>
                <a:cubicBezTo>
                  <a:pt x="401" y="560"/>
                  <a:pt x="401" y="560"/>
                  <a:pt x="402" y="559"/>
                </a:cubicBezTo>
                <a:cubicBezTo>
                  <a:pt x="431" y="574"/>
                  <a:pt x="431" y="574"/>
                  <a:pt x="431" y="574"/>
                </a:cubicBezTo>
                <a:cubicBezTo>
                  <a:pt x="431" y="575"/>
                  <a:pt x="432" y="576"/>
                  <a:pt x="432" y="576"/>
                </a:cubicBezTo>
                <a:cubicBezTo>
                  <a:pt x="431" y="591"/>
                  <a:pt x="431" y="591"/>
                  <a:pt x="431" y="591"/>
                </a:cubicBezTo>
                <a:cubicBezTo>
                  <a:pt x="431" y="591"/>
                  <a:pt x="431" y="591"/>
                  <a:pt x="431" y="591"/>
                </a:cubicBezTo>
                <a:cubicBezTo>
                  <a:pt x="429" y="591"/>
                  <a:pt x="427" y="591"/>
                  <a:pt x="426" y="592"/>
                </a:cubicBezTo>
                <a:lnTo>
                  <a:pt x="401" y="560"/>
                </a:lnTo>
                <a:close/>
                <a:moveTo>
                  <a:pt x="436" y="609"/>
                </a:moveTo>
                <a:cubicBezTo>
                  <a:pt x="437" y="608"/>
                  <a:pt x="437" y="608"/>
                  <a:pt x="438" y="607"/>
                </a:cubicBezTo>
                <a:cubicBezTo>
                  <a:pt x="511" y="670"/>
                  <a:pt x="511" y="670"/>
                  <a:pt x="511" y="670"/>
                </a:cubicBezTo>
                <a:cubicBezTo>
                  <a:pt x="511" y="671"/>
                  <a:pt x="511" y="671"/>
                  <a:pt x="511" y="672"/>
                </a:cubicBezTo>
                <a:cubicBezTo>
                  <a:pt x="470" y="667"/>
                  <a:pt x="470" y="667"/>
                  <a:pt x="470" y="667"/>
                </a:cubicBezTo>
                <a:cubicBezTo>
                  <a:pt x="470" y="665"/>
                  <a:pt x="468" y="662"/>
                  <a:pt x="465" y="662"/>
                </a:cubicBezTo>
                <a:cubicBezTo>
                  <a:pt x="464" y="662"/>
                  <a:pt x="464" y="662"/>
                  <a:pt x="463" y="663"/>
                </a:cubicBezTo>
                <a:lnTo>
                  <a:pt x="436" y="609"/>
                </a:lnTo>
                <a:close/>
                <a:moveTo>
                  <a:pt x="586" y="711"/>
                </a:moveTo>
                <a:cubicBezTo>
                  <a:pt x="537" y="711"/>
                  <a:pt x="537" y="711"/>
                  <a:pt x="537" y="711"/>
                </a:cubicBezTo>
                <a:cubicBezTo>
                  <a:pt x="537" y="711"/>
                  <a:pt x="537" y="710"/>
                  <a:pt x="536" y="710"/>
                </a:cubicBezTo>
                <a:cubicBezTo>
                  <a:pt x="541" y="645"/>
                  <a:pt x="541" y="645"/>
                  <a:pt x="541" y="645"/>
                </a:cubicBezTo>
                <a:cubicBezTo>
                  <a:pt x="542" y="645"/>
                  <a:pt x="542" y="645"/>
                  <a:pt x="543" y="645"/>
                </a:cubicBezTo>
                <a:cubicBezTo>
                  <a:pt x="589" y="705"/>
                  <a:pt x="589" y="705"/>
                  <a:pt x="589" y="705"/>
                </a:cubicBezTo>
                <a:cubicBezTo>
                  <a:pt x="587" y="707"/>
                  <a:pt x="586" y="709"/>
                  <a:pt x="586" y="711"/>
                </a:cubicBezTo>
                <a:close/>
                <a:moveTo>
                  <a:pt x="537" y="636"/>
                </a:moveTo>
                <a:cubicBezTo>
                  <a:pt x="537" y="637"/>
                  <a:pt x="536" y="637"/>
                  <a:pt x="536" y="638"/>
                </a:cubicBezTo>
                <a:cubicBezTo>
                  <a:pt x="440" y="603"/>
                  <a:pt x="440" y="603"/>
                  <a:pt x="440" y="603"/>
                </a:cubicBezTo>
                <a:cubicBezTo>
                  <a:pt x="440" y="602"/>
                  <a:pt x="441" y="601"/>
                  <a:pt x="441" y="600"/>
                </a:cubicBezTo>
                <a:cubicBezTo>
                  <a:pt x="441" y="599"/>
                  <a:pt x="440" y="597"/>
                  <a:pt x="439" y="596"/>
                </a:cubicBezTo>
                <a:cubicBezTo>
                  <a:pt x="486" y="565"/>
                  <a:pt x="486" y="565"/>
                  <a:pt x="486" y="565"/>
                </a:cubicBezTo>
                <a:cubicBezTo>
                  <a:pt x="487" y="566"/>
                  <a:pt x="488" y="567"/>
                  <a:pt x="490" y="567"/>
                </a:cubicBezTo>
                <a:cubicBezTo>
                  <a:pt x="490" y="567"/>
                  <a:pt x="491" y="567"/>
                  <a:pt x="491" y="567"/>
                </a:cubicBezTo>
                <a:lnTo>
                  <a:pt x="537" y="636"/>
                </a:lnTo>
                <a:close/>
                <a:moveTo>
                  <a:pt x="486" y="558"/>
                </a:moveTo>
                <a:cubicBezTo>
                  <a:pt x="485" y="559"/>
                  <a:pt x="484" y="560"/>
                  <a:pt x="484" y="562"/>
                </a:cubicBezTo>
                <a:cubicBezTo>
                  <a:pt x="484" y="562"/>
                  <a:pt x="485" y="562"/>
                  <a:pt x="485" y="562"/>
                </a:cubicBezTo>
                <a:cubicBezTo>
                  <a:pt x="435" y="573"/>
                  <a:pt x="435" y="573"/>
                  <a:pt x="435" y="573"/>
                </a:cubicBezTo>
                <a:cubicBezTo>
                  <a:pt x="435" y="573"/>
                  <a:pt x="435" y="573"/>
                  <a:pt x="434" y="573"/>
                </a:cubicBezTo>
                <a:cubicBezTo>
                  <a:pt x="444" y="496"/>
                  <a:pt x="444" y="496"/>
                  <a:pt x="444" y="496"/>
                </a:cubicBezTo>
                <a:cubicBezTo>
                  <a:pt x="445" y="496"/>
                  <a:pt x="446" y="496"/>
                  <a:pt x="446" y="496"/>
                </a:cubicBezTo>
                <a:lnTo>
                  <a:pt x="486" y="558"/>
                </a:lnTo>
                <a:close/>
                <a:moveTo>
                  <a:pt x="381" y="424"/>
                </a:moveTo>
                <a:cubicBezTo>
                  <a:pt x="367" y="458"/>
                  <a:pt x="367" y="458"/>
                  <a:pt x="367" y="458"/>
                </a:cubicBezTo>
                <a:cubicBezTo>
                  <a:pt x="365" y="411"/>
                  <a:pt x="365" y="411"/>
                  <a:pt x="365" y="411"/>
                </a:cubicBezTo>
                <a:cubicBezTo>
                  <a:pt x="365" y="411"/>
                  <a:pt x="365" y="411"/>
                  <a:pt x="365" y="411"/>
                </a:cubicBezTo>
                <a:cubicBezTo>
                  <a:pt x="380" y="419"/>
                  <a:pt x="380" y="419"/>
                  <a:pt x="380" y="419"/>
                </a:cubicBezTo>
                <a:cubicBezTo>
                  <a:pt x="379" y="419"/>
                  <a:pt x="379" y="420"/>
                  <a:pt x="379" y="420"/>
                </a:cubicBezTo>
                <a:cubicBezTo>
                  <a:pt x="379" y="422"/>
                  <a:pt x="380" y="423"/>
                  <a:pt x="381" y="424"/>
                </a:cubicBezTo>
                <a:close/>
                <a:moveTo>
                  <a:pt x="340" y="429"/>
                </a:moveTo>
                <a:cubicBezTo>
                  <a:pt x="339" y="428"/>
                  <a:pt x="338" y="427"/>
                  <a:pt x="337" y="427"/>
                </a:cubicBezTo>
                <a:cubicBezTo>
                  <a:pt x="336" y="427"/>
                  <a:pt x="335" y="428"/>
                  <a:pt x="334" y="428"/>
                </a:cubicBezTo>
                <a:cubicBezTo>
                  <a:pt x="320" y="409"/>
                  <a:pt x="320" y="409"/>
                  <a:pt x="320" y="409"/>
                </a:cubicBezTo>
                <a:cubicBezTo>
                  <a:pt x="320" y="409"/>
                  <a:pt x="320" y="409"/>
                  <a:pt x="321" y="409"/>
                </a:cubicBezTo>
                <a:cubicBezTo>
                  <a:pt x="362" y="410"/>
                  <a:pt x="362" y="410"/>
                  <a:pt x="362" y="410"/>
                </a:cubicBezTo>
                <a:lnTo>
                  <a:pt x="340" y="429"/>
                </a:lnTo>
                <a:close/>
                <a:moveTo>
                  <a:pt x="340" y="437"/>
                </a:moveTo>
                <a:cubicBezTo>
                  <a:pt x="365" y="461"/>
                  <a:pt x="365" y="461"/>
                  <a:pt x="365" y="461"/>
                </a:cubicBezTo>
                <a:cubicBezTo>
                  <a:pt x="365" y="461"/>
                  <a:pt x="365" y="461"/>
                  <a:pt x="365" y="461"/>
                </a:cubicBezTo>
                <a:cubicBezTo>
                  <a:pt x="352" y="465"/>
                  <a:pt x="352" y="465"/>
                  <a:pt x="352" y="465"/>
                </a:cubicBezTo>
                <a:cubicBezTo>
                  <a:pt x="351" y="464"/>
                  <a:pt x="351" y="464"/>
                  <a:pt x="350" y="464"/>
                </a:cubicBezTo>
                <a:cubicBezTo>
                  <a:pt x="350" y="464"/>
                  <a:pt x="350" y="464"/>
                  <a:pt x="350" y="464"/>
                </a:cubicBezTo>
                <a:cubicBezTo>
                  <a:pt x="339" y="437"/>
                  <a:pt x="339" y="437"/>
                  <a:pt x="339" y="437"/>
                </a:cubicBezTo>
                <a:cubicBezTo>
                  <a:pt x="339" y="437"/>
                  <a:pt x="339" y="437"/>
                  <a:pt x="340" y="437"/>
                </a:cubicBezTo>
                <a:close/>
                <a:moveTo>
                  <a:pt x="336" y="549"/>
                </a:moveTo>
                <a:cubicBezTo>
                  <a:pt x="325" y="598"/>
                  <a:pt x="325" y="598"/>
                  <a:pt x="325" y="598"/>
                </a:cubicBezTo>
                <a:cubicBezTo>
                  <a:pt x="324" y="598"/>
                  <a:pt x="324" y="599"/>
                  <a:pt x="324" y="599"/>
                </a:cubicBezTo>
                <a:cubicBezTo>
                  <a:pt x="290" y="577"/>
                  <a:pt x="290" y="577"/>
                  <a:pt x="290" y="577"/>
                </a:cubicBezTo>
                <a:cubicBezTo>
                  <a:pt x="290" y="577"/>
                  <a:pt x="290" y="577"/>
                  <a:pt x="290" y="577"/>
                </a:cubicBezTo>
                <a:cubicBezTo>
                  <a:pt x="290" y="577"/>
                  <a:pt x="290" y="576"/>
                  <a:pt x="290" y="576"/>
                </a:cubicBezTo>
                <a:cubicBezTo>
                  <a:pt x="334" y="548"/>
                  <a:pt x="334" y="548"/>
                  <a:pt x="334" y="548"/>
                </a:cubicBezTo>
                <a:cubicBezTo>
                  <a:pt x="335" y="548"/>
                  <a:pt x="335" y="549"/>
                  <a:pt x="336" y="549"/>
                </a:cubicBezTo>
                <a:close/>
                <a:moveTo>
                  <a:pt x="287" y="578"/>
                </a:moveTo>
                <a:cubicBezTo>
                  <a:pt x="287" y="578"/>
                  <a:pt x="287" y="578"/>
                  <a:pt x="288" y="579"/>
                </a:cubicBezTo>
                <a:cubicBezTo>
                  <a:pt x="288" y="641"/>
                  <a:pt x="288" y="641"/>
                  <a:pt x="288" y="641"/>
                </a:cubicBezTo>
                <a:cubicBezTo>
                  <a:pt x="287" y="641"/>
                  <a:pt x="286" y="642"/>
                  <a:pt x="285" y="642"/>
                </a:cubicBezTo>
                <a:cubicBezTo>
                  <a:pt x="235" y="598"/>
                  <a:pt x="235" y="598"/>
                  <a:pt x="235" y="598"/>
                </a:cubicBezTo>
                <a:cubicBezTo>
                  <a:pt x="236" y="597"/>
                  <a:pt x="236" y="596"/>
                  <a:pt x="236" y="595"/>
                </a:cubicBezTo>
                <a:cubicBezTo>
                  <a:pt x="236" y="595"/>
                  <a:pt x="236" y="595"/>
                  <a:pt x="236" y="594"/>
                </a:cubicBezTo>
                <a:lnTo>
                  <a:pt x="287" y="578"/>
                </a:lnTo>
                <a:close/>
                <a:moveTo>
                  <a:pt x="226" y="594"/>
                </a:moveTo>
                <a:cubicBezTo>
                  <a:pt x="226" y="594"/>
                  <a:pt x="226" y="595"/>
                  <a:pt x="226" y="595"/>
                </a:cubicBezTo>
                <a:cubicBezTo>
                  <a:pt x="226" y="597"/>
                  <a:pt x="227" y="598"/>
                  <a:pt x="228" y="599"/>
                </a:cubicBezTo>
                <a:cubicBezTo>
                  <a:pt x="202" y="652"/>
                  <a:pt x="202" y="652"/>
                  <a:pt x="202" y="652"/>
                </a:cubicBezTo>
                <a:cubicBezTo>
                  <a:pt x="202" y="652"/>
                  <a:pt x="202" y="652"/>
                  <a:pt x="202" y="652"/>
                </a:cubicBezTo>
                <a:cubicBezTo>
                  <a:pt x="165" y="575"/>
                  <a:pt x="165" y="575"/>
                  <a:pt x="165" y="575"/>
                </a:cubicBezTo>
                <a:cubicBezTo>
                  <a:pt x="166" y="575"/>
                  <a:pt x="167" y="574"/>
                  <a:pt x="167" y="573"/>
                </a:cubicBezTo>
                <a:lnTo>
                  <a:pt x="226" y="594"/>
                </a:lnTo>
                <a:close/>
                <a:moveTo>
                  <a:pt x="158" y="568"/>
                </a:moveTo>
                <a:cubicBezTo>
                  <a:pt x="99" y="541"/>
                  <a:pt x="99" y="541"/>
                  <a:pt x="99" y="541"/>
                </a:cubicBezTo>
                <a:cubicBezTo>
                  <a:pt x="99" y="540"/>
                  <a:pt x="98" y="539"/>
                  <a:pt x="98" y="539"/>
                </a:cubicBezTo>
                <a:cubicBezTo>
                  <a:pt x="98" y="482"/>
                  <a:pt x="98" y="482"/>
                  <a:pt x="98" y="482"/>
                </a:cubicBezTo>
                <a:cubicBezTo>
                  <a:pt x="159" y="567"/>
                  <a:pt x="159" y="567"/>
                  <a:pt x="159" y="567"/>
                </a:cubicBezTo>
                <a:cubicBezTo>
                  <a:pt x="158" y="567"/>
                  <a:pt x="158" y="568"/>
                  <a:pt x="158" y="568"/>
                </a:cubicBezTo>
                <a:close/>
                <a:moveTo>
                  <a:pt x="96" y="416"/>
                </a:moveTo>
                <a:cubicBezTo>
                  <a:pt x="96" y="416"/>
                  <a:pt x="95" y="416"/>
                  <a:pt x="95" y="416"/>
                </a:cubicBezTo>
                <a:cubicBezTo>
                  <a:pt x="90" y="356"/>
                  <a:pt x="90" y="356"/>
                  <a:pt x="90" y="356"/>
                </a:cubicBezTo>
                <a:cubicBezTo>
                  <a:pt x="92" y="355"/>
                  <a:pt x="93" y="354"/>
                  <a:pt x="93" y="352"/>
                </a:cubicBezTo>
                <a:cubicBezTo>
                  <a:pt x="93" y="352"/>
                  <a:pt x="93" y="352"/>
                  <a:pt x="93" y="352"/>
                </a:cubicBezTo>
                <a:cubicBezTo>
                  <a:pt x="129" y="343"/>
                  <a:pt x="129" y="343"/>
                  <a:pt x="129" y="343"/>
                </a:cubicBezTo>
                <a:cubicBezTo>
                  <a:pt x="130" y="345"/>
                  <a:pt x="132" y="347"/>
                  <a:pt x="133" y="348"/>
                </a:cubicBezTo>
                <a:lnTo>
                  <a:pt x="96" y="416"/>
                </a:lnTo>
                <a:close/>
                <a:moveTo>
                  <a:pt x="147" y="337"/>
                </a:moveTo>
                <a:cubicBezTo>
                  <a:pt x="147" y="336"/>
                  <a:pt x="147" y="335"/>
                  <a:pt x="146" y="335"/>
                </a:cubicBezTo>
                <a:cubicBezTo>
                  <a:pt x="201" y="284"/>
                  <a:pt x="201" y="284"/>
                  <a:pt x="201" y="284"/>
                </a:cubicBezTo>
                <a:cubicBezTo>
                  <a:pt x="201" y="285"/>
                  <a:pt x="203" y="285"/>
                  <a:pt x="204" y="285"/>
                </a:cubicBezTo>
                <a:cubicBezTo>
                  <a:pt x="206" y="285"/>
                  <a:pt x="208" y="284"/>
                  <a:pt x="209" y="282"/>
                </a:cubicBezTo>
                <a:cubicBezTo>
                  <a:pt x="272" y="302"/>
                  <a:pt x="272" y="302"/>
                  <a:pt x="272" y="302"/>
                </a:cubicBezTo>
                <a:cubicBezTo>
                  <a:pt x="272" y="303"/>
                  <a:pt x="272" y="303"/>
                  <a:pt x="272" y="303"/>
                </a:cubicBezTo>
                <a:cubicBezTo>
                  <a:pt x="272" y="303"/>
                  <a:pt x="272" y="303"/>
                  <a:pt x="272" y="304"/>
                </a:cubicBezTo>
                <a:lnTo>
                  <a:pt x="147" y="337"/>
                </a:lnTo>
                <a:close/>
                <a:moveTo>
                  <a:pt x="306" y="321"/>
                </a:moveTo>
                <a:cubicBezTo>
                  <a:pt x="282" y="305"/>
                  <a:pt x="282" y="305"/>
                  <a:pt x="282" y="305"/>
                </a:cubicBezTo>
                <a:cubicBezTo>
                  <a:pt x="283" y="305"/>
                  <a:pt x="283" y="304"/>
                  <a:pt x="283" y="303"/>
                </a:cubicBezTo>
                <a:cubicBezTo>
                  <a:pt x="283" y="301"/>
                  <a:pt x="282" y="300"/>
                  <a:pt x="281" y="299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94" y="277"/>
                  <a:pt x="294" y="277"/>
                  <a:pt x="294" y="277"/>
                </a:cubicBezTo>
                <a:cubicBezTo>
                  <a:pt x="295" y="278"/>
                  <a:pt x="296" y="278"/>
                  <a:pt x="298" y="278"/>
                </a:cubicBezTo>
                <a:cubicBezTo>
                  <a:pt x="298" y="278"/>
                  <a:pt x="298" y="278"/>
                  <a:pt x="299" y="278"/>
                </a:cubicBezTo>
                <a:lnTo>
                  <a:pt x="306" y="321"/>
                </a:lnTo>
                <a:close/>
                <a:moveTo>
                  <a:pt x="299" y="259"/>
                </a:moveTo>
                <a:cubicBezTo>
                  <a:pt x="299" y="259"/>
                  <a:pt x="298" y="259"/>
                  <a:pt x="298" y="259"/>
                </a:cubicBezTo>
                <a:cubicBezTo>
                  <a:pt x="296" y="259"/>
                  <a:pt x="295" y="260"/>
                  <a:pt x="293" y="260"/>
                </a:cubicBezTo>
                <a:cubicBezTo>
                  <a:pt x="271" y="227"/>
                  <a:pt x="271" y="227"/>
                  <a:pt x="271" y="227"/>
                </a:cubicBezTo>
                <a:cubicBezTo>
                  <a:pt x="271" y="227"/>
                  <a:pt x="272" y="226"/>
                  <a:pt x="272" y="225"/>
                </a:cubicBezTo>
                <a:cubicBezTo>
                  <a:pt x="272" y="225"/>
                  <a:pt x="272" y="225"/>
                  <a:pt x="272" y="224"/>
                </a:cubicBezTo>
                <a:cubicBezTo>
                  <a:pt x="312" y="199"/>
                  <a:pt x="312" y="199"/>
                  <a:pt x="312" y="199"/>
                </a:cubicBezTo>
                <a:cubicBezTo>
                  <a:pt x="313" y="200"/>
                  <a:pt x="314" y="200"/>
                  <a:pt x="314" y="201"/>
                </a:cubicBezTo>
                <a:lnTo>
                  <a:pt x="299" y="259"/>
                </a:lnTo>
                <a:close/>
                <a:moveTo>
                  <a:pt x="318" y="190"/>
                </a:moveTo>
                <a:cubicBezTo>
                  <a:pt x="321" y="95"/>
                  <a:pt x="321" y="95"/>
                  <a:pt x="321" y="95"/>
                </a:cubicBezTo>
                <a:cubicBezTo>
                  <a:pt x="347" y="148"/>
                  <a:pt x="347" y="148"/>
                  <a:pt x="347" y="148"/>
                </a:cubicBezTo>
                <a:cubicBezTo>
                  <a:pt x="346" y="149"/>
                  <a:pt x="346" y="149"/>
                  <a:pt x="346" y="150"/>
                </a:cubicBezTo>
                <a:cubicBezTo>
                  <a:pt x="346" y="150"/>
                  <a:pt x="346" y="150"/>
                  <a:pt x="346" y="151"/>
                </a:cubicBezTo>
                <a:cubicBezTo>
                  <a:pt x="319" y="191"/>
                  <a:pt x="319" y="191"/>
                  <a:pt x="319" y="191"/>
                </a:cubicBezTo>
                <a:cubicBezTo>
                  <a:pt x="318" y="191"/>
                  <a:pt x="318" y="191"/>
                  <a:pt x="318" y="190"/>
                </a:cubicBezTo>
                <a:close/>
                <a:moveTo>
                  <a:pt x="412" y="100"/>
                </a:moveTo>
                <a:cubicBezTo>
                  <a:pt x="412" y="99"/>
                  <a:pt x="412" y="99"/>
                  <a:pt x="411" y="99"/>
                </a:cubicBez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7" y="41"/>
                  <a:pt x="457" y="41"/>
                </a:cubicBezTo>
                <a:cubicBezTo>
                  <a:pt x="489" y="80"/>
                  <a:pt x="489" y="80"/>
                  <a:pt x="489" y="80"/>
                </a:cubicBezTo>
                <a:cubicBezTo>
                  <a:pt x="488" y="81"/>
                  <a:pt x="488" y="82"/>
                  <a:pt x="488" y="83"/>
                </a:cubicBezTo>
                <a:cubicBezTo>
                  <a:pt x="488" y="83"/>
                  <a:pt x="488" y="83"/>
                  <a:pt x="488" y="84"/>
                </a:cubicBezTo>
                <a:lnTo>
                  <a:pt x="412" y="100"/>
                </a:lnTo>
                <a:close/>
                <a:moveTo>
                  <a:pt x="498" y="84"/>
                </a:moveTo>
                <a:cubicBezTo>
                  <a:pt x="499" y="84"/>
                  <a:pt x="499" y="83"/>
                  <a:pt x="499" y="83"/>
                </a:cubicBezTo>
                <a:cubicBezTo>
                  <a:pt x="499" y="82"/>
                  <a:pt x="498" y="81"/>
                  <a:pt x="498" y="80"/>
                </a:cubicBezTo>
                <a:cubicBezTo>
                  <a:pt x="523" y="56"/>
                  <a:pt x="523" y="56"/>
                  <a:pt x="523" y="56"/>
                </a:cubicBezTo>
                <a:cubicBezTo>
                  <a:pt x="523" y="57"/>
                  <a:pt x="523" y="57"/>
                  <a:pt x="524" y="57"/>
                </a:cubicBezTo>
                <a:cubicBezTo>
                  <a:pt x="524" y="57"/>
                  <a:pt x="524" y="57"/>
                  <a:pt x="524" y="56"/>
                </a:cubicBezTo>
                <a:cubicBezTo>
                  <a:pt x="570" y="103"/>
                  <a:pt x="570" y="103"/>
                  <a:pt x="570" y="103"/>
                </a:cubicBezTo>
                <a:cubicBezTo>
                  <a:pt x="570" y="103"/>
                  <a:pt x="570" y="104"/>
                  <a:pt x="570" y="104"/>
                </a:cubicBezTo>
                <a:lnTo>
                  <a:pt x="498" y="84"/>
                </a:lnTo>
                <a:close/>
                <a:moveTo>
                  <a:pt x="580" y="108"/>
                </a:moveTo>
                <a:cubicBezTo>
                  <a:pt x="580" y="108"/>
                  <a:pt x="580" y="108"/>
                  <a:pt x="580" y="107"/>
                </a:cubicBezTo>
                <a:cubicBezTo>
                  <a:pt x="683" y="116"/>
                  <a:pt x="683" y="116"/>
                  <a:pt x="683" y="116"/>
                </a:cubicBezTo>
                <a:cubicBezTo>
                  <a:pt x="654" y="138"/>
                  <a:pt x="654" y="138"/>
                  <a:pt x="654" y="138"/>
                </a:cubicBezTo>
                <a:cubicBezTo>
                  <a:pt x="653" y="137"/>
                  <a:pt x="652" y="136"/>
                  <a:pt x="650" y="136"/>
                </a:cubicBezTo>
                <a:cubicBezTo>
                  <a:pt x="649" y="136"/>
                  <a:pt x="647" y="137"/>
                  <a:pt x="646" y="139"/>
                </a:cubicBezTo>
                <a:lnTo>
                  <a:pt x="580" y="108"/>
                </a:lnTo>
                <a:close/>
                <a:moveTo>
                  <a:pt x="683" y="335"/>
                </a:moveTo>
                <a:cubicBezTo>
                  <a:pt x="729" y="289"/>
                  <a:pt x="729" y="289"/>
                  <a:pt x="729" y="289"/>
                </a:cubicBezTo>
                <a:cubicBezTo>
                  <a:pt x="731" y="291"/>
                  <a:pt x="733" y="292"/>
                  <a:pt x="736" y="292"/>
                </a:cubicBezTo>
                <a:cubicBezTo>
                  <a:pt x="736" y="292"/>
                  <a:pt x="737" y="292"/>
                  <a:pt x="737" y="292"/>
                </a:cubicBezTo>
                <a:cubicBezTo>
                  <a:pt x="744" y="319"/>
                  <a:pt x="744" y="319"/>
                  <a:pt x="744" y="319"/>
                </a:cubicBezTo>
                <a:cubicBezTo>
                  <a:pt x="744" y="320"/>
                  <a:pt x="744" y="320"/>
                  <a:pt x="744" y="321"/>
                </a:cubicBezTo>
                <a:cubicBezTo>
                  <a:pt x="683" y="336"/>
                  <a:pt x="683" y="336"/>
                  <a:pt x="683" y="336"/>
                </a:cubicBezTo>
                <a:cubicBezTo>
                  <a:pt x="683" y="336"/>
                  <a:pt x="683" y="336"/>
                  <a:pt x="683" y="335"/>
                </a:cubicBezTo>
                <a:close/>
                <a:moveTo>
                  <a:pt x="780" y="325"/>
                </a:moveTo>
                <a:cubicBezTo>
                  <a:pt x="780" y="324"/>
                  <a:pt x="780" y="323"/>
                  <a:pt x="780" y="323"/>
                </a:cubicBezTo>
                <a:cubicBezTo>
                  <a:pt x="780" y="322"/>
                  <a:pt x="780" y="322"/>
                  <a:pt x="780" y="322"/>
                </a:cubicBezTo>
                <a:cubicBezTo>
                  <a:pt x="838" y="303"/>
                  <a:pt x="838" y="303"/>
                  <a:pt x="838" y="303"/>
                </a:cubicBezTo>
                <a:cubicBezTo>
                  <a:pt x="839" y="304"/>
                  <a:pt x="840" y="305"/>
                  <a:pt x="842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67" y="380"/>
                  <a:pt x="867" y="380"/>
                  <a:pt x="867" y="380"/>
                </a:cubicBezTo>
                <a:cubicBezTo>
                  <a:pt x="867" y="380"/>
                  <a:pt x="867" y="380"/>
                  <a:pt x="867" y="381"/>
                </a:cubicBezTo>
                <a:lnTo>
                  <a:pt x="780" y="325"/>
                </a:lnTo>
                <a:close/>
                <a:moveTo>
                  <a:pt x="871" y="386"/>
                </a:moveTo>
                <a:cubicBezTo>
                  <a:pt x="871" y="386"/>
                  <a:pt x="871" y="386"/>
                  <a:pt x="871" y="386"/>
                </a:cubicBezTo>
                <a:cubicBezTo>
                  <a:pt x="907" y="412"/>
                  <a:pt x="907" y="412"/>
                  <a:pt x="907" y="412"/>
                </a:cubicBezTo>
                <a:cubicBezTo>
                  <a:pt x="906" y="413"/>
                  <a:pt x="906" y="414"/>
                  <a:pt x="906" y="415"/>
                </a:cubicBezTo>
                <a:cubicBezTo>
                  <a:pt x="906" y="417"/>
                  <a:pt x="907" y="418"/>
                  <a:pt x="909" y="419"/>
                </a:cubicBezTo>
                <a:cubicBezTo>
                  <a:pt x="892" y="466"/>
                  <a:pt x="892" y="466"/>
                  <a:pt x="892" y="466"/>
                </a:cubicBezTo>
                <a:cubicBezTo>
                  <a:pt x="892" y="466"/>
                  <a:pt x="891" y="466"/>
                  <a:pt x="890" y="466"/>
                </a:cubicBezTo>
                <a:cubicBezTo>
                  <a:pt x="889" y="466"/>
                  <a:pt x="889" y="466"/>
                  <a:pt x="889" y="466"/>
                </a:cubicBezTo>
                <a:lnTo>
                  <a:pt x="871" y="386"/>
                </a:lnTo>
                <a:close/>
                <a:moveTo>
                  <a:pt x="887" y="484"/>
                </a:moveTo>
                <a:cubicBezTo>
                  <a:pt x="888" y="485"/>
                  <a:pt x="889" y="485"/>
                  <a:pt x="890" y="485"/>
                </a:cubicBezTo>
                <a:cubicBezTo>
                  <a:pt x="891" y="485"/>
                  <a:pt x="893" y="484"/>
                  <a:pt x="894" y="484"/>
                </a:cubicBezTo>
                <a:cubicBezTo>
                  <a:pt x="904" y="500"/>
                  <a:pt x="904" y="500"/>
                  <a:pt x="904" y="500"/>
                </a:cubicBezTo>
                <a:cubicBezTo>
                  <a:pt x="904" y="500"/>
                  <a:pt x="904" y="500"/>
                  <a:pt x="904" y="501"/>
                </a:cubicBezTo>
                <a:cubicBezTo>
                  <a:pt x="904" y="501"/>
                  <a:pt x="904" y="501"/>
                  <a:pt x="904" y="501"/>
                </a:cubicBezTo>
                <a:cubicBezTo>
                  <a:pt x="862" y="539"/>
                  <a:pt x="862" y="539"/>
                  <a:pt x="862" y="539"/>
                </a:cubicBezTo>
                <a:cubicBezTo>
                  <a:pt x="862" y="539"/>
                  <a:pt x="861" y="539"/>
                  <a:pt x="861" y="539"/>
                </a:cubicBezTo>
                <a:lnTo>
                  <a:pt x="887" y="484"/>
                </a:lnTo>
                <a:close/>
                <a:moveTo>
                  <a:pt x="697" y="590"/>
                </a:moveTo>
                <a:cubicBezTo>
                  <a:pt x="662" y="657"/>
                  <a:pt x="662" y="657"/>
                  <a:pt x="662" y="657"/>
                </a:cubicBezTo>
                <a:cubicBezTo>
                  <a:pt x="662" y="657"/>
                  <a:pt x="662" y="657"/>
                  <a:pt x="661" y="657"/>
                </a:cubicBezTo>
                <a:cubicBezTo>
                  <a:pt x="653" y="554"/>
                  <a:pt x="653" y="554"/>
                  <a:pt x="653" y="554"/>
                </a:cubicBezTo>
                <a:cubicBezTo>
                  <a:pt x="654" y="553"/>
                  <a:pt x="654" y="553"/>
                  <a:pt x="655" y="553"/>
                </a:cubicBezTo>
                <a:cubicBezTo>
                  <a:pt x="694" y="584"/>
                  <a:pt x="694" y="584"/>
                  <a:pt x="694" y="584"/>
                </a:cubicBezTo>
                <a:cubicBezTo>
                  <a:pt x="694" y="585"/>
                  <a:pt x="694" y="585"/>
                  <a:pt x="694" y="585"/>
                </a:cubicBezTo>
                <a:cubicBezTo>
                  <a:pt x="694" y="587"/>
                  <a:pt x="695" y="589"/>
                  <a:pt x="697" y="590"/>
                </a:cubicBezTo>
                <a:close/>
                <a:moveTo>
                  <a:pt x="590" y="501"/>
                </a:moveTo>
                <a:cubicBezTo>
                  <a:pt x="590" y="501"/>
                  <a:pt x="590" y="501"/>
                  <a:pt x="591" y="501"/>
                </a:cubicBezTo>
                <a:cubicBezTo>
                  <a:pt x="591" y="500"/>
                  <a:pt x="590" y="499"/>
                  <a:pt x="589" y="499"/>
                </a:cubicBezTo>
                <a:cubicBezTo>
                  <a:pt x="589" y="499"/>
                  <a:pt x="589" y="499"/>
                  <a:pt x="589" y="499"/>
                </a:cubicBezTo>
                <a:cubicBezTo>
                  <a:pt x="565" y="435"/>
                  <a:pt x="565" y="435"/>
                  <a:pt x="565" y="435"/>
                </a:cubicBezTo>
                <a:cubicBezTo>
                  <a:pt x="647" y="545"/>
                  <a:pt x="647" y="545"/>
                  <a:pt x="647" y="545"/>
                </a:cubicBezTo>
                <a:lnTo>
                  <a:pt x="590" y="501"/>
                </a:lnTo>
                <a:close/>
                <a:moveTo>
                  <a:pt x="556" y="427"/>
                </a:moveTo>
                <a:cubicBezTo>
                  <a:pt x="556" y="428"/>
                  <a:pt x="556" y="428"/>
                  <a:pt x="556" y="429"/>
                </a:cubicBezTo>
                <a:cubicBezTo>
                  <a:pt x="556" y="430"/>
                  <a:pt x="556" y="430"/>
                  <a:pt x="557" y="431"/>
                </a:cubicBezTo>
                <a:cubicBezTo>
                  <a:pt x="510" y="466"/>
                  <a:pt x="510" y="466"/>
                  <a:pt x="510" y="466"/>
                </a:cubicBezTo>
                <a:cubicBezTo>
                  <a:pt x="510" y="466"/>
                  <a:pt x="510" y="466"/>
                  <a:pt x="510" y="466"/>
                </a:cubicBezTo>
                <a:cubicBezTo>
                  <a:pt x="505" y="412"/>
                  <a:pt x="505" y="412"/>
                  <a:pt x="505" y="412"/>
                </a:cubicBezTo>
                <a:cubicBezTo>
                  <a:pt x="508" y="411"/>
                  <a:pt x="510" y="409"/>
                  <a:pt x="512" y="407"/>
                </a:cubicBezTo>
                <a:lnTo>
                  <a:pt x="556" y="427"/>
                </a:lnTo>
                <a:close/>
                <a:moveTo>
                  <a:pt x="481" y="437"/>
                </a:moveTo>
                <a:cubicBezTo>
                  <a:pt x="499" y="411"/>
                  <a:pt x="499" y="411"/>
                  <a:pt x="499" y="411"/>
                </a:cubicBezTo>
                <a:cubicBezTo>
                  <a:pt x="500" y="411"/>
                  <a:pt x="502" y="412"/>
                  <a:pt x="504" y="412"/>
                </a:cubicBezTo>
                <a:cubicBezTo>
                  <a:pt x="504" y="412"/>
                  <a:pt x="504" y="412"/>
                  <a:pt x="504" y="412"/>
                </a:cubicBezTo>
                <a:cubicBezTo>
                  <a:pt x="508" y="466"/>
                  <a:pt x="508" y="466"/>
                  <a:pt x="508" y="466"/>
                </a:cubicBezTo>
                <a:cubicBezTo>
                  <a:pt x="481" y="439"/>
                  <a:pt x="481" y="439"/>
                  <a:pt x="481" y="439"/>
                </a:cubicBezTo>
                <a:cubicBezTo>
                  <a:pt x="481" y="439"/>
                  <a:pt x="482" y="439"/>
                  <a:pt x="482" y="438"/>
                </a:cubicBezTo>
                <a:cubicBezTo>
                  <a:pt x="482" y="438"/>
                  <a:pt x="481" y="437"/>
                  <a:pt x="481" y="437"/>
                </a:cubicBezTo>
                <a:close/>
                <a:moveTo>
                  <a:pt x="419" y="427"/>
                </a:moveTo>
                <a:cubicBezTo>
                  <a:pt x="495" y="406"/>
                  <a:pt x="495" y="406"/>
                  <a:pt x="495" y="406"/>
                </a:cubicBezTo>
                <a:cubicBezTo>
                  <a:pt x="495" y="407"/>
                  <a:pt x="496" y="409"/>
                  <a:pt x="498" y="410"/>
                </a:cubicBezTo>
                <a:cubicBezTo>
                  <a:pt x="480" y="436"/>
                  <a:pt x="480" y="436"/>
                  <a:pt x="480" y="436"/>
                </a:cubicBezTo>
                <a:cubicBezTo>
                  <a:pt x="480" y="436"/>
                  <a:pt x="480" y="436"/>
                  <a:pt x="480" y="436"/>
                </a:cubicBezTo>
                <a:cubicBezTo>
                  <a:pt x="479" y="436"/>
                  <a:pt x="478" y="436"/>
                  <a:pt x="478" y="437"/>
                </a:cubicBezTo>
                <a:cubicBezTo>
                  <a:pt x="419" y="427"/>
                  <a:pt x="419" y="427"/>
                  <a:pt x="419" y="427"/>
                </a:cubicBezTo>
                <a:cubicBezTo>
                  <a:pt x="419" y="427"/>
                  <a:pt x="419" y="427"/>
                  <a:pt x="419" y="427"/>
                </a:cubicBezTo>
                <a:cubicBezTo>
                  <a:pt x="419" y="427"/>
                  <a:pt x="419" y="427"/>
                  <a:pt x="419" y="427"/>
                </a:cubicBezTo>
                <a:close/>
                <a:moveTo>
                  <a:pt x="511" y="469"/>
                </a:moveTo>
                <a:cubicBezTo>
                  <a:pt x="511" y="469"/>
                  <a:pt x="511" y="469"/>
                  <a:pt x="511" y="468"/>
                </a:cubicBezTo>
                <a:cubicBezTo>
                  <a:pt x="511" y="468"/>
                  <a:pt x="511" y="468"/>
                  <a:pt x="511" y="468"/>
                </a:cubicBezTo>
                <a:cubicBezTo>
                  <a:pt x="558" y="432"/>
                  <a:pt x="558" y="432"/>
                  <a:pt x="558" y="432"/>
                </a:cubicBezTo>
                <a:cubicBezTo>
                  <a:pt x="558" y="433"/>
                  <a:pt x="559" y="433"/>
                  <a:pt x="559" y="434"/>
                </a:cubicBezTo>
                <a:cubicBezTo>
                  <a:pt x="541" y="509"/>
                  <a:pt x="541" y="509"/>
                  <a:pt x="541" y="509"/>
                </a:cubicBezTo>
                <a:cubicBezTo>
                  <a:pt x="541" y="509"/>
                  <a:pt x="541" y="509"/>
                  <a:pt x="541" y="509"/>
                </a:cubicBezTo>
                <a:cubicBezTo>
                  <a:pt x="540" y="509"/>
                  <a:pt x="539" y="509"/>
                  <a:pt x="538" y="510"/>
                </a:cubicBezTo>
                <a:lnTo>
                  <a:pt x="511" y="469"/>
                </a:lnTo>
                <a:close/>
                <a:moveTo>
                  <a:pt x="546" y="515"/>
                </a:moveTo>
                <a:cubicBezTo>
                  <a:pt x="546" y="514"/>
                  <a:pt x="546" y="514"/>
                  <a:pt x="546" y="514"/>
                </a:cubicBezTo>
                <a:cubicBezTo>
                  <a:pt x="587" y="502"/>
                  <a:pt x="587" y="502"/>
                  <a:pt x="587" y="502"/>
                </a:cubicBezTo>
                <a:cubicBezTo>
                  <a:pt x="587" y="502"/>
                  <a:pt x="587" y="503"/>
                  <a:pt x="588" y="503"/>
                </a:cubicBezTo>
                <a:cubicBezTo>
                  <a:pt x="603" y="605"/>
                  <a:pt x="603" y="605"/>
                  <a:pt x="603" y="605"/>
                </a:cubicBezTo>
                <a:cubicBezTo>
                  <a:pt x="544" y="518"/>
                  <a:pt x="544" y="518"/>
                  <a:pt x="544" y="518"/>
                </a:cubicBezTo>
                <a:cubicBezTo>
                  <a:pt x="545" y="517"/>
                  <a:pt x="546" y="516"/>
                  <a:pt x="546" y="515"/>
                </a:cubicBezTo>
                <a:close/>
                <a:moveTo>
                  <a:pt x="666" y="663"/>
                </a:moveTo>
                <a:cubicBezTo>
                  <a:pt x="666" y="663"/>
                  <a:pt x="666" y="663"/>
                  <a:pt x="666" y="662"/>
                </a:cubicBezTo>
                <a:cubicBezTo>
                  <a:pt x="666" y="661"/>
                  <a:pt x="666" y="661"/>
                  <a:pt x="665" y="660"/>
                </a:cubicBezTo>
                <a:cubicBezTo>
                  <a:pt x="735" y="610"/>
                  <a:pt x="735" y="610"/>
                  <a:pt x="735" y="610"/>
                </a:cubicBezTo>
                <a:cubicBezTo>
                  <a:pt x="735" y="610"/>
                  <a:pt x="736" y="610"/>
                  <a:pt x="737" y="611"/>
                </a:cubicBezTo>
                <a:cubicBezTo>
                  <a:pt x="725" y="671"/>
                  <a:pt x="725" y="671"/>
                  <a:pt x="725" y="671"/>
                </a:cubicBezTo>
                <a:cubicBezTo>
                  <a:pt x="724" y="671"/>
                  <a:pt x="724" y="671"/>
                  <a:pt x="724" y="671"/>
                </a:cubicBezTo>
                <a:cubicBezTo>
                  <a:pt x="720" y="671"/>
                  <a:pt x="716" y="674"/>
                  <a:pt x="715" y="677"/>
                </a:cubicBezTo>
                <a:lnTo>
                  <a:pt x="666" y="663"/>
                </a:lnTo>
                <a:close/>
                <a:moveTo>
                  <a:pt x="780" y="676"/>
                </a:moveTo>
                <a:cubicBezTo>
                  <a:pt x="779" y="675"/>
                  <a:pt x="778" y="674"/>
                  <a:pt x="777" y="673"/>
                </a:cubicBezTo>
                <a:cubicBezTo>
                  <a:pt x="786" y="637"/>
                  <a:pt x="786" y="637"/>
                  <a:pt x="786" y="637"/>
                </a:cubicBezTo>
                <a:cubicBezTo>
                  <a:pt x="786" y="637"/>
                  <a:pt x="787" y="636"/>
                  <a:pt x="787" y="636"/>
                </a:cubicBezTo>
                <a:cubicBezTo>
                  <a:pt x="861" y="652"/>
                  <a:pt x="861" y="652"/>
                  <a:pt x="861" y="652"/>
                </a:cubicBezTo>
                <a:cubicBezTo>
                  <a:pt x="861" y="652"/>
                  <a:pt x="861" y="652"/>
                  <a:pt x="861" y="652"/>
                </a:cubicBezTo>
                <a:cubicBezTo>
                  <a:pt x="861" y="653"/>
                  <a:pt x="861" y="653"/>
                  <a:pt x="861" y="653"/>
                </a:cubicBezTo>
                <a:lnTo>
                  <a:pt x="780" y="6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D665F9A-B838-42A9-B33D-D4C2C73676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010A5E-A28B-4A36-AC23-DD916FF4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225"/>
            <a:ext cx="10515600" cy="6762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4DBCD617-7119-47A6-A027-6F6AE1BD9F3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00527" y="211095"/>
            <a:ext cx="1080242" cy="312738"/>
            <a:chOff x="5169" y="1623"/>
            <a:chExt cx="791" cy="229"/>
          </a:xfrm>
          <a:solidFill>
            <a:schemeClr val="tx1">
              <a:alpha val="80000"/>
            </a:schemeClr>
          </a:solidFill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D5D2417-EB3E-4DB5-9A71-CC0528F77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69" y="1623"/>
              <a:ext cx="228" cy="229"/>
            </a:xfrm>
            <a:custGeom>
              <a:avLst/>
              <a:gdLst>
                <a:gd name="T0" fmla="*/ 332 w 368"/>
                <a:gd name="T1" fmla="*/ 367 h 367"/>
                <a:gd name="T2" fmla="*/ 36 w 368"/>
                <a:gd name="T3" fmla="*/ 367 h 367"/>
                <a:gd name="T4" fmla="*/ 0 w 368"/>
                <a:gd name="T5" fmla="*/ 331 h 367"/>
                <a:gd name="T6" fmla="*/ 0 w 368"/>
                <a:gd name="T7" fmla="*/ 36 h 367"/>
                <a:gd name="T8" fmla="*/ 36 w 368"/>
                <a:gd name="T9" fmla="*/ 0 h 367"/>
                <a:gd name="T10" fmla="*/ 332 w 368"/>
                <a:gd name="T11" fmla="*/ 0 h 367"/>
                <a:gd name="T12" fmla="*/ 368 w 368"/>
                <a:gd name="T13" fmla="*/ 36 h 367"/>
                <a:gd name="T14" fmla="*/ 368 w 368"/>
                <a:gd name="T15" fmla="*/ 331 h 367"/>
                <a:gd name="T16" fmla="*/ 332 w 368"/>
                <a:gd name="T17" fmla="*/ 367 h 367"/>
                <a:gd name="T18" fmla="*/ 36 w 368"/>
                <a:gd name="T19" fmla="*/ 10 h 367"/>
                <a:gd name="T20" fmla="*/ 11 w 368"/>
                <a:gd name="T21" fmla="*/ 36 h 367"/>
                <a:gd name="T22" fmla="*/ 11 w 368"/>
                <a:gd name="T23" fmla="*/ 331 h 367"/>
                <a:gd name="T24" fmla="*/ 36 w 368"/>
                <a:gd name="T25" fmla="*/ 356 h 367"/>
                <a:gd name="T26" fmla="*/ 332 w 368"/>
                <a:gd name="T27" fmla="*/ 356 h 367"/>
                <a:gd name="T28" fmla="*/ 357 w 368"/>
                <a:gd name="T29" fmla="*/ 331 h 367"/>
                <a:gd name="T30" fmla="*/ 357 w 368"/>
                <a:gd name="T31" fmla="*/ 36 h 367"/>
                <a:gd name="T32" fmla="*/ 332 w 368"/>
                <a:gd name="T33" fmla="*/ 10 h 367"/>
                <a:gd name="T34" fmla="*/ 36 w 368"/>
                <a:gd name="T35" fmla="*/ 1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8" h="367">
                  <a:moveTo>
                    <a:pt x="332" y="367"/>
                  </a:moveTo>
                  <a:cubicBezTo>
                    <a:pt x="36" y="367"/>
                    <a:pt x="36" y="367"/>
                    <a:pt x="36" y="367"/>
                  </a:cubicBezTo>
                  <a:cubicBezTo>
                    <a:pt x="16" y="367"/>
                    <a:pt x="0" y="351"/>
                    <a:pt x="0" y="3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51" y="0"/>
                    <a:pt x="368" y="16"/>
                    <a:pt x="368" y="36"/>
                  </a:cubicBezTo>
                  <a:cubicBezTo>
                    <a:pt x="368" y="331"/>
                    <a:pt x="368" y="331"/>
                    <a:pt x="368" y="331"/>
                  </a:cubicBezTo>
                  <a:cubicBezTo>
                    <a:pt x="368" y="351"/>
                    <a:pt x="351" y="367"/>
                    <a:pt x="332" y="367"/>
                  </a:cubicBezTo>
                  <a:close/>
                  <a:moveTo>
                    <a:pt x="36" y="10"/>
                  </a:moveTo>
                  <a:cubicBezTo>
                    <a:pt x="22" y="10"/>
                    <a:pt x="11" y="22"/>
                    <a:pt x="11" y="36"/>
                  </a:cubicBezTo>
                  <a:cubicBezTo>
                    <a:pt x="11" y="331"/>
                    <a:pt x="11" y="331"/>
                    <a:pt x="11" y="331"/>
                  </a:cubicBezTo>
                  <a:cubicBezTo>
                    <a:pt x="11" y="345"/>
                    <a:pt x="22" y="356"/>
                    <a:pt x="36" y="356"/>
                  </a:cubicBezTo>
                  <a:cubicBezTo>
                    <a:pt x="332" y="356"/>
                    <a:pt x="332" y="356"/>
                    <a:pt x="332" y="356"/>
                  </a:cubicBezTo>
                  <a:cubicBezTo>
                    <a:pt x="345" y="356"/>
                    <a:pt x="357" y="345"/>
                    <a:pt x="357" y="331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7" y="22"/>
                    <a:pt x="345" y="10"/>
                    <a:pt x="332" y="10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4C27294-23E7-4345-9A34-E92244D2A8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0" y="1673"/>
              <a:ext cx="165" cy="130"/>
            </a:xfrm>
            <a:custGeom>
              <a:avLst/>
              <a:gdLst>
                <a:gd name="T0" fmla="*/ 201 w 266"/>
                <a:gd name="T1" fmla="*/ 190 h 208"/>
                <a:gd name="T2" fmla="*/ 203 w 266"/>
                <a:gd name="T3" fmla="*/ 190 h 208"/>
                <a:gd name="T4" fmla="*/ 266 w 266"/>
                <a:gd name="T5" fmla="*/ 127 h 208"/>
                <a:gd name="T6" fmla="*/ 211 w 266"/>
                <a:gd name="T7" fmla="*/ 65 h 208"/>
                <a:gd name="T8" fmla="*/ 134 w 266"/>
                <a:gd name="T9" fmla="*/ 0 h 208"/>
                <a:gd name="T10" fmla="*/ 57 w 266"/>
                <a:gd name="T11" fmla="*/ 61 h 208"/>
                <a:gd name="T12" fmla="*/ 0 w 266"/>
                <a:gd name="T13" fmla="*/ 125 h 208"/>
                <a:gd name="T14" fmla="*/ 64 w 266"/>
                <a:gd name="T15" fmla="*/ 190 h 208"/>
                <a:gd name="T16" fmla="*/ 64 w 266"/>
                <a:gd name="T17" fmla="*/ 190 h 208"/>
                <a:gd name="T18" fmla="*/ 111 w 266"/>
                <a:gd name="T19" fmla="*/ 164 h 208"/>
                <a:gd name="T20" fmla="*/ 129 w 266"/>
                <a:gd name="T21" fmla="*/ 192 h 208"/>
                <a:gd name="T22" fmla="*/ 129 w 266"/>
                <a:gd name="T23" fmla="*/ 192 h 208"/>
                <a:gd name="T24" fmla="*/ 159 w 266"/>
                <a:gd name="T25" fmla="*/ 208 h 208"/>
                <a:gd name="T26" fmla="*/ 184 w 266"/>
                <a:gd name="T27" fmla="*/ 198 h 208"/>
                <a:gd name="T28" fmla="*/ 175 w 266"/>
                <a:gd name="T29" fmla="*/ 200 h 208"/>
                <a:gd name="T30" fmla="*/ 156 w 266"/>
                <a:gd name="T31" fmla="*/ 189 h 208"/>
                <a:gd name="T32" fmla="*/ 156 w 266"/>
                <a:gd name="T33" fmla="*/ 189 h 208"/>
                <a:gd name="T34" fmla="*/ 115 w 266"/>
                <a:gd name="T35" fmla="*/ 127 h 208"/>
                <a:gd name="T36" fmla="*/ 113 w 266"/>
                <a:gd name="T37" fmla="*/ 124 h 208"/>
                <a:gd name="T38" fmla="*/ 122 w 266"/>
                <a:gd name="T39" fmla="*/ 122 h 208"/>
                <a:gd name="T40" fmla="*/ 135 w 266"/>
                <a:gd name="T41" fmla="*/ 129 h 208"/>
                <a:gd name="T42" fmla="*/ 135 w 266"/>
                <a:gd name="T43" fmla="*/ 129 h 208"/>
                <a:gd name="T44" fmla="*/ 160 w 266"/>
                <a:gd name="T45" fmla="*/ 165 h 208"/>
                <a:gd name="T46" fmla="*/ 160 w 266"/>
                <a:gd name="T47" fmla="*/ 165 h 208"/>
                <a:gd name="T48" fmla="*/ 162 w 266"/>
                <a:gd name="T49" fmla="*/ 167 h 208"/>
                <a:gd name="T50" fmla="*/ 162 w 266"/>
                <a:gd name="T51" fmla="*/ 167 h 208"/>
                <a:gd name="T52" fmla="*/ 165 w 266"/>
                <a:gd name="T53" fmla="*/ 171 h 208"/>
                <a:gd name="T54" fmla="*/ 165 w 266"/>
                <a:gd name="T55" fmla="*/ 172 h 208"/>
                <a:gd name="T56" fmla="*/ 166 w 266"/>
                <a:gd name="T57" fmla="*/ 173 h 208"/>
                <a:gd name="T58" fmla="*/ 166 w 266"/>
                <a:gd name="T59" fmla="*/ 173 h 208"/>
                <a:gd name="T60" fmla="*/ 201 w 266"/>
                <a:gd name="T61" fmla="*/ 190 h 208"/>
                <a:gd name="T62" fmla="*/ 203 w 266"/>
                <a:gd name="T63" fmla="*/ 165 h 208"/>
                <a:gd name="T64" fmla="*/ 180 w 266"/>
                <a:gd name="T65" fmla="*/ 152 h 208"/>
                <a:gd name="T66" fmla="*/ 163 w 266"/>
                <a:gd name="T67" fmla="*/ 127 h 208"/>
                <a:gd name="T68" fmla="*/ 163 w 266"/>
                <a:gd name="T69" fmla="*/ 127 h 208"/>
                <a:gd name="T70" fmla="*/ 136 w 266"/>
                <a:gd name="T71" fmla="*/ 112 h 208"/>
                <a:gd name="T72" fmla="*/ 112 w 266"/>
                <a:gd name="T73" fmla="*/ 122 h 208"/>
                <a:gd name="T74" fmla="*/ 90 w 266"/>
                <a:gd name="T75" fmla="*/ 112 h 208"/>
                <a:gd name="T76" fmla="*/ 83 w 266"/>
                <a:gd name="T77" fmla="*/ 113 h 208"/>
                <a:gd name="T78" fmla="*/ 95 w 266"/>
                <a:gd name="T79" fmla="*/ 134 h 208"/>
                <a:gd name="T80" fmla="*/ 95 w 266"/>
                <a:gd name="T81" fmla="*/ 136 h 208"/>
                <a:gd name="T82" fmla="*/ 94 w 266"/>
                <a:gd name="T83" fmla="*/ 139 h 208"/>
                <a:gd name="T84" fmla="*/ 64 w 266"/>
                <a:gd name="T85" fmla="*/ 164 h 208"/>
                <a:gd name="T86" fmla="*/ 64 w 266"/>
                <a:gd name="T87" fmla="*/ 164 h 208"/>
                <a:gd name="T88" fmla="*/ 25 w 266"/>
                <a:gd name="T89" fmla="*/ 125 h 208"/>
                <a:gd name="T90" fmla="*/ 64 w 266"/>
                <a:gd name="T91" fmla="*/ 86 h 208"/>
                <a:gd name="T92" fmla="*/ 83 w 266"/>
                <a:gd name="T93" fmla="*/ 91 h 208"/>
                <a:gd name="T94" fmla="*/ 81 w 266"/>
                <a:gd name="T95" fmla="*/ 78 h 208"/>
                <a:gd name="T96" fmla="*/ 134 w 266"/>
                <a:gd name="T97" fmla="*/ 25 h 208"/>
                <a:gd name="T98" fmla="*/ 186 w 266"/>
                <a:gd name="T99" fmla="*/ 78 h 208"/>
                <a:gd name="T100" fmla="*/ 183 w 266"/>
                <a:gd name="T101" fmla="*/ 95 h 208"/>
                <a:gd name="T102" fmla="*/ 203 w 266"/>
                <a:gd name="T103" fmla="*/ 90 h 208"/>
                <a:gd name="T104" fmla="*/ 241 w 266"/>
                <a:gd name="T105" fmla="*/ 127 h 208"/>
                <a:gd name="T106" fmla="*/ 203 w 266"/>
                <a:gd name="T107" fmla="*/ 16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6" h="208">
                  <a:moveTo>
                    <a:pt x="201" y="190"/>
                  </a:moveTo>
                  <a:cubicBezTo>
                    <a:pt x="201" y="190"/>
                    <a:pt x="202" y="190"/>
                    <a:pt x="203" y="190"/>
                  </a:cubicBezTo>
                  <a:cubicBezTo>
                    <a:pt x="238" y="190"/>
                    <a:pt x="266" y="162"/>
                    <a:pt x="266" y="127"/>
                  </a:cubicBezTo>
                  <a:cubicBezTo>
                    <a:pt x="266" y="95"/>
                    <a:pt x="242" y="68"/>
                    <a:pt x="211" y="65"/>
                  </a:cubicBezTo>
                  <a:cubicBezTo>
                    <a:pt x="204" y="28"/>
                    <a:pt x="172" y="0"/>
                    <a:pt x="134" y="0"/>
                  </a:cubicBezTo>
                  <a:cubicBezTo>
                    <a:pt x="96" y="0"/>
                    <a:pt x="65" y="26"/>
                    <a:pt x="57" y="61"/>
                  </a:cubicBezTo>
                  <a:cubicBezTo>
                    <a:pt x="25" y="65"/>
                    <a:pt x="0" y="92"/>
                    <a:pt x="0" y="125"/>
                  </a:cubicBezTo>
                  <a:cubicBezTo>
                    <a:pt x="0" y="161"/>
                    <a:pt x="28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84" y="190"/>
                    <a:pt x="101" y="180"/>
                    <a:pt x="111" y="164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35" y="202"/>
                    <a:pt x="147" y="208"/>
                    <a:pt x="159" y="208"/>
                  </a:cubicBezTo>
                  <a:cubicBezTo>
                    <a:pt x="169" y="208"/>
                    <a:pt x="178" y="205"/>
                    <a:pt x="184" y="198"/>
                  </a:cubicBezTo>
                  <a:cubicBezTo>
                    <a:pt x="182" y="199"/>
                    <a:pt x="179" y="200"/>
                    <a:pt x="175" y="200"/>
                  </a:cubicBezTo>
                  <a:cubicBezTo>
                    <a:pt x="167" y="200"/>
                    <a:pt x="160" y="196"/>
                    <a:pt x="156" y="189"/>
                  </a:cubicBezTo>
                  <a:cubicBezTo>
                    <a:pt x="156" y="189"/>
                    <a:pt x="156" y="189"/>
                    <a:pt x="156" y="189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6"/>
                    <a:pt x="114" y="125"/>
                    <a:pt x="113" y="124"/>
                  </a:cubicBezTo>
                  <a:cubicBezTo>
                    <a:pt x="116" y="123"/>
                    <a:pt x="119" y="122"/>
                    <a:pt x="122" y="122"/>
                  </a:cubicBezTo>
                  <a:cubicBezTo>
                    <a:pt x="127" y="122"/>
                    <a:pt x="132" y="125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75" y="183"/>
                    <a:pt x="186" y="189"/>
                    <a:pt x="201" y="190"/>
                  </a:cubicBezTo>
                  <a:close/>
                  <a:moveTo>
                    <a:pt x="203" y="165"/>
                  </a:moveTo>
                  <a:cubicBezTo>
                    <a:pt x="194" y="165"/>
                    <a:pt x="185" y="160"/>
                    <a:pt x="180" y="152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57" y="118"/>
                    <a:pt x="147" y="112"/>
                    <a:pt x="136" y="112"/>
                  </a:cubicBezTo>
                  <a:cubicBezTo>
                    <a:pt x="126" y="112"/>
                    <a:pt x="118" y="116"/>
                    <a:pt x="112" y="122"/>
                  </a:cubicBezTo>
                  <a:cubicBezTo>
                    <a:pt x="107" y="116"/>
                    <a:pt x="99" y="112"/>
                    <a:pt x="90" y="112"/>
                  </a:cubicBezTo>
                  <a:cubicBezTo>
                    <a:pt x="87" y="112"/>
                    <a:pt x="85" y="112"/>
                    <a:pt x="83" y="113"/>
                  </a:cubicBezTo>
                  <a:cubicBezTo>
                    <a:pt x="90" y="117"/>
                    <a:pt x="95" y="125"/>
                    <a:pt x="95" y="134"/>
                  </a:cubicBezTo>
                  <a:cubicBezTo>
                    <a:pt x="95" y="135"/>
                    <a:pt x="95" y="136"/>
                    <a:pt x="95" y="136"/>
                  </a:cubicBezTo>
                  <a:cubicBezTo>
                    <a:pt x="94" y="137"/>
                    <a:pt x="94" y="138"/>
                    <a:pt x="94" y="139"/>
                  </a:cubicBezTo>
                  <a:cubicBezTo>
                    <a:pt x="92" y="153"/>
                    <a:pt x="79" y="164"/>
                    <a:pt x="64" y="164"/>
                  </a:cubicBezTo>
                  <a:cubicBezTo>
                    <a:pt x="64" y="164"/>
                    <a:pt x="64" y="164"/>
                    <a:pt x="64" y="164"/>
                  </a:cubicBezTo>
                  <a:cubicBezTo>
                    <a:pt x="43" y="164"/>
                    <a:pt x="25" y="147"/>
                    <a:pt x="25" y="125"/>
                  </a:cubicBezTo>
                  <a:cubicBezTo>
                    <a:pt x="25" y="104"/>
                    <a:pt x="43" y="86"/>
                    <a:pt x="64" y="86"/>
                  </a:cubicBezTo>
                  <a:cubicBezTo>
                    <a:pt x="71" y="86"/>
                    <a:pt x="77" y="88"/>
                    <a:pt x="83" y="91"/>
                  </a:cubicBezTo>
                  <a:cubicBezTo>
                    <a:pt x="82" y="87"/>
                    <a:pt x="81" y="82"/>
                    <a:pt x="81" y="78"/>
                  </a:cubicBezTo>
                  <a:cubicBezTo>
                    <a:pt x="81" y="49"/>
                    <a:pt x="105" y="25"/>
                    <a:pt x="134" y="25"/>
                  </a:cubicBezTo>
                  <a:cubicBezTo>
                    <a:pt x="163" y="25"/>
                    <a:pt x="186" y="49"/>
                    <a:pt x="186" y="78"/>
                  </a:cubicBezTo>
                  <a:cubicBezTo>
                    <a:pt x="186" y="84"/>
                    <a:pt x="185" y="90"/>
                    <a:pt x="183" y="95"/>
                  </a:cubicBezTo>
                  <a:cubicBezTo>
                    <a:pt x="189" y="92"/>
                    <a:pt x="196" y="90"/>
                    <a:pt x="203" y="90"/>
                  </a:cubicBezTo>
                  <a:cubicBezTo>
                    <a:pt x="224" y="90"/>
                    <a:pt x="241" y="106"/>
                    <a:pt x="241" y="127"/>
                  </a:cubicBezTo>
                  <a:cubicBezTo>
                    <a:pt x="241" y="148"/>
                    <a:pt x="224" y="165"/>
                    <a:pt x="203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C8E1374F-342E-4C4E-88FA-8810D948CD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" y="1822"/>
              <a:ext cx="47" cy="29"/>
            </a:xfrm>
            <a:custGeom>
              <a:avLst/>
              <a:gdLst>
                <a:gd name="T0" fmla="*/ 42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1 w 47"/>
                <a:gd name="T7" fmla="*/ 0 h 29"/>
                <a:gd name="T8" fmla="*/ 13 w 47"/>
                <a:gd name="T9" fmla="*/ 24 h 29"/>
                <a:gd name="T10" fmla="*/ 6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4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2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2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3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4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CB15DC0A-BF94-4E5A-B835-A9AC3304AC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0" y="1822"/>
              <a:ext cx="46" cy="29"/>
            </a:xfrm>
            <a:custGeom>
              <a:avLst/>
              <a:gdLst>
                <a:gd name="T0" fmla="*/ 41 w 46"/>
                <a:gd name="T1" fmla="*/ 0 h 29"/>
                <a:gd name="T2" fmla="*/ 34 w 46"/>
                <a:gd name="T3" fmla="*/ 24 h 29"/>
                <a:gd name="T4" fmla="*/ 26 w 46"/>
                <a:gd name="T5" fmla="*/ 0 h 29"/>
                <a:gd name="T6" fmla="*/ 20 w 46"/>
                <a:gd name="T7" fmla="*/ 0 h 29"/>
                <a:gd name="T8" fmla="*/ 13 w 46"/>
                <a:gd name="T9" fmla="*/ 24 h 29"/>
                <a:gd name="T10" fmla="*/ 5 w 46"/>
                <a:gd name="T11" fmla="*/ 0 h 29"/>
                <a:gd name="T12" fmla="*/ 0 w 46"/>
                <a:gd name="T13" fmla="*/ 0 h 29"/>
                <a:gd name="T14" fmla="*/ 9 w 46"/>
                <a:gd name="T15" fmla="*/ 29 h 29"/>
                <a:gd name="T16" fmla="*/ 16 w 46"/>
                <a:gd name="T17" fmla="*/ 29 h 29"/>
                <a:gd name="T18" fmla="*/ 23 w 46"/>
                <a:gd name="T19" fmla="*/ 4 h 29"/>
                <a:gd name="T20" fmla="*/ 31 w 46"/>
                <a:gd name="T21" fmla="*/ 29 h 29"/>
                <a:gd name="T22" fmla="*/ 37 w 46"/>
                <a:gd name="T23" fmla="*/ 29 h 29"/>
                <a:gd name="T24" fmla="*/ 46 w 46"/>
                <a:gd name="T25" fmla="*/ 0 h 29"/>
                <a:gd name="T26" fmla="*/ 41 w 46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9">
                  <a:moveTo>
                    <a:pt x="41" y="0"/>
                  </a:moveTo>
                  <a:lnTo>
                    <a:pt x="34" y="2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9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6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BBC4748-5D19-4E33-87FF-650BA3993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8" y="1822"/>
              <a:ext cx="47" cy="29"/>
            </a:xfrm>
            <a:custGeom>
              <a:avLst/>
              <a:gdLst>
                <a:gd name="T0" fmla="*/ 41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0 w 47"/>
                <a:gd name="T7" fmla="*/ 0 h 29"/>
                <a:gd name="T8" fmla="*/ 13 w 47"/>
                <a:gd name="T9" fmla="*/ 24 h 29"/>
                <a:gd name="T10" fmla="*/ 5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3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1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1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E9EBEA9-CEE5-4AFA-BA7D-393FB68DFB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" y="1847"/>
              <a:ext cx="7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D9242B11-F993-4EF3-9C87-A82C954CC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5" y="1822"/>
              <a:ext cx="34" cy="29"/>
            </a:xfrm>
            <a:custGeom>
              <a:avLst/>
              <a:gdLst>
                <a:gd name="T0" fmla="*/ 17 w 34"/>
                <a:gd name="T1" fmla="*/ 11 h 29"/>
                <a:gd name="T2" fmla="*/ 33 w 34"/>
                <a:gd name="T3" fmla="*/ 0 h 29"/>
                <a:gd name="T4" fmla="*/ 25 w 34"/>
                <a:gd name="T5" fmla="*/ 0 h 29"/>
                <a:gd name="T6" fmla="*/ 5 w 34"/>
                <a:gd name="T7" fmla="*/ 15 h 29"/>
                <a:gd name="T8" fmla="*/ 5 w 34"/>
                <a:gd name="T9" fmla="*/ 0 h 29"/>
                <a:gd name="T10" fmla="*/ 0 w 34"/>
                <a:gd name="T11" fmla="*/ 0 h 29"/>
                <a:gd name="T12" fmla="*/ 0 w 34"/>
                <a:gd name="T13" fmla="*/ 29 h 29"/>
                <a:gd name="T14" fmla="*/ 5 w 34"/>
                <a:gd name="T15" fmla="*/ 29 h 29"/>
                <a:gd name="T16" fmla="*/ 5 w 34"/>
                <a:gd name="T17" fmla="*/ 20 h 29"/>
                <a:gd name="T18" fmla="*/ 14 w 34"/>
                <a:gd name="T19" fmla="*/ 13 h 29"/>
                <a:gd name="T20" fmla="*/ 28 w 34"/>
                <a:gd name="T21" fmla="*/ 29 h 29"/>
                <a:gd name="T22" fmla="*/ 34 w 34"/>
                <a:gd name="T23" fmla="*/ 29 h 29"/>
                <a:gd name="T24" fmla="*/ 17 w 34"/>
                <a:gd name="T2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9">
                  <a:moveTo>
                    <a:pt x="17" y="11"/>
                  </a:moveTo>
                  <a:lnTo>
                    <a:pt x="33" y="0"/>
                  </a:lnTo>
                  <a:lnTo>
                    <a:pt x="25" y="0"/>
                  </a:lnTo>
                  <a:lnTo>
                    <a:pt x="5" y="1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20"/>
                  </a:lnTo>
                  <a:lnTo>
                    <a:pt x="14" y="13"/>
                  </a:lnTo>
                  <a:lnTo>
                    <a:pt x="28" y="29"/>
                  </a:lnTo>
                  <a:lnTo>
                    <a:pt x="34" y="29"/>
                  </a:lnTo>
                  <a:lnTo>
                    <a:pt x="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90EF66B-BF7F-4972-87C8-CE9FF42888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1" y="1820"/>
              <a:ext cx="34" cy="32"/>
            </a:xfrm>
            <a:custGeom>
              <a:avLst/>
              <a:gdLst>
                <a:gd name="T0" fmla="*/ 51 w 54"/>
                <a:gd name="T1" fmla="*/ 7 h 50"/>
                <a:gd name="T2" fmla="*/ 25 w 54"/>
                <a:gd name="T3" fmla="*/ 0 h 50"/>
                <a:gd name="T4" fmla="*/ 8 w 54"/>
                <a:gd name="T5" fmla="*/ 4 h 50"/>
                <a:gd name="T6" fmla="*/ 1 w 54"/>
                <a:gd name="T7" fmla="*/ 15 h 50"/>
                <a:gd name="T8" fmla="*/ 7 w 54"/>
                <a:gd name="T9" fmla="*/ 24 h 50"/>
                <a:gd name="T10" fmla="*/ 23 w 54"/>
                <a:gd name="T11" fmla="*/ 27 h 50"/>
                <a:gd name="T12" fmla="*/ 40 w 54"/>
                <a:gd name="T13" fmla="*/ 29 h 50"/>
                <a:gd name="T14" fmla="*/ 45 w 54"/>
                <a:gd name="T15" fmla="*/ 35 h 50"/>
                <a:gd name="T16" fmla="*/ 41 w 54"/>
                <a:gd name="T17" fmla="*/ 41 h 50"/>
                <a:gd name="T18" fmla="*/ 28 w 54"/>
                <a:gd name="T19" fmla="*/ 43 h 50"/>
                <a:gd name="T20" fmla="*/ 4 w 54"/>
                <a:gd name="T21" fmla="*/ 37 h 50"/>
                <a:gd name="T22" fmla="*/ 0 w 54"/>
                <a:gd name="T23" fmla="*/ 42 h 50"/>
                <a:gd name="T24" fmla="*/ 28 w 54"/>
                <a:gd name="T25" fmla="*/ 50 h 50"/>
                <a:gd name="T26" fmla="*/ 47 w 54"/>
                <a:gd name="T27" fmla="*/ 46 h 50"/>
                <a:gd name="T28" fmla="*/ 54 w 54"/>
                <a:gd name="T29" fmla="*/ 34 h 50"/>
                <a:gd name="T30" fmla="*/ 50 w 54"/>
                <a:gd name="T31" fmla="*/ 25 h 50"/>
                <a:gd name="T32" fmla="*/ 36 w 54"/>
                <a:gd name="T33" fmla="*/ 21 h 50"/>
                <a:gd name="T34" fmla="*/ 23 w 54"/>
                <a:gd name="T35" fmla="*/ 20 h 50"/>
                <a:gd name="T36" fmla="*/ 14 w 54"/>
                <a:gd name="T37" fmla="*/ 18 h 50"/>
                <a:gd name="T38" fmla="*/ 10 w 54"/>
                <a:gd name="T39" fmla="*/ 14 h 50"/>
                <a:gd name="T40" fmla="*/ 13 w 54"/>
                <a:gd name="T41" fmla="*/ 9 h 50"/>
                <a:gd name="T42" fmla="*/ 25 w 54"/>
                <a:gd name="T43" fmla="*/ 7 h 50"/>
                <a:gd name="T44" fmla="*/ 46 w 54"/>
                <a:gd name="T45" fmla="*/ 13 h 50"/>
                <a:gd name="T46" fmla="*/ 51 w 54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1" y="7"/>
                  </a:moveTo>
                  <a:cubicBezTo>
                    <a:pt x="44" y="3"/>
                    <a:pt x="36" y="0"/>
                    <a:pt x="25" y="0"/>
                  </a:cubicBezTo>
                  <a:cubicBezTo>
                    <a:pt x="18" y="0"/>
                    <a:pt x="12" y="2"/>
                    <a:pt x="8" y="4"/>
                  </a:cubicBezTo>
                  <a:cubicBezTo>
                    <a:pt x="3" y="7"/>
                    <a:pt x="1" y="10"/>
                    <a:pt x="1" y="15"/>
                  </a:cubicBezTo>
                  <a:cubicBezTo>
                    <a:pt x="1" y="19"/>
                    <a:pt x="3" y="22"/>
                    <a:pt x="7" y="24"/>
                  </a:cubicBezTo>
                  <a:cubicBezTo>
                    <a:pt x="10" y="26"/>
                    <a:pt x="15" y="27"/>
                    <a:pt x="23" y="27"/>
                  </a:cubicBezTo>
                  <a:cubicBezTo>
                    <a:pt x="32" y="28"/>
                    <a:pt x="38" y="28"/>
                    <a:pt x="40" y="29"/>
                  </a:cubicBezTo>
                  <a:cubicBezTo>
                    <a:pt x="43" y="30"/>
                    <a:pt x="45" y="32"/>
                    <a:pt x="45" y="35"/>
                  </a:cubicBezTo>
                  <a:cubicBezTo>
                    <a:pt x="45" y="38"/>
                    <a:pt x="44" y="40"/>
                    <a:pt x="41" y="41"/>
                  </a:cubicBezTo>
                  <a:cubicBezTo>
                    <a:pt x="38" y="43"/>
                    <a:pt x="34" y="43"/>
                    <a:pt x="28" y="43"/>
                  </a:cubicBezTo>
                  <a:cubicBezTo>
                    <a:pt x="19" y="43"/>
                    <a:pt x="11" y="41"/>
                    <a:pt x="4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48"/>
                    <a:pt x="16" y="50"/>
                    <a:pt x="28" y="50"/>
                  </a:cubicBezTo>
                  <a:cubicBezTo>
                    <a:pt x="36" y="50"/>
                    <a:pt x="43" y="49"/>
                    <a:pt x="47" y="46"/>
                  </a:cubicBezTo>
                  <a:cubicBezTo>
                    <a:pt x="52" y="43"/>
                    <a:pt x="54" y="39"/>
                    <a:pt x="54" y="34"/>
                  </a:cubicBezTo>
                  <a:cubicBezTo>
                    <a:pt x="54" y="30"/>
                    <a:pt x="53" y="27"/>
                    <a:pt x="50" y="25"/>
                  </a:cubicBezTo>
                  <a:cubicBezTo>
                    <a:pt x="47" y="23"/>
                    <a:pt x="42" y="22"/>
                    <a:pt x="36" y="21"/>
                  </a:cubicBezTo>
                  <a:cubicBezTo>
                    <a:pt x="34" y="21"/>
                    <a:pt x="30" y="20"/>
                    <a:pt x="23" y="20"/>
                  </a:cubicBezTo>
                  <a:cubicBezTo>
                    <a:pt x="19" y="20"/>
                    <a:pt x="16" y="19"/>
                    <a:pt x="14" y="18"/>
                  </a:cubicBezTo>
                  <a:cubicBezTo>
                    <a:pt x="11" y="17"/>
                    <a:pt x="10" y="16"/>
                    <a:pt x="10" y="14"/>
                  </a:cubicBezTo>
                  <a:cubicBezTo>
                    <a:pt x="10" y="12"/>
                    <a:pt x="11" y="10"/>
                    <a:pt x="13" y="9"/>
                  </a:cubicBezTo>
                  <a:cubicBezTo>
                    <a:pt x="16" y="8"/>
                    <a:pt x="20" y="7"/>
                    <a:pt x="25" y="7"/>
                  </a:cubicBezTo>
                  <a:cubicBezTo>
                    <a:pt x="32" y="7"/>
                    <a:pt x="39" y="9"/>
                    <a:pt x="46" y="13"/>
                  </a:cubicBezTo>
                  <a:lnTo>
                    <a:pt x="5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C6F48AE-F172-4519-B189-07744411BA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" y="1822"/>
              <a:ext cx="37" cy="29"/>
            </a:xfrm>
            <a:custGeom>
              <a:avLst/>
              <a:gdLst>
                <a:gd name="T0" fmla="*/ 31 w 37"/>
                <a:gd name="T1" fmla="*/ 0 h 29"/>
                <a:gd name="T2" fmla="*/ 19 w 37"/>
                <a:gd name="T3" fmla="*/ 13 h 29"/>
                <a:gd name="T4" fmla="*/ 5 w 37"/>
                <a:gd name="T5" fmla="*/ 0 h 29"/>
                <a:gd name="T6" fmla="*/ 0 w 37"/>
                <a:gd name="T7" fmla="*/ 0 h 29"/>
                <a:gd name="T8" fmla="*/ 16 w 37"/>
                <a:gd name="T9" fmla="*/ 17 h 29"/>
                <a:gd name="T10" fmla="*/ 16 w 37"/>
                <a:gd name="T11" fmla="*/ 29 h 29"/>
                <a:gd name="T12" fmla="*/ 21 w 37"/>
                <a:gd name="T13" fmla="*/ 29 h 29"/>
                <a:gd name="T14" fmla="*/ 21 w 37"/>
                <a:gd name="T15" fmla="*/ 17 h 29"/>
                <a:gd name="T16" fmla="*/ 37 w 37"/>
                <a:gd name="T17" fmla="*/ 0 h 29"/>
                <a:gd name="T18" fmla="*/ 31 w 37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9">
                  <a:moveTo>
                    <a:pt x="31" y="0"/>
                  </a:moveTo>
                  <a:lnTo>
                    <a:pt x="19" y="13"/>
                  </a:lnTo>
                  <a:lnTo>
                    <a:pt x="5" y="0"/>
                  </a:lnTo>
                  <a:lnTo>
                    <a:pt x="0" y="0"/>
                  </a:lnTo>
                  <a:lnTo>
                    <a:pt x="16" y="17"/>
                  </a:lnTo>
                  <a:lnTo>
                    <a:pt x="16" y="29"/>
                  </a:lnTo>
                  <a:lnTo>
                    <a:pt x="21" y="29"/>
                  </a:lnTo>
                  <a:lnTo>
                    <a:pt x="21" y="17"/>
                  </a:lnTo>
                  <a:lnTo>
                    <a:pt x="3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AAD1A566-EE6F-4D6D-B6C3-E0DBB6F9E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0" y="1822"/>
              <a:ext cx="34" cy="30"/>
            </a:xfrm>
            <a:custGeom>
              <a:avLst/>
              <a:gdLst>
                <a:gd name="T0" fmla="*/ 54 w 54"/>
                <a:gd name="T1" fmla="*/ 0 h 49"/>
                <a:gd name="T2" fmla="*/ 46 w 54"/>
                <a:gd name="T3" fmla="*/ 0 h 49"/>
                <a:gd name="T4" fmla="*/ 46 w 54"/>
                <a:gd name="T5" fmla="*/ 30 h 49"/>
                <a:gd name="T6" fmla="*/ 41 w 54"/>
                <a:gd name="T7" fmla="*/ 38 h 49"/>
                <a:gd name="T8" fmla="*/ 27 w 54"/>
                <a:gd name="T9" fmla="*/ 41 h 49"/>
                <a:gd name="T10" fmla="*/ 12 w 54"/>
                <a:gd name="T11" fmla="*/ 38 h 49"/>
                <a:gd name="T12" fmla="*/ 8 w 54"/>
                <a:gd name="T13" fmla="*/ 30 h 49"/>
                <a:gd name="T14" fmla="*/ 8 w 54"/>
                <a:gd name="T15" fmla="*/ 0 h 49"/>
                <a:gd name="T16" fmla="*/ 0 w 54"/>
                <a:gd name="T17" fmla="*/ 0 h 49"/>
                <a:gd name="T18" fmla="*/ 0 w 54"/>
                <a:gd name="T19" fmla="*/ 32 h 49"/>
                <a:gd name="T20" fmla="*/ 7 w 54"/>
                <a:gd name="T21" fmla="*/ 44 h 49"/>
                <a:gd name="T22" fmla="*/ 27 w 54"/>
                <a:gd name="T23" fmla="*/ 49 h 49"/>
                <a:gd name="T24" fmla="*/ 46 w 54"/>
                <a:gd name="T25" fmla="*/ 44 h 49"/>
                <a:gd name="T26" fmla="*/ 54 w 54"/>
                <a:gd name="T27" fmla="*/ 32 h 49"/>
                <a:gd name="T28" fmla="*/ 54 w 54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9"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4"/>
                    <a:pt x="44" y="36"/>
                    <a:pt x="41" y="38"/>
                  </a:cubicBezTo>
                  <a:cubicBezTo>
                    <a:pt x="38" y="40"/>
                    <a:pt x="33" y="41"/>
                    <a:pt x="27" y="41"/>
                  </a:cubicBezTo>
                  <a:cubicBezTo>
                    <a:pt x="20" y="41"/>
                    <a:pt x="16" y="40"/>
                    <a:pt x="12" y="38"/>
                  </a:cubicBezTo>
                  <a:cubicBezTo>
                    <a:pt x="9" y="36"/>
                    <a:pt x="8" y="34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2" y="41"/>
                    <a:pt x="7" y="44"/>
                  </a:cubicBezTo>
                  <a:cubicBezTo>
                    <a:pt x="12" y="47"/>
                    <a:pt x="18" y="49"/>
                    <a:pt x="27" y="49"/>
                  </a:cubicBezTo>
                  <a:cubicBezTo>
                    <a:pt x="35" y="49"/>
                    <a:pt x="41" y="47"/>
                    <a:pt x="46" y="44"/>
                  </a:cubicBezTo>
                  <a:cubicBezTo>
                    <a:pt x="51" y="41"/>
                    <a:pt x="54" y="37"/>
                    <a:pt x="54" y="3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9B833D0-78E9-4AAB-BBF6-DD958C8F8B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3" y="1822"/>
              <a:ext cx="33" cy="29"/>
            </a:xfrm>
            <a:custGeom>
              <a:avLst/>
              <a:gdLst>
                <a:gd name="T0" fmla="*/ 33 w 33"/>
                <a:gd name="T1" fmla="*/ 0 h 29"/>
                <a:gd name="T2" fmla="*/ 28 w 33"/>
                <a:gd name="T3" fmla="*/ 0 h 29"/>
                <a:gd name="T4" fmla="*/ 28 w 33"/>
                <a:gd name="T5" fmla="*/ 24 h 29"/>
                <a:gd name="T6" fmla="*/ 6 w 33"/>
                <a:gd name="T7" fmla="*/ 0 h 29"/>
                <a:gd name="T8" fmla="*/ 0 w 33"/>
                <a:gd name="T9" fmla="*/ 0 h 29"/>
                <a:gd name="T10" fmla="*/ 0 w 33"/>
                <a:gd name="T11" fmla="*/ 29 h 29"/>
                <a:gd name="T12" fmla="*/ 5 w 33"/>
                <a:gd name="T13" fmla="*/ 29 h 29"/>
                <a:gd name="T14" fmla="*/ 5 w 33"/>
                <a:gd name="T15" fmla="*/ 5 h 29"/>
                <a:gd name="T16" fmla="*/ 27 w 33"/>
                <a:gd name="T17" fmla="*/ 29 h 29"/>
                <a:gd name="T18" fmla="*/ 33 w 33"/>
                <a:gd name="T19" fmla="*/ 29 h 29"/>
                <a:gd name="T20" fmla="*/ 33 w 33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29">
                  <a:moveTo>
                    <a:pt x="33" y="0"/>
                  </a:moveTo>
                  <a:lnTo>
                    <a:pt x="28" y="0"/>
                  </a:lnTo>
                  <a:lnTo>
                    <a:pt x="28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5"/>
                  </a:lnTo>
                  <a:lnTo>
                    <a:pt x="27" y="29"/>
                  </a:lnTo>
                  <a:lnTo>
                    <a:pt x="33" y="29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33B1E761-431E-4C94-BBE6-C0A1EDDA3C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6" y="1847"/>
              <a:ext cx="6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2669F9D-F84C-4177-82B1-8755EE2E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" y="1820"/>
              <a:ext cx="36" cy="32"/>
            </a:xfrm>
            <a:custGeom>
              <a:avLst/>
              <a:gdLst>
                <a:gd name="T0" fmla="*/ 31 w 58"/>
                <a:gd name="T1" fmla="*/ 0 h 50"/>
                <a:gd name="T2" fmla="*/ 10 w 58"/>
                <a:gd name="T3" fmla="*/ 6 h 50"/>
                <a:gd name="T4" fmla="*/ 0 w 58"/>
                <a:gd name="T5" fmla="*/ 25 h 50"/>
                <a:gd name="T6" fmla="*/ 10 w 58"/>
                <a:gd name="T7" fmla="*/ 44 h 50"/>
                <a:gd name="T8" fmla="*/ 31 w 58"/>
                <a:gd name="T9" fmla="*/ 50 h 50"/>
                <a:gd name="T10" fmla="*/ 46 w 58"/>
                <a:gd name="T11" fmla="*/ 48 h 50"/>
                <a:gd name="T12" fmla="*/ 58 w 58"/>
                <a:gd name="T13" fmla="*/ 39 h 50"/>
                <a:gd name="T14" fmla="*/ 51 w 58"/>
                <a:gd name="T15" fmla="*/ 35 h 50"/>
                <a:gd name="T16" fmla="*/ 31 w 58"/>
                <a:gd name="T17" fmla="*/ 43 h 50"/>
                <a:gd name="T18" fmla="*/ 15 w 58"/>
                <a:gd name="T19" fmla="*/ 38 h 50"/>
                <a:gd name="T20" fmla="*/ 8 w 58"/>
                <a:gd name="T21" fmla="*/ 25 h 50"/>
                <a:gd name="T22" fmla="*/ 15 w 58"/>
                <a:gd name="T23" fmla="*/ 12 h 50"/>
                <a:gd name="T24" fmla="*/ 31 w 58"/>
                <a:gd name="T25" fmla="*/ 7 h 50"/>
                <a:gd name="T26" fmla="*/ 51 w 58"/>
                <a:gd name="T27" fmla="*/ 15 h 50"/>
                <a:gd name="T28" fmla="*/ 58 w 58"/>
                <a:gd name="T29" fmla="*/ 12 h 50"/>
                <a:gd name="T30" fmla="*/ 31 w 5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0">
                  <a:moveTo>
                    <a:pt x="31" y="0"/>
                  </a:moveTo>
                  <a:cubicBezTo>
                    <a:pt x="22" y="0"/>
                    <a:pt x="16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0"/>
                    <a:pt x="31" y="50"/>
                  </a:cubicBezTo>
                  <a:cubicBezTo>
                    <a:pt x="37" y="50"/>
                    <a:pt x="42" y="50"/>
                    <a:pt x="46" y="48"/>
                  </a:cubicBezTo>
                  <a:cubicBezTo>
                    <a:pt x="51" y="46"/>
                    <a:pt x="54" y="43"/>
                    <a:pt x="58" y="39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6" y="41"/>
                    <a:pt x="40" y="43"/>
                    <a:pt x="31" y="43"/>
                  </a:cubicBezTo>
                  <a:cubicBezTo>
                    <a:pt x="24" y="43"/>
                    <a:pt x="19" y="42"/>
                    <a:pt x="15" y="38"/>
                  </a:cubicBezTo>
                  <a:cubicBezTo>
                    <a:pt x="11" y="35"/>
                    <a:pt x="8" y="31"/>
                    <a:pt x="8" y="25"/>
                  </a:cubicBezTo>
                  <a:cubicBezTo>
                    <a:pt x="8" y="20"/>
                    <a:pt x="11" y="16"/>
                    <a:pt x="15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9" y="7"/>
                    <a:pt x="46" y="10"/>
                    <a:pt x="51" y="15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2" y="4"/>
                    <a:pt x="43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DD338DAF-2A60-40D3-8E64-D1FF88A14F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72" y="1820"/>
              <a:ext cx="38" cy="32"/>
            </a:xfrm>
            <a:custGeom>
              <a:avLst/>
              <a:gdLst>
                <a:gd name="T0" fmla="*/ 52 w 61"/>
                <a:gd name="T1" fmla="*/ 6 h 51"/>
                <a:gd name="T2" fmla="*/ 31 w 61"/>
                <a:gd name="T3" fmla="*/ 0 h 51"/>
                <a:gd name="T4" fmla="*/ 10 w 61"/>
                <a:gd name="T5" fmla="*/ 6 h 51"/>
                <a:gd name="T6" fmla="*/ 0 w 61"/>
                <a:gd name="T7" fmla="*/ 25 h 51"/>
                <a:gd name="T8" fmla="*/ 10 w 61"/>
                <a:gd name="T9" fmla="*/ 44 h 51"/>
                <a:gd name="T10" fmla="*/ 31 w 61"/>
                <a:gd name="T11" fmla="*/ 51 h 51"/>
                <a:gd name="T12" fmla="*/ 52 w 61"/>
                <a:gd name="T13" fmla="*/ 44 h 51"/>
                <a:gd name="T14" fmla="*/ 61 w 61"/>
                <a:gd name="T15" fmla="*/ 25 h 51"/>
                <a:gd name="T16" fmla="*/ 52 w 61"/>
                <a:gd name="T17" fmla="*/ 6 h 51"/>
                <a:gd name="T18" fmla="*/ 47 w 61"/>
                <a:gd name="T19" fmla="*/ 38 h 51"/>
                <a:gd name="T20" fmla="*/ 31 w 61"/>
                <a:gd name="T21" fmla="*/ 43 h 51"/>
                <a:gd name="T22" fmla="*/ 14 w 61"/>
                <a:gd name="T23" fmla="*/ 38 h 51"/>
                <a:gd name="T24" fmla="*/ 8 w 61"/>
                <a:gd name="T25" fmla="*/ 25 h 51"/>
                <a:gd name="T26" fmla="*/ 14 w 61"/>
                <a:gd name="T27" fmla="*/ 12 h 51"/>
                <a:gd name="T28" fmla="*/ 31 w 61"/>
                <a:gd name="T29" fmla="*/ 7 h 51"/>
                <a:gd name="T30" fmla="*/ 46 w 61"/>
                <a:gd name="T31" fmla="*/ 12 h 51"/>
                <a:gd name="T32" fmla="*/ 53 w 61"/>
                <a:gd name="T33" fmla="*/ 25 h 51"/>
                <a:gd name="T34" fmla="*/ 47 w 61"/>
                <a:gd name="T3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1">
                  <a:moveTo>
                    <a:pt x="52" y="6"/>
                  </a:moveTo>
                  <a:cubicBezTo>
                    <a:pt x="46" y="2"/>
                    <a:pt x="39" y="0"/>
                    <a:pt x="31" y="0"/>
                  </a:cubicBezTo>
                  <a:cubicBezTo>
                    <a:pt x="22" y="0"/>
                    <a:pt x="15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1"/>
                    <a:pt x="31" y="51"/>
                  </a:cubicBezTo>
                  <a:cubicBezTo>
                    <a:pt x="39" y="51"/>
                    <a:pt x="46" y="48"/>
                    <a:pt x="52" y="44"/>
                  </a:cubicBezTo>
                  <a:cubicBezTo>
                    <a:pt x="58" y="39"/>
                    <a:pt x="61" y="33"/>
                    <a:pt x="61" y="25"/>
                  </a:cubicBezTo>
                  <a:cubicBezTo>
                    <a:pt x="61" y="18"/>
                    <a:pt x="58" y="11"/>
                    <a:pt x="52" y="6"/>
                  </a:cubicBezTo>
                  <a:close/>
                  <a:moveTo>
                    <a:pt x="47" y="38"/>
                  </a:moveTo>
                  <a:cubicBezTo>
                    <a:pt x="43" y="42"/>
                    <a:pt x="37" y="43"/>
                    <a:pt x="31" y="43"/>
                  </a:cubicBezTo>
                  <a:cubicBezTo>
                    <a:pt x="24" y="43"/>
                    <a:pt x="18" y="42"/>
                    <a:pt x="14" y="38"/>
                  </a:cubicBezTo>
                  <a:cubicBezTo>
                    <a:pt x="10" y="35"/>
                    <a:pt x="8" y="31"/>
                    <a:pt x="8" y="25"/>
                  </a:cubicBezTo>
                  <a:cubicBezTo>
                    <a:pt x="8" y="20"/>
                    <a:pt x="10" y="16"/>
                    <a:pt x="14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7" y="7"/>
                    <a:pt x="42" y="9"/>
                    <a:pt x="46" y="12"/>
                  </a:cubicBezTo>
                  <a:cubicBezTo>
                    <a:pt x="51" y="15"/>
                    <a:pt x="53" y="20"/>
                    <a:pt x="53" y="25"/>
                  </a:cubicBezTo>
                  <a:cubicBezTo>
                    <a:pt x="53" y="31"/>
                    <a:pt x="51" y="35"/>
                    <a:pt x="4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507F6A44-D0F2-4BF4-B25B-16B999BB02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8" y="1822"/>
              <a:ext cx="41" cy="29"/>
            </a:xfrm>
            <a:custGeom>
              <a:avLst/>
              <a:gdLst>
                <a:gd name="T0" fmla="*/ 0 w 41"/>
                <a:gd name="T1" fmla="*/ 29 h 29"/>
                <a:gd name="T2" fmla="*/ 0 w 41"/>
                <a:gd name="T3" fmla="*/ 0 h 29"/>
                <a:gd name="T4" fmla="*/ 6 w 41"/>
                <a:gd name="T5" fmla="*/ 0 h 29"/>
                <a:gd name="T6" fmla="*/ 20 w 41"/>
                <a:gd name="T7" fmla="*/ 17 h 29"/>
                <a:gd name="T8" fmla="*/ 35 w 41"/>
                <a:gd name="T9" fmla="*/ 0 h 29"/>
                <a:gd name="T10" fmla="*/ 41 w 41"/>
                <a:gd name="T11" fmla="*/ 0 h 29"/>
                <a:gd name="T12" fmla="*/ 41 w 41"/>
                <a:gd name="T13" fmla="*/ 29 h 29"/>
                <a:gd name="T14" fmla="*/ 36 w 41"/>
                <a:gd name="T15" fmla="*/ 29 h 29"/>
                <a:gd name="T16" fmla="*/ 36 w 41"/>
                <a:gd name="T17" fmla="*/ 5 h 29"/>
                <a:gd name="T18" fmla="*/ 20 w 41"/>
                <a:gd name="T19" fmla="*/ 24 h 29"/>
                <a:gd name="T20" fmla="*/ 5 w 41"/>
                <a:gd name="T21" fmla="*/ 5 h 29"/>
                <a:gd name="T22" fmla="*/ 5 w 41"/>
                <a:gd name="T23" fmla="*/ 29 h 29"/>
                <a:gd name="T24" fmla="*/ 0 w 41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9">
                  <a:moveTo>
                    <a:pt x="0" y="2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20" y="17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9"/>
                  </a:lnTo>
                  <a:lnTo>
                    <a:pt x="36" y="29"/>
                  </a:lnTo>
                  <a:lnTo>
                    <a:pt x="36" y="5"/>
                  </a:lnTo>
                  <a:lnTo>
                    <a:pt x="20" y="24"/>
                  </a:lnTo>
                  <a:lnTo>
                    <a:pt x="5" y="5"/>
                  </a:lnTo>
                  <a:lnTo>
                    <a:pt x="5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DEB8EE2D-956A-4687-8ECC-7B4875A44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5" y="1631"/>
              <a:ext cx="155" cy="163"/>
            </a:xfrm>
            <a:custGeom>
              <a:avLst/>
              <a:gdLst>
                <a:gd name="T0" fmla="*/ 148 w 251"/>
                <a:gd name="T1" fmla="*/ 218 h 260"/>
                <a:gd name="T2" fmla="*/ 182 w 251"/>
                <a:gd name="T3" fmla="*/ 218 h 260"/>
                <a:gd name="T4" fmla="*/ 203 w 251"/>
                <a:gd name="T5" fmla="*/ 200 h 260"/>
                <a:gd name="T6" fmla="*/ 205 w 251"/>
                <a:gd name="T7" fmla="*/ 188 h 260"/>
                <a:gd name="T8" fmla="*/ 206 w 251"/>
                <a:gd name="T9" fmla="*/ 12 h 260"/>
                <a:gd name="T10" fmla="*/ 251 w 251"/>
                <a:gd name="T11" fmla="*/ 12 h 260"/>
                <a:gd name="T12" fmla="*/ 251 w 251"/>
                <a:gd name="T13" fmla="*/ 192 h 260"/>
                <a:gd name="T14" fmla="*/ 204 w 251"/>
                <a:gd name="T15" fmla="*/ 257 h 260"/>
                <a:gd name="T16" fmla="*/ 188 w 251"/>
                <a:gd name="T17" fmla="*/ 260 h 260"/>
                <a:gd name="T18" fmla="*/ 0 w 251"/>
                <a:gd name="T19" fmla="*/ 260 h 260"/>
                <a:gd name="T20" fmla="*/ 0 w 251"/>
                <a:gd name="T21" fmla="*/ 13 h 260"/>
                <a:gd name="T22" fmla="*/ 46 w 251"/>
                <a:gd name="T23" fmla="*/ 13 h 260"/>
                <a:gd name="T24" fmla="*/ 46 w 251"/>
                <a:gd name="T25" fmla="*/ 218 h 260"/>
                <a:gd name="T26" fmla="*/ 102 w 251"/>
                <a:gd name="T27" fmla="*/ 218 h 260"/>
                <a:gd name="T28" fmla="*/ 102 w 251"/>
                <a:gd name="T29" fmla="*/ 0 h 260"/>
                <a:gd name="T30" fmla="*/ 148 w 251"/>
                <a:gd name="T31" fmla="*/ 0 h 260"/>
                <a:gd name="T32" fmla="*/ 148 w 251"/>
                <a:gd name="T33" fmla="*/ 21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260">
                  <a:moveTo>
                    <a:pt x="148" y="218"/>
                  </a:moveTo>
                  <a:cubicBezTo>
                    <a:pt x="182" y="218"/>
                    <a:pt x="182" y="218"/>
                    <a:pt x="182" y="218"/>
                  </a:cubicBezTo>
                  <a:cubicBezTo>
                    <a:pt x="191" y="216"/>
                    <a:pt x="200" y="208"/>
                    <a:pt x="203" y="200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51" y="12"/>
                    <a:pt x="251" y="12"/>
                    <a:pt x="251" y="12"/>
                  </a:cubicBezTo>
                  <a:cubicBezTo>
                    <a:pt x="251" y="192"/>
                    <a:pt x="251" y="192"/>
                    <a:pt x="251" y="192"/>
                  </a:cubicBezTo>
                  <a:cubicBezTo>
                    <a:pt x="249" y="219"/>
                    <a:pt x="232" y="249"/>
                    <a:pt x="204" y="257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48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B09861EF-918A-4FEF-8433-49583C7C73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9" y="1631"/>
              <a:ext cx="161" cy="164"/>
            </a:xfrm>
            <a:custGeom>
              <a:avLst/>
              <a:gdLst>
                <a:gd name="T0" fmla="*/ 197 w 259"/>
                <a:gd name="T1" fmla="*/ 223 h 262"/>
                <a:gd name="T2" fmla="*/ 226 w 259"/>
                <a:gd name="T3" fmla="*/ 202 h 262"/>
                <a:gd name="T4" fmla="*/ 241 w 259"/>
                <a:gd name="T5" fmla="*/ 170 h 262"/>
                <a:gd name="T6" fmla="*/ 187 w 259"/>
                <a:gd name="T7" fmla="*/ 170 h 262"/>
                <a:gd name="T8" fmla="*/ 183 w 259"/>
                <a:gd name="T9" fmla="*/ 187 h 262"/>
                <a:gd name="T10" fmla="*/ 152 w 259"/>
                <a:gd name="T11" fmla="*/ 224 h 262"/>
                <a:gd name="T12" fmla="*/ 151 w 259"/>
                <a:gd name="T13" fmla="*/ 154 h 262"/>
                <a:gd name="T14" fmla="*/ 247 w 259"/>
                <a:gd name="T15" fmla="*/ 154 h 262"/>
                <a:gd name="T16" fmla="*/ 247 w 259"/>
                <a:gd name="T17" fmla="*/ 120 h 262"/>
                <a:gd name="T18" fmla="*/ 152 w 259"/>
                <a:gd name="T19" fmla="*/ 120 h 262"/>
                <a:gd name="T20" fmla="*/ 151 w 259"/>
                <a:gd name="T21" fmla="*/ 119 h 262"/>
                <a:gd name="T22" fmla="*/ 151 w 259"/>
                <a:gd name="T23" fmla="*/ 100 h 262"/>
                <a:gd name="T24" fmla="*/ 152 w 259"/>
                <a:gd name="T25" fmla="*/ 99 h 262"/>
                <a:gd name="T26" fmla="*/ 247 w 259"/>
                <a:gd name="T27" fmla="*/ 99 h 262"/>
                <a:gd name="T28" fmla="*/ 248 w 259"/>
                <a:gd name="T29" fmla="*/ 77 h 262"/>
                <a:gd name="T30" fmla="*/ 259 w 259"/>
                <a:gd name="T31" fmla="*/ 77 h 262"/>
                <a:gd name="T32" fmla="*/ 230 w 259"/>
                <a:gd name="T33" fmla="*/ 15 h 262"/>
                <a:gd name="T34" fmla="*/ 198 w 259"/>
                <a:gd name="T35" fmla="*/ 0 h 262"/>
                <a:gd name="T36" fmla="*/ 66 w 259"/>
                <a:gd name="T37" fmla="*/ 0 h 262"/>
                <a:gd name="T38" fmla="*/ 28 w 259"/>
                <a:gd name="T39" fmla="*/ 16 h 262"/>
                <a:gd name="T40" fmla="*/ 0 w 259"/>
                <a:gd name="T41" fmla="*/ 77 h 262"/>
                <a:gd name="T42" fmla="*/ 12 w 259"/>
                <a:gd name="T43" fmla="*/ 77 h 262"/>
                <a:gd name="T44" fmla="*/ 12 w 259"/>
                <a:gd name="T45" fmla="*/ 99 h 262"/>
                <a:gd name="T46" fmla="*/ 107 w 259"/>
                <a:gd name="T47" fmla="*/ 99 h 262"/>
                <a:gd name="T48" fmla="*/ 107 w 259"/>
                <a:gd name="T49" fmla="*/ 120 h 262"/>
                <a:gd name="T50" fmla="*/ 12 w 259"/>
                <a:gd name="T51" fmla="*/ 120 h 262"/>
                <a:gd name="T52" fmla="*/ 12 w 259"/>
                <a:gd name="T53" fmla="*/ 154 h 262"/>
                <a:gd name="T54" fmla="*/ 107 w 259"/>
                <a:gd name="T55" fmla="*/ 154 h 262"/>
                <a:gd name="T56" fmla="*/ 107 w 259"/>
                <a:gd name="T57" fmla="*/ 223 h 262"/>
                <a:gd name="T58" fmla="*/ 104 w 259"/>
                <a:gd name="T59" fmla="*/ 223 h 262"/>
                <a:gd name="T60" fmla="*/ 72 w 259"/>
                <a:gd name="T61" fmla="*/ 170 h 262"/>
                <a:gd name="T62" fmla="*/ 17 w 259"/>
                <a:gd name="T63" fmla="*/ 170 h 262"/>
                <a:gd name="T64" fmla="*/ 62 w 259"/>
                <a:gd name="T65" fmla="*/ 223 h 262"/>
                <a:gd name="T66" fmla="*/ 2 w 259"/>
                <a:gd name="T67" fmla="*/ 224 h 262"/>
                <a:gd name="T68" fmla="*/ 2 w 259"/>
                <a:gd name="T69" fmla="*/ 262 h 262"/>
                <a:gd name="T70" fmla="*/ 216 w 259"/>
                <a:gd name="T71" fmla="*/ 262 h 262"/>
                <a:gd name="T72" fmla="*/ 246 w 259"/>
                <a:gd name="T73" fmla="*/ 252 h 262"/>
                <a:gd name="T74" fmla="*/ 257 w 259"/>
                <a:gd name="T75" fmla="*/ 223 h 262"/>
                <a:gd name="T76" fmla="*/ 197 w 259"/>
                <a:gd name="T77" fmla="*/ 223 h 262"/>
                <a:gd name="T78" fmla="*/ 57 w 259"/>
                <a:gd name="T79" fmla="*/ 62 h 262"/>
                <a:gd name="T80" fmla="*/ 71 w 259"/>
                <a:gd name="T81" fmla="*/ 39 h 262"/>
                <a:gd name="T82" fmla="*/ 107 w 259"/>
                <a:gd name="T83" fmla="*/ 36 h 262"/>
                <a:gd name="T84" fmla="*/ 181 w 259"/>
                <a:gd name="T85" fmla="*/ 37 h 262"/>
                <a:gd name="T86" fmla="*/ 202 w 259"/>
                <a:gd name="T87" fmla="*/ 62 h 262"/>
                <a:gd name="T88" fmla="*/ 57 w 259"/>
                <a:gd name="T89" fmla="*/ 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262">
                  <a:moveTo>
                    <a:pt x="197" y="223"/>
                  </a:moveTo>
                  <a:cubicBezTo>
                    <a:pt x="208" y="219"/>
                    <a:pt x="218" y="211"/>
                    <a:pt x="226" y="202"/>
                  </a:cubicBezTo>
                  <a:cubicBezTo>
                    <a:pt x="233" y="192"/>
                    <a:pt x="240" y="181"/>
                    <a:pt x="241" y="170"/>
                  </a:cubicBezTo>
                  <a:cubicBezTo>
                    <a:pt x="223" y="170"/>
                    <a:pt x="205" y="170"/>
                    <a:pt x="187" y="170"/>
                  </a:cubicBezTo>
                  <a:cubicBezTo>
                    <a:pt x="186" y="176"/>
                    <a:pt x="185" y="182"/>
                    <a:pt x="183" y="187"/>
                  </a:cubicBezTo>
                  <a:cubicBezTo>
                    <a:pt x="178" y="202"/>
                    <a:pt x="168" y="219"/>
                    <a:pt x="152" y="224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2" y="99"/>
                    <a:pt x="152" y="99"/>
                    <a:pt x="152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49" y="57"/>
                    <a:pt x="240" y="36"/>
                    <a:pt x="230" y="15"/>
                  </a:cubicBezTo>
                  <a:cubicBezTo>
                    <a:pt x="224" y="3"/>
                    <a:pt x="210" y="2"/>
                    <a:pt x="1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2" y="1"/>
                    <a:pt x="36" y="1"/>
                    <a:pt x="28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225"/>
                    <a:pt x="105" y="223"/>
                    <a:pt x="104" y="223"/>
                  </a:cubicBezTo>
                  <a:cubicBezTo>
                    <a:pt x="84" y="212"/>
                    <a:pt x="75" y="191"/>
                    <a:pt x="72" y="170"/>
                  </a:cubicBezTo>
                  <a:cubicBezTo>
                    <a:pt x="54" y="170"/>
                    <a:pt x="35" y="170"/>
                    <a:pt x="17" y="170"/>
                  </a:cubicBezTo>
                  <a:cubicBezTo>
                    <a:pt x="23" y="192"/>
                    <a:pt x="40" y="216"/>
                    <a:pt x="62" y="223"/>
                  </a:cubicBezTo>
                  <a:cubicBezTo>
                    <a:pt x="42" y="224"/>
                    <a:pt x="22" y="223"/>
                    <a:pt x="2" y="224"/>
                  </a:cubicBezTo>
                  <a:cubicBezTo>
                    <a:pt x="2" y="262"/>
                    <a:pt x="2" y="262"/>
                    <a:pt x="2" y="262"/>
                  </a:cubicBezTo>
                  <a:cubicBezTo>
                    <a:pt x="216" y="262"/>
                    <a:pt x="216" y="262"/>
                    <a:pt x="216" y="262"/>
                  </a:cubicBezTo>
                  <a:cubicBezTo>
                    <a:pt x="227" y="262"/>
                    <a:pt x="238" y="259"/>
                    <a:pt x="246" y="252"/>
                  </a:cubicBezTo>
                  <a:cubicBezTo>
                    <a:pt x="255" y="244"/>
                    <a:pt x="258" y="234"/>
                    <a:pt x="257" y="223"/>
                  </a:cubicBezTo>
                  <a:lnTo>
                    <a:pt x="197" y="223"/>
                  </a:lnTo>
                  <a:close/>
                  <a:moveTo>
                    <a:pt x="57" y="62"/>
                  </a:moveTo>
                  <a:cubicBezTo>
                    <a:pt x="60" y="54"/>
                    <a:pt x="62" y="44"/>
                    <a:pt x="71" y="39"/>
                  </a:cubicBezTo>
                  <a:cubicBezTo>
                    <a:pt x="82" y="35"/>
                    <a:pt x="107" y="36"/>
                    <a:pt x="107" y="36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94" y="37"/>
                    <a:pt x="198" y="52"/>
                    <a:pt x="202" y="62"/>
                  </a:cubicBezTo>
                  <a:lnTo>
                    <a:pt x="5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CB110193-628F-47AA-B4D8-051CD93E9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9" y="1691"/>
              <a:ext cx="161" cy="103"/>
            </a:xfrm>
            <a:custGeom>
              <a:avLst/>
              <a:gdLst>
                <a:gd name="T0" fmla="*/ 260 w 260"/>
                <a:gd name="T1" fmla="*/ 43 h 164"/>
                <a:gd name="T2" fmla="*/ 260 w 260"/>
                <a:gd name="T3" fmla="*/ 0 h 164"/>
                <a:gd name="T4" fmla="*/ 0 w 260"/>
                <a:gd name="T5" fmla="*/ 0 h 164"/>
                <a:gd name="T6" fmla="*/ 0 w 260"/>
                <a:gd name="T7" fmla="*/ 43 h 164"/>
                <a:gd name="T8" fmla="*/ 75 w 260"/>
                <a:gd name="T9" fmla="*/ 43 h 164"/>
                <a:gd name="T10" fmla="*/ 12 w 260"/>
                <a:gd name="T11" fmla="*/ 123 h 164"/>
                <a:gd name="T12" fmla="*/ 12 w 260"/>
                <a:gd name="T13" fmla="*/ 123 h 164"/>
                <a:gd name="T14" fmla="*/ 12 w 260"/>
                <a:gd name="T15" fmla="*/ 123 h 164"/>
                <a:gd name="T16" fmla="*/ 12 w 260"/>
                <a:gd name="T17" fmla="*/ 164 h 164"/>
                <a:gd name="T18" fmla="*/ 195 w 260"/>
                <a:gd name="T19" fmla="*/ 164 h 164"/>
                <a:gd name="T20" fmla="*/ 195 w 260"/>
                <a:gd name="T21" fmla="*/ 164 h 164"/>
                <a:gd name="T22" fmla="*/ 197 w 260"/>
                <a:gd name="T23" fmla="*/ 164 h 164"/>
                <a:gd name="T24" fmla="*/ 213 w 260"/>
                <a:gd name="T25" fmla="*/ 161 h 164"/>
                <a:gd name="T26" fmla="*/ 260 w 260"/>
                <a:gd name="T27" fmla="*/ 96 h 164"/>
                <a:gd name="T28" fmla="*/ 260 w 260"/>
                <a:gd name="T29" fmla="*/ 81 h 164"/>
                <a:gd name="T30" fmla="*/ 214 w 260"/>
                <a:gd name="T31" fmla="*/ 81 h 164"/>
                <a:gd name="T32" fmla="*/ 214 w 260"/>
                <a:gd name="T33" fmla="*/ 92 h 164"/>
                <a:gd name="T34" fmla="*/ 212 w 260"/>
                <a:gd name="T35" fmla="*/ 104 h 164"/>
                <a:gd name="T36" fmla="*/ 191 w 260"/>
                <a:gd name="T37" fmla="*/ 122 h 164"/>
                <a:gd name="T38" fmla="*/ 74 w 260"/>
                <a:gd name="T39" fmla="*/ 123 h 164"/>
                <a:gd name="T40" fmla="*/ 135 w 260"/>
                <a:gd name="T41" fmla="*/ 43 h 164"/>
                <a:gd name="T42" fmla="*/ 260 w 260"/>
                <a:gd name="T43" fmla="*/ 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164">
                  <a:moveTo>
                    <a:pt x="260" y="43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41" y="153"/>
                    <a:pt x="258" y="123"/>
                    <a:pt x="260" y="96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14" y="81"/>
                    <a:pt x="214" y="81"/>
                    <a:pt x="214" y="81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09" y="112"/>
                    <a:pt x="200" y="120"/>
                    <a:pt x="191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135" y="43"/>
                    <a:pt x="135" y="43"/>
                    <a:pt x="135" y="43"/>
                  </a:cubicBezTo>
                  <a:lnTo>
                    <a:pt x="2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5EAF61CA-ABF1-48D4-9403-04566ABE13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06" y="1639"/>
              <a:ext cx="148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4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286921-0C50-4A54-8775-756A47B34F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4">
            <a:extLst>
              <a:ext uri="{FF2B5EF4-FFF2-40B4-BE49-F238E27FC236}">
                <a16:creationId xmlns:a16="http://schemas.microsoft.com/office/drawing/2014/main" id="{91F89BBD-A80D-4C33-9A60-B604FC582B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00527" y="211095"/>
            <a:ext cx="1080242" cy="312738"/>
            <a:chOff x="5169" y="1623"/>
            <a:chExt cx="791" cy="229"/>
          </a:xfrm>
          <a:solidFill>
            <a:schemeClr val="tx1">
              <a:alpha val="80000"/>
            </a:schemeClr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8147A33-18F8-44F5-8EA5-71E392A3F3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69" y="1623"/>
              <a:ext cx="228" cy="229"/>
            </a:xfrm>
            <a:custGeom>
              <a:avLst/>
              <a:gdLst>
                <a:gd name="T0" fmla="*/ 332 w 368"/>
                <a:gd name="T1" fmla="*/ 367 h 367"/>
                <a:gd name="T2" fmla="*/ 36 w 368"/>
                <a:gd name="T3" fmla="*/ 367 h 367"/>
                <a:gd name="T4" fmla="*/ 0 w 368"/>
                <a:gd name="T5" fmla="*/ 331 h 367"/>
                <a:gd name="T6" fmla="*/ 0 w 368"/>
                <a:gd name="T7" fmla="*/ 36 h 367"/>
                <a:gd name="T8" fmla="*/ 36 w 368"/>
                <a:gd name="T9" fmla="*/ 0 h 367"/>
                <a:gd name="T10" fmla="*/ 332 w 368"/>
                <a:gd name="T11" fmla="*/ 0 h 367"/>
                <a:gd name="T12" fmla="*/ 368 w 368"/>
                <a:gd name="T13" fmla="*/ 36 h 367"/>
                <a:gd name="T14" fmla="*/ 368 w 368"/>
                <a:gd name="T15" fmla="*/ 331 h 367"/>
                <a:gd name="T16" fmla="*/ 332 w 368"/>
                <a:gd name="T17" fmla="*/ 367 h 367"/>
                <a:gd name="T18" fmla="*/ 36 w 368"/>
                <a:gd name="T19" fmla="*/ 10 h 367"/>
                <a:gd name="T20" fmla="*/ 11 w 368"/>
                <a:gd name="T21" fmla="*/ 36 h 367"/>
                <a:gd name="T22" fmla="*/ 11 w 368"/>
                <a:gd name="T23" fmla="*/ 331 h 367"/>
                <a:gd name="T24" fmla="*/ 36 w 368"/>
                <a:gd name="T25" fmla="*/ 356 h 367"/>
                <a:gd name="T26" fmla="*/ 332 w 368"/>
                <a:gd name="T27" fmla="*/ 356 h 367"/>
                <a:gd name="T28" fmla="*/ 357 w 368"/>
                <a:gd name="T29" fmla="*/ 331 h 367"/>
                <a:gd name="T30" fmla="*/ 357 w 368"/>
                <a:gd name="T31" fmla="*/ 36 h 367"/>
                <a:gd name="T32" fmla="*/ 332 w 368"/>
                <a:gd name="T33" fmla="*/ 10 h 367"/>
                <a:gd name="T34" fmla="*/ 36 w 368"/>
                <a:gd name="T35" fmla="*/ 1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8" h="367">
                  <a:moveTo>
                    <a:pt x="332" y="367"/>
                  </a:moveTo>
                  <a:cubicBezTo>
                    <a:pt x="36" y="367"/>
                    <a:pt x="36" y="367"/>
                    <a:pt x="36" y="367"/>
                  </a:cubicBezTo>
                  <a:cubicBezTo>
                    <a:pt x="16" y="367"/>
                    <a:pt x="0" y="351"/>
                    <a:pt x="0" y="3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51" y="0"/>
                    <a:pt x="368" y="16"/>
                    <a:pt x="368" y="36"/>
                  </a:cubicBezTo>
                  <a:cubicBezTo>
                    <a:pt x="368" y="331"/>
                    <a:pt x="368" y="331"/>
                    <a:pt x="368" y="331"/>
                  </a:cubicBezTo>
                  <a:cubicBezTo>
                    <a:pt x="368" y="351"/>
                    <a:pt x="351" y="367"/>
                    <a:pt x="332" y="367"/>
                  </a:cubicBezTo>
                  <a:close/>
                  <a:moveTo>
                    <a:pt x="36" y="10"/>
                  </a:moveTo>
                  <a:cubicBezTo>
                    <a:pt x="22" y="10"/>
                    <a:pt x="11" y="22"/>
                    <a:pt x="11" y="36"/>
                  </a:cubicBezTo>
                  <a:cubicBezTo>
                    <a:pt x="11" y="331"/>
                    <a:pt x="11" y="331"/>
                    <a:pt x="11" y="331"/>
                  </a:cubicBezTo>
                  <a:cubicBezTo>
                    <a:pt x="11" y="345"/>
                    <a:pt x="22" y="356"/>
                    <a:pt x="36" y="356"/>
                  </a:cubicBezTo>
                  <a:cubicBezTo>
                    <a:pt x="332" y="356"/>
                    <a:pt x="332" y="356"/>
                    <a:pt x="332" y="356"/>
                  </a:cubicBezTo>
                  <a:cubicBezTo>
                    <a:pt x="345" y="356"/>
                    <a:pt x="357" y="345"/>
                    <a:pt x="357" y="331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7" y="22"/>
                    <a:pt x="345" y="10"/>
                    <a:pt x="332" y="10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B23CBAF-A8E8-4EB3-AC10-5E67070D52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0" y="1673"/>
              <a:ext cx="165" cy="130"/>
            </a:xfrm>
            <a:custGeom>
              <a:avLst/>
              <a:gdLst>
                <a:gd name="T0" fmla="*/ 201 w 266"/>
                <a:gd name="T1" fmla="*/ 190 h 208"/>
                <a:gd name="T2" fmla="*/ 203 w 266"/>
                <a:gd name="T3" fmla="*/ 190 h 208"/>
                <a:gd name="T4" fmla="*/ 266 w 266"/>
                <a:gd name="T5" fmla="*/ 127 h 208"/>
                <a:gd name="T6" fmla="*/ 211 w 266"/>
                <a:gd name="T7" fmla="*/ 65 h 208"/>
                <a:gd name="T8" fmla="*/ 134 w 266"/>
                <a:gd name="T9" fmla="*/ 0 h 208"/>
                <a:gd name="T10" fmla="*/ 57 w 266"/>
                <a:gd name="T11" fmla="*/ 61 h 208"/>
                <a:gd name="T12" fmla="*/ 0 w 266"/>
                <a:gd name="T13" fmla="*/ 125 h 208"/>
                <a:gd name="T14" fmla="*/ 64 w 266"/>
                <a:gd name="T15" fmla="*/ 190 h 208"/>
                <a:gd name="T16" fmla="*/ 64 w 266"/>
                <a:gd name="T17" fmla="*/ 190 h 208"/>
                <a:gd name="T18" fmla="*/ 111 w 266"/>
                <a:gd name="T19" fmla="*/ 164 h 208"/>
                <a:gd name="T20" fmla="*/ 129 w 266"/>
                <a:gd name="T21" fmla="*/ 192 h 208"/>
                <a:gd name="T22" fmla="*/ 129 w 266"/>
                <a:gd name="T23" fmla="*/ 192 h 208"/>
                <a:gd name="T24" fmla="*/ 159 w 266"/>
                <a:gd name="T25" fmla="*/ 208 h 208"/>
                <a:gd name="T26" fmla="*/ 184 w 266"/>
                <a:gd name="T27" fmla="*/ 198 h 208"/>
                <a:gd name="T28" fmla="*/ 175 w 266"/>
                <a:gd name="T29" fmla="*/ 200 h 208"/>
                <a:gd name="T30" fmla="*/ 156 w 266"/>
                <a:gd name="T31" fmla="*/ 189 h 208"/>
                <a:gd name="T32" fmla="*/ 156 w 266"/>
                <a:gd name="T33" fmla="*/ 189 h 208"/>
                <a:gd name="T34" fmla="*/ 115 w 266"/>
                <a:gd name="T35" fmla="*/ 127 h 208"/>
                <a:gd name="T36" fmla="*/ 113 w 266"/>
                <a:gd name="T37" fmla="*/ 124 h 208"/>
                <a:gd name="T38" fmla="*/ 122 w 266"/>
                <a:gd name="T39" fmla="*/ 122 h 208"/>
                <a:gd name="T40" fmla="*/ 135 w 266"/>
                <a:gd name="T41" fmla="*/ 129 h 208"/>
                <a:gd name="T42" fmla="*/ 135 w 266"/>
                <a:gd name="T43" fmla="*/ 129 h 208"/>
                <a:gd name="T44" fmla="*/ 160 w 266"/>
                <a:gd name="T45" fmla="*/ 165 h 208"/>
                <a:gd name="T46" fmla="*/ 160 w 266"/>
                <a:gd name="T47" fmla="*/ 165 h 208"/>
                <a:gd name="T48" fmla="*/ 162 w 266"/>
                <a:gd name="T49" fmla="*/ 167 h 208"/>
                <a:gd name="T50" fmla="*/ 162 w 266"/>
                <a:gd name="T51" fmla="*/ 167 h 208"/>
                <a:gd name="T52" fmla="*/ 165 w 266"/>
                <a:gd name="T53" fmla="*/ 171 h 208"/>
                <a:gd name="T54" fmla="*/ 165 w 266"/>
                <a:gd name="T55" fmla="*/ 172 h 208"/>
                <a:gd name="T56" fmla="*/ 166 w 266"/>
                <a:gd name="T57" fmla="*/ 173 h 208"/>
                <a:gd name="T58" fmla="*/ 166 w 266"/>
                <a:gd name="T59" fmla="*/ 173 h 208"/>
                <a:gd name="T60" fmla="*/ 201 w 266"/>
                <a:gd name="T61" fmla="*/ 190 h 208"/>
                <a:gd name="T62" fmla="*/ 203 w 266"/>
                <a:gd name="T63" fmla="*/ 165 h 208"/>
                <a:gd name="T64" fmla="*/ 180 w 266"/>
                <a:gd name="T65" fmla="*/ 152 h 208"/>
                <a:gd name="T66" fmla="*/ 163 w 266"/>
                <a:gd name="T67" fmla="*/ 127 h 208"/>
                <a:gd name="T68" fmla="*/ 163 w 266"/>
                <a:gd name="T69" fmla="*/ 127 h 208"/>
                <a:gd name="T70" fmla="*/ 136 w 266"/>
                <a:gd name="T71" fmla="*/ 112 h 208"/>
                <a:gd name="T72" fmla="*/ 112 w 266"/>
                <a:gd name="T73" fmla="*/ 122 h 208"/>
                <a:gd name="T74" fmla="*/ 90 w 266"/>
                <a:gd name="T75" fmla="*/ 112 h 208"/>
                <a:gd name="T76" fmla="*/ 83 w 266"/>
                <a:gd name="T77" fmla="*/ 113 h 208"/>
                <a:gd name="T78" fmla="*/ 95 w 266"/>
                <a:gd name="T79" fmla="*/ 134 h 208"/>
                <a:gd name="T80" fmla="*/ 95 w 266"/>
                <a:gd name="T81" fmla="*/ 136 h 208"/>
                <a:gd name="T82" fmla="*/ 94 w 266"/>
                <a:gd name="T83" fmla="*/ 139 h 208"/>
                <a:gd name="T84" fmla="*/ 64 w 266"/>
                <a:gd name="T85" fmla="*/ 164 h 208"/>
                <a:gd name="T86" fmla="*/ 64 w 266"/>
                <a:gd name="T87" fmla="*/ 164 h 208"/>
                <a:gd name="T88" fmla="*/ 25 w 266"/>
                <a:gd name="T89" fmla="*/ 125 h 208"/>
                <a:gd name="T90" fmla="*/ 64 w 266"/>
                <a:gd name="T91" fmla="*/ 86 h 208"/>
                <a:gd name="T92" fmla="*/ 83 w 266"/>
                <a:gd name="T93" fmla="*/ 91 h 208"/>
                <a:gd name="T94" fmla="*/ 81 w 266"/>
                <a:gd name="T95" fmla="*/ 78 h 208"/>
                <a:gd name="T96" fmla="*/ 134 w 266"/>
                <a:gd name="T97" fmla="*/ 25 h 208"/>
                <a:gd name="T98" fmla="*/ 186 w 266"/>
                <a:gd name="T99" fmla="*/ 78 h 208"/>
                <a:gd name="T100" fmla="*/ 183 w 266"/>
                <a:gd name="T101" fmla="*/ 95 h 208"/>
                <a:gd name="T102" fmla="*/ 203 w 266"/>
                <a:gd name="T103" fmla="*/ 90 h 208"/>
                <a:gd name="T104" fmla="*/ 241 w 266"/>
                <a:gd name="T105" fmla="*/ 127 h 208"/>
                <a:gd name="T106" fmla="*/ 203 w 266"/>
                <a:gd name="T107" fmla="*/ 16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6" h="208">
                  <a:moveTo>
                    <a:pt x="201" y="190"/>
                  </a:moveTo>
                  <a:cubicBezTo>
                    <a:pt x="201" y="190"/>
                    <a:pt x="202" y="190"/>
                    <a:pt x="203" y="190"/>
                  </a:cubicBezTo>
                  <a:cubicBezTo>
                    <a:pt x="238" y="190"/>
                    <a:pt x="266" y="162"/>
                    <a:pt x="266" y="127"/>
                  </a:cubicBezTo>
                  <a:cubicBezTo>
                    <a:pt x="266" y="95"/>
                    <a:pt x="242" y="68"/>
                    <a:pt x="211" y="65"/>
                  </a:cubicBezTo>
                  <a:cubicBezTo>
                    <a:pt x="204" y="28"/>
                    <a:pt x="172" y="0"/>
                    <a:pt x="134" y="0"/>
                  </a:cubicBezTo>
                  <a:cubicBezTo>
                    <a:pt x="96" y="0"/>
                    <a:pt x="65" y="26"/>
                    <a:pt x="57" y="61"/>
                  </a:cubicBezTo>
                  <a:cubicBezTo>
                    <a:pt x="25" y="65"/>
                    <a:pt x="0" y="92"/>
                    <a:pt x="0" y="125"/>
                  </a:cubicBezTo>
                  <a:cubicBezTo>
                    <a:pt x="0" y="161"/>
                    <a:pt x="28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84" y="190"/>
                    <a:pt x="101" y="180"/>
                    <a:pt x="111" y="164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35" y="202"/>
                    <a:pt x="147" y="208"/>
                    <a:pt x="159" y="208"/>
                  </a:cubicBezTo>
                  <a:cubicBezTo>
                    <a:pt x="169" y="208"/>
                    <a:pt x="178" y="205"/>
                    <a:pt x="184" y="198"/>
                  </a:cubicBezTo>
                  <a:cubicBezTo>
                    <a:pt x="182" y="199"/>
                    <a:pt x="179" y="200"/>
                    <a:pt x="175" y="200"/>
                  </a:cubicBezTo>
                  <a:cubicBezTo>
                    <a:pt x="167" y="200"/>
                    <a:pt x="160" y="196"/>
                    <a:pt x="156" y="189"/>
                  </a:cubicBezTo>
                  <a:cubicBezTo>
                    <a:pt x="156" y="189"/>
                    <a:pt x="156" y="189"/>
                    <a:pt x="156" y="189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6"/>
                    <a:pt x="114" y="125"/>
                    <a:pt x="113" y="124"/>
                  </a:cubicBezTo>
                  <a:cubicBezTo>
                    <a:pt x="116" y="123"/>
                    <a:pt x="119" y="122"/>
                    <a:pt x="122" y="122"/>
                  </a:cubicBezTo>
                  <a:cubicBezTo>
                    <a:pt x="127" y="122"/>
                    <a:pt x="132" y="125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75" y="183"/>
                    <a:pt x="186" y="189"/>
                    <a:pt x="201" y="190"/>
                  </a:cubicBezTo>
                  <a:close/>
                  <a:moveTo>
                    <a:pt x="203" y="165"/>
                  </a:moveTo>
                  <a:cubicBezTo>
                    <a:pt x="194" y="165"/>
                    <a:pt x="185" y="160"/>
                    <a:pt x="180" y="152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57" y="118"/>
                    <a:pt x="147" y="112"/>
                    <a:pt x="136" y="112"/>
                  </a:cubicBezTo>
                  <a:cubicBezTo>
                    <a:pt x="126" y="112"/>
                    <a:pt x="118" y="116"/>
                    <a:pt x="112" y="122"/>
                  </a:cubicBezTo>
                  <a:cubicBezTo>
                    <a:pt x="107" y="116"/>
                    <a:pt x="99" y="112"/>
                    <a:pt x="90" y="112"/>
                  </a:cubicBezTo>
                  <a:cubicBezTo>
                    <a:pt x="87" y="112"/>
                    <a:pt x="85" y="112"/>
                    <a:pt x="83" y="113"/>
                  </a:cubicBezTo>
                  <a:cubicBezTo>
                    <a:pt x="90" y="117"/>
                    <a:pt x="95" y="125"/>
                    <a:pt x="95" y="134"/>
                  </a:cubicBezTo>
                  <a:cubicBezTo>
                    <a:pt x="95" y="135"/>
                    <a:pt x="95" y="136"/>
                    <a:pt x="95" y="136"/>
                  </a:cubicBezTo>
                  <a:cubicBezTo>
                    <a:pt x="94" y="137"/>
                    <a:pt x="94" y="138"/>
                    <a:pt x="94" y="139"/>
                  </a:cubicBezTo>
                  <a:cubicBezTo>
                    <a:pt x="92" y="153"/>
                    <a:pt x="79" y="164"/>
                    <a:pt x="64" y="164"/>
                  </a:cubicBezTo>
                  <a:cubicBezTo>
                    <a:pt x="64" y="164"/>
                    <a:pt x="64" y="164"/>
                    <a:pt x="64" y="164"/>
                  </a:cubicBezTo>
                  <a:cubicBezTo>
                    <a:pt x="43" y="164"/>
                    <a:pt x="25" y="147"/>
                    <a:pt x="25" y="125"/>
                  </a:cubicBezTo>
                  <a:cubicBezTo>
                    <a:pt x="25" y="104"/>
                    <a:pt x="43" y="86"/>
                    <a:pt x="64" y="86"/>
                  </a:cubicBezTo>
                  <a:cubicBezTo>
                    <a:pt x="71" y="86"/>
                    <a:pt x="77" y="88"/>
                    <a:pt x="83" y="91"/>
                  </a:cubicBezTo>
                  <a:cubicBezTo>
                    <a:pt x="82" y="87"/>
                    <a:pt x="81" y="82"/>
                    <a:pt x="81" y="78"/>
                  </a:cubicBezTo>
                  <a:cubicBezTo>
                    <a:pt x="81" y="49"/>
                    <a:pt x="105" y="25"/>
                    <a:pt x="134" y="25"/>
                  </a:cubicBezTo>
                  <a:cubicBezTo>
                    <a:pt x="163" y="25"/>
                    <a:pt x="186" y="49"/>
                    <a:pt x="186" y="78"/>
                  </a:cubicBezTo>
                  <a:cubicBezTo>
                    <a:pt x="186" y="84"/>
                    <a:pt x="185" y="90"/>
                    <a:pt x="183" y="95"/>
                  </a:cubicBezTo>
                  <a:cubicBezTo>
                    <a:pt x="189" y="92"/>
                    <a:pt x="196" y="90"/>
                    <a:pt x="203" y="90"/>
                  </a:cubicBezTo>
                  <a:cubicBezTo>
                    <a:pt x="224" y="90"/>
                    <a:pt x="241" y="106"/>
                    <a:pt x="241" y="127"/>
                  </a:cubicBezTo>
                  <a:cubicBezTo>
                    <a:pt x="241" y="148"/>
                    <a:pt x="224" y="165"/>
                    <a:pt x="203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C1D3C264-3938-4E2B-9E14-45E7A21D05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" y="1822"/>
              <a:ext cx="47" cy="29"/>
            </a:xfrm>
            <a:custGeom>
              <a:avLst/>
              <a:gdLst>
                <a:gd name="T0" fmla="*/ 42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1 w 47"/>
                <a:gd name="T7" fmla="*/ 0 h 29"/>
                <a:gd name="T8" fmla="*/ 13 w 47"/>
                <a:gd name="T9" fmla="*/ 24 h 29"/>
                <a:gd name="T10" fmla="*/ 6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4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2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2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3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4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227BC34-BA7C-4C3E-8D24-9B198FA27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0" y="1822"/>
              <a:ext cx="46" cy="29"/>
            </a:xfrm>
            <a:custGeom>
              <a:avLst/>
              <a:gdLst>
                <a:gd name="T0" fmla="*/ 41 w 46"/>
                <a:gd name="T1" fmla="*/ 0 h 29"/>
                <a:gd name="T2" fmla="*/ 34 w 46"/>
                <a:gd name="T3" fmla="*/ 24 h 29"/>
                <a:gd name="T4" fmla="*/ 26 w 46"/>
                <a:gd name="T5" fmla="*/ 0 h 29"/>
                <a:gd name="T6" fmla="*/ 20 w 46"/>
                <a:gd name="T7" fmla="*/ 0 h 29"/>
                <a:gd name="T8" fmla="*/ 13 w 46"/>
                <a:gd name="T9" fmla="*/ 24 h 29"/>
                <a:gd name="T10" fmla="*/ 5 w 46"/>
                <a:gd name="T11" fmla="*/ 0 h 29"/>
                <a:gd name="T12" fmla="*/ 0 w 46"/>
                <a:gd name="T13" fmla="*/ 0 h 29"/>
                <a:gd name="T14" fmla="*/ 9 w 46"/>
                <a:gd name="T15" fmla="*/ 29 h 29"/>
                <a:gd name="T16" fmla="*/ 16 w 46"/>
                <a:gd name="T17" fmla="*/ 29 h 29"/>
                <a:gd name="T18" fmla="*/ 23 w 46"/>
                <a:gd name="T19" fmla="*/ 4 h 29"/>
                <a:gd name="T20" fmla="*/ 31 w 46"/>
                <a:gd name="T21" fmla="*/ 29 h 29"/>
                <a:gd name="T22" fmla="*/ 37 w 46"/>
                <a:gd name="T23" fmla="*/ 29 h 29"/>
                <a:gd name="T24" fmla="*/ 46 w 46"/>
                <a:gd name="T25" fmla="*/ 0 h 29"/>
                <a:gd name="T26" fmla="*/ 41 w 46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9">
                  <a:moveTo>
                    <a:pt x="41" y="0"/>
                  </a:moveTo>
                  <a:lnTo>
                    <a:pt x="34" y="2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9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6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55BDFA5-CF53-4A4E-8BF7-16656229D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8" y="1822"/>
              <a:ext cx="47" cy="29"/>
            </a:xfrm>
            <a:custGeom>
              <a:avLst/>
              <a:gdLst>
                <a:gd name="T0" fmla="*/ 41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0 w 47"/>
                <a:gd name="T7" fmla="*/ 0 h 29"/>
                <a:gd name="T8" fmla="*/ 13 w 47"/>
                <a:gd name="T9" fmla="*/ 24 h 29"/>
                <a:gd name="T10" fmla="*/ 5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3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1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1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D52A4DA9-CDC3-4A79-B957-E282BE9AC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" y="1847"/>
              <a:ext cx="7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26F5EF4E-8AD7-40F7-A83E-6C3754CC7A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5" y="1822"/>
              <a:ext cx="34" cy="29"/>
            </a:xfrm>
            <a:custGeom>
              <a:avLst/>
              <a:gdLst>
                <a:gd name="T0" fmla="*/ 17 w 34"/>
                <a:gd name="T1" fmla="*/ 11 h 29"/>
                <a:gd name="T2" fmla="*/ 33 w 34"/>
                <a:gd name="T3" fmla="*/ 0 h 29"/>
                <a:gd name="T4" fmla="*/ 25 w 34"/>
                <a:gd name="T5" fmla="*/ 0 h 29"/>
                <a:gd name="T6" fmla="*/ 5 w 34"/>
                <a:gd name="T7" fmla="*/ 15 h 29"/>
                <a:gd name="T8" fmla="*/ 5 w 34"/>
                <a:gd name="T9" fmla="*/ 0 h 29"/>
                <a:gd name="T10" fmla="*/ 0 w 34"/>
                <a:gd name="T11" fmla="*/ 0 h 29"/>
                <a:gd name="T12" fmla="*/ 0 w 34"/>
                <a:gd name="T13" fmla="*/ 29 h 29"/>
                <a:gd name="T14" fmla="*/ 5 w 34"/>
                <a:gd name="T15" fmla="*/ 29 h 29"/>
                <a:gd name="T16" fmla="*/ 5 w 34"/>
                <a:gd name="T17" fmla="*/ 20 h 29"/>
                <a:gd name="T18" fmla="*/ 14 w 34"/>
                <a:gd name="T19" fmla="*/ 13 h 29"/>
                <a:gd name="T20" fmla="*/ 28 w 34"/>
                <a:gd name="T21" fmla="*/ 29 h 29"/>
                <a:gd name="T22" fmla="*/ 34 w 34"/>
                <a:gd name="T23" fmla="*/ 29 h 29"/>
                <a:gd name="T24" fmla="*/ 17 w 34"/>
                <a:gd name="T2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9">
                  <a:moveTo>
                    <a:pt x="17" y="11"/>
                  </a:moveTo>
                  <a:lnTo>
                    <a:pt x="33" y="0"/>
                  </a:lnTo>
                  <a:lnTo>
                    <a:pt x="25" y="0"/>
                  </a:lnTo>
                  <a:lnTo>
                    <a:pt x="5" y="1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20"/>
                  </a:lnTo>
                  <a:lnTo>
                    <a:pt x="14" y="13"/>
                  </a:lnTo>
                  <a:lnTo>
                    <a:pt x="28" y="29"/>
                  </a:lnTo>
                  <a:lnTo>
                    <a:pt x="34" y="29"/>
                  </a:lnTo>
                  <a:lnTo>
                    <a:pt x="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7540B417-3E8F-4A37-ABC9-87D1D0505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1" y="1820"/>
              <a:ext cx="34" cy="32"/>
            </a:xfrm>
            <a:custGeom>
              <a:avLst/>
              <a:gdLst>
                <a:gd name="T0" fmla="*/ 51 w 54"/>
                <a:gd name="T1" fmla="*/ 7 h 50"/>
                <a:gd name="T2" fmla="*/ 25 w 54"/>
                <a:gd name="T3" fmla="*/ 0 h 50"/>
                <a:gd name="T4" fmla="*/ 8 w 54"/>
                <a:gd name="T5" fmla="*/ 4 h 50"/>
                <a:gd name="T6" fmla="*/ 1 w 54"/>
                <a:gd name="T7" fmla="*/ 15 h 50"/>
                <a:gd name="T8" fmla="*/ 7 w 54"/>
                <a:gd name="T9" fmla="*/ 24 h 50"/>
                <a:gd name="T10" fmla="*/ 23 w 54"/>
                <a:gd name="T11" fmla="*/ 27 h 50"/>
                <a:gd name="T12" fmla="*/ 40 w 54"/>
                <a:gd name="T13" fmla="*/ 29 h 50"/>
                <a:gd name="T14" fmla="*/ 45 w 54"/>
                <a:gd name="T15" fmla="*/ 35 h 50"/>
                <a:gd name="T16" fmla="*/ 41 w 54"/>
                <a:gd name="T17" fmla="*/ 41 h 50"/>
                <a:gd name="T18" fmla="*/ 28 w 54"/>
                <a:gd name="T19" fmla="*/ 43 h 50"/>
                <a:gd name="T20" fmla="*/ 4 w 54"/>
                <a:gd name="T21" fmla="*/ 37 h 50"/>
                <a:gd name="T22" fmla="*/ 0 w 54"/>
                <a:gd name="T23" fmla="*/ 42 h 50"/>
                <a:gd name="T24" fmla="*/ 28 w 54"/>
                <a:gd name="T25" fmla="*/ 50 h 50"/>
                <a:gd name="T26" fmla="*/ 47 w 54"/>
                <a:gd name="T27" fmla="*/ 46 h 50"/>
                <a:gd name="T28" fmla="*/ 54 w 54"/>
                <a:gd name="T29" fmla="*/ 34 h 50"/>
                <a:gd name="T30" fmla="*/ 50 w 54"/>
                <a:gd name="T31" fmla="*/ 25 h 50"/>
                <a:gd name="T32" fmla="*/ 36 w 54"/>
                <a:gd name="T33" fmla="*/ 21 h 50"/>
                <a:gd name="T34" fmla="*/ 23 w 54"/>
                <a:gd name="T35" fmla="*/ 20 h 50"/>
                <a:gd name="T36" fmla="*/ 14 w 54"/>
                <a:gd name="T37" fmla="*/ 18 h 50"/>
                <a:gd name="T38" fmla="*/ 10 w 54"/>
                <a:gd name="T39" fmla="*/ 14 h 50"/>
                <a:gd name="T40" fmla="*/ 13 w 54"/>
                <a:gd name="T41" fmla="*/ 9 h 50"/>
                <a:gd name="T42" fmla="*/ 25 w 54"/>
                <a:gd name="T43" fmla="*/ 7 h 50"/>
                <a:gd name="T44" fmla="*/ 46 w 54"/>
                <a:gd name="T45" fmla="*/ 13 h 50"/>
                <a:gd name="T46" fmla="*/ 51 w 54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1" y="7"/>
                  </a:moveTo>
                  <a:cubicBezTo>
                    <a:pt x="44" y="3"/>
                    <a:pt x="36" y="0"/>
                    <a:pt x="25" y="0"/>
                  </a:cubicBezTo>
                  <a:cubicBezTo>
                    <a:pt x="18" y="0"/>
                    <a:pt x="12" y="2"/>
                    <a:pt x="8" y="4"/>
                  </a:cubicBezTo>
                  <a:cubicBezTo>
                    <a:pt x="3" y="7"/>
                    <a:pt x="1" y="10"/>
                    <a:pt x="1" y="15"/>
                  </a:cubicBezTo>
                  <a:cubicBezTo>
                    <a:pt x="1" y="19"/>
                    <a:pt x="3" y="22"/>
                    <a:pt x="7" y="24"/>
                  </a:cubicBezTo>
                  <a:cubicBezTo>
                    <a:pt x="10" y="26"/>
                    <a:pt x="15" y="27"/>
                    <a:pt x="23" y="27"/>
                  </a:cubicBezTo>
                  <a:cubicBezTo>
                    <a:pt x="32" y="28"/>
                    <a:pt x="38" y="28"/>
                    <a:pt x="40" y="29"/>
                  </a:cubicBezTo>
                  <a:cubicBezTo>
                    <a:pt x="43" y="30"/>
                    <a:pt x="45" y="32"/>
                    <a:pt x="45" y="35"/>
                  </a:cubicBezTo>
                  <a:cubicBezTo>
                    <a:pt x="45" y="38"/>
                    <a:pt x="44" y="40"/>
                    <a:pt x="41" y="41"/>
                  </a:cubicBezTo>
                  <a:cubicBezTo>
                    <a:pt x="38" y="43"/>
                    <a:pt x="34" y="43"/>
                    <a:pt x="28" y="43"/>
                  </a:cubicBezTo>
                  <a:cubicBezTo>
                    <a:pt x="19" y="43"/>
                    <a:pt x="11" y="41"/>
                    <a:pt x="4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48"/>
                    <a:pt x="16" y="50"/>
                    <a:pt x="28" y="50"/>
                  </a:cubicBezTo>
                  <a:cubicBezTo>
                    <a:pt x="36" y="50"/>
                    <a:pt x="43" y="49"/>
                    <a:pt x="47" y="46"/>
                  </a:cubicBezTo>
                  <a:cubicBezTo>
                    <a:pt x="52" y="43"/>
                    <a:pt x="54" y="39"/>
                    <a:pt x="54" y="34"/>
                  </a:cubicBezTo>
                  <a:cubicBezTo>
                    <a:pt x="54" y="30"/>
                    <a:pt x="53" y="27"/>
                    <a:pt x="50" y="25"/>
                  </a:cubicBezTo>
                  <a:cubicBezTo>
                    <a:pt x="47" y="23"/>
                    <a:pt x="42" y="22"/>
                    <a:pt x="36" y="21"/>
                  </a:cubicBezTo>
                  <a:cubicBezTo>
                    <a:pt x="34" y="21"/>
                    <a:pt x="30" y="20"/>
                    <a:pt x="23" y="20"/>
                  </a:cubicBezTo>
                  <a:cubicBezTo>
                    <a:pt x="19" y="20"/>
                    <a:pt x="16" y="19"/>
                    <a:pt x="14" y="18"/>
                  </a:cubicBezTo>
                  <a:cubicBezTo>
                    <a:pt x="11" y="17"/>
                    <a:pt x="10" y="16"/>
                    <a:pt x="10" y="14"/>
                  </a:cubicBezTo>
                  <a:cubicBezTo>
                    <a:pt x="10" y="12"/>
                    <a:pt x="11" y="10"/>
                    <a:pt x="13" y="9"/>
                  </a:cubicBezTo>
                  <a:cubicBezTo>
                    <a:pt x="16" y="8"/>
                    <a:pt x="20" y="7"/>
                    <a:pt x="25" y="7"/>
                  </a:cubicBezTo>
                  <a:cubicBezTo>
                    <a:pt x="32" y="7"/>
                    <a:pt x="39" y="9"/>
                    <a:pt x="46" y="13"/>
                  </a:cubicBezTo>
                  <a:lnTo>
                    <a:pt x="5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95F7EB22-C6C4-4905-833C-F02294B43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" y="1822"/>
              <a:ext cx="37" cy="29"/>
            </a:xfrm>
            <a:custGeom>
              <a:avLst/>
              <a:gdLst>
                <a:gd name="T0" fmla="*/ 31 w 37"/>
                <a:gd name="T1" fmla="*/ 0 h 29"/>
                <a:gd name="T2" fmla="*/ 19 w 37"/>
                <a:gd name="T3" fmla="*/ 13 h 29"/>
                <a:gd name="T4" fmla="*/ 5 w 37"/>
                <a:gd name="T5" fmla="*/ 0 h 29"/>
                <a:gd name="T6" fmla="*/ 0 w 37"/>
                <a:gd name="T7" fmla="*/ 0 h 29"/>
                <a:gd name="T8" fmla="*/ 16 w 37"/>
                <a:gd name="T9" fmla="*/ 17 h 29"/>
                <a:gd name="T10" fmla="*/ 16 w 37"/>
                <a:gd name="T11" fmla="*/ 29 h 29"/>
                <a:gd name="T12" fmla="*/ 21 w 37"/>
                <a:gd name="T13" fmla="*/ 29 h 29"/>
                <a:gd name="T14" fmla="*/ 21 w 37"/>
                <a:gd name="T15" fmla="*/ 17 h 29"/>
                <a:gd name="T16" fmla="*/ 37 w 37"/>
                <a:gd name="T17" fmla="*/ 0 h 29"/>
                <a:gd name="T18" fmla="*/ 31 w 37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9">
                  <a:moveTo>
                    <a:pt x="31" y="0"/>
                  </a:moveTo>
                  <a:lnTo>
                    <a:pt x="19" y="13"/>
                  </a:lnTo>
                  <a:lnTo>
                    <a:pt x="5" y="0"/>
                  </a:lnTo>
                  <a:lnTo>
                    <a:pt x="0" y="0"/>
                  </a:lnTo>
                  <a:lnTo>
                    <a:pt x="16" y="17"/>
                  </a:lnTo>
                  <a:lnTo>
                    <a:pt x="16" y="29"/>
                  </a:lnTo>
                  <a:lnTo>
                    <a:pt x="21" y="29"/>
                  </a:lnTo>
                  <a:lnTo>
                    <a:pt x="21" y="17"/>
                  </a:lnTo>
                  <a:lnTo>
                    <a:pt x="3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8BBD5526-FEA0-44C3-9CDA-7E8805F017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0" y="1822"/>
              <a:ext cx="34" cy="30"/>
            </a:xfrm>
            <a:custGeom>
              <a:avLst/>
              <a:gdLst>
                <a:gd name="T0" fmla="*/ 54 w 54"/>
                <a:gd name="T1" fmla="*/ 0 h 49"/>
                <a:gd name="T2" fmla="*/ 46 w 54"/>
                <a:gd name="T3" fmla="*/ 0 h 49"/>
                <a:gd name="T4" fmla="*/ 46 w 54"/>
                <a:gd name="T5" fmla="*/ 30 h 49"/>
                <a:gd name="T6" fmla="*/ 41 w 54"/>
                <a:gd name="T7" fmla="*/ 38 h 49"/>
                <a:gd name="T8" fmla="*/ 27 w 54"/>
                <a:gd name="T9" fmla="*/ 41 h 49"/>
                <a:gd name="T10" fmla="*/ 12 w 54"/>
                <a:gd name="T11" fmla="*/ 38 h 49"/>
                <a:gd name="T12" fmla="*/ 8 w 54"/>
                <a:gd name="T13" fmla="*/ 30 h 49"/>
                <a:gd name="T14" fmla="*/ 8 w 54"/>
                <a:gd name="T15" fmla="*/ 0 h 49"/>
                <a:gd name="T16" fmla="*/ 0 w 54"/>
                <a:gd name="T17" fmla="*/ 0 h 49"/>
                <a:gd name="T18" fmla="*/ 0 w 54"/>
                <a:gd name="T19" fmla="*/ 32 h 49"/>
                <a:gd name="T20" fmla="*/ 7 w 54"/>
                <a:gd name="T21" fmla="*/ 44 h 49"/>
                <a:gd name="T22" fmla="*/ 27 w 54"/>
                <a:gd name="T23" fmla="*/ 49 h 49"/>
                <a:gd name="T24" fmla="*/ 46 w 54"/>
                <a:gd name="T25" fmla="*/ 44 h 49"/>
                <a:gd name="T26" fmla="*/ 54 w 54"/>
                <a:gd name="T27" fmla="*/ 32 h 49"/>
                <a:gd name="T28" fmla="*/ 54 w 54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9"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4"/>
                    <a:pt x="44" y="36"/>
                    <a:pt x="41" y="38"/>
                  </a:cubicBezTo>
                  <a:cubicBezTo>
                    <a:pt x="38" y="40"/>
                    <a:pt x="33" y="41"/>
                    <a:pt x="27" y="41"/>
                  </a:cubicBezTo>
                  <a:cubicBezTo>
                    <a:pt x="20" y="41"/>
                    <a:pt x="16" y="40"/>
                    <a:pt x="12" y="38"/>
                  </a:cubicBezTo>
                  <a:cubicBezTo>
                    <a:pt x="9" y="36"/>
                    <a:pt x="8" y="34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2" y="41"/>
                    <a:pt x="7" y="44"/>
                  </a:cubicBezTo>
                  <a:cubicBezTo>
                    <a:pt x="12" y="47"/>
                    <a:pt x="18" y="49"/>
                    <a:pt x="27" y="49"/>
                  </a:cubicBezTo>
                  <a:cubicBezTo>
                    <a:pt x="35" y="49"/>
                    <a:pt x="41" y="47"/>
                    <a:pt x="46" y="44"/>
                  </a:cubicBezTo>
                  <a:cubicBezTo>
                    <a:pt x="51" y="41"/>
                    <a:pt x="54" y="37"/>
                    <a:pt x="54" y="3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849560F2-5A7F-4340-8E75-4C14BECA6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3" y="1822"/>
              <a:ext cx="33" cy="29"/>
            </a:xfrm>
            <a:custGeom>
              <a:avLst/>
              <a:gdLst>
                <a:gd name="T0" fmla="*/ 33 w 33"/>
                <a:gd name="T1" fmla="*/ 0 h 29"/>
                <a:gd name="T2" fmla="*/ 28 w 33"/>
                <a:gd name="T3" fmla="*/ 0 h 29"/>
                <a:gd name="T4" fmla="*/ 28 w 33"/>
                <a:gd name="T5" fmla="*/ 24 h 29"/>
                <a:gd name="T6" fmla="*/ 6 w 33"/>
                <a:gd name="T7" fmla="*/ 0 h 29"/>
                <a:gd name="T8" fmla="*/ 0 w 33"/>
                <a:gd name="T9" fmla="*/ 0 h 29"/>
                <a:gd name="T10" fmla="*/ 0 w 33"/>
                <a:gd name="T11" fmla="*/ 29 h 29"/>
                <a:gd name="T12" fmla="*/ 5 w 33"/>
                <a:gd name="T13" fmla="*/ 29 h 29"/>
                <a:gd name="T14" fmla="*/ 5 w 33"/>
                <a:gd name="T15" fmla="*/ 5 h 29"/>
                <a:gd name="T16" fmla="*/ 27 w 33"/>
                <a:gd name="T17" fmla="*/ 29 h 29"/>
                <a:gd name="T18" fmla="*/ 33 w 33"/>
                <a:gd name="T19" fmla="*/ 29 h 29"/>
                <a:gd name="T20" fmla="*/ 33 w 33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29">
                  <a:moveTo>
                    <a:pt x="33" y="0"/>
                  </a:moveTo>
                  <a:lnTo>
                    <a:pt x="28" y="0"/>
                  </a:lnTo>
                  <a:lnTo>
                    <a:pt x="28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5"/>
                  </a:lnTo>
                  <a:lnTo>
                    <a:pt x="27" y="29"/>
                  </a:lnTo>
                  <a:lnTo>
                    <a:pt x="33" y="29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8C6C099D-FB60-494F-9344-BE4245897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6" y="1847"/>
              <a:ext cx="6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969D225-6FEE-4C9B-8BF0-0758A992CE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" y="1820"/>
              <a:ext cx="36" cy="32"/>
            </a:xfrm>
            <a:custGeom>
              <a:avLst/>
              <a:gdLst>
                <a:gd name="T0" fmla="*/ 31 w 58"/>
                <a:gd name="T1" fmla="*/ 0 h 50"/>
                <a:gd name="T2" fmla="*/ 10 w 58"/>
                <a:gd name="T3" fmla="*/ 6 h 50"/>
                <a:gd name="T4" fmla="*/ 0 w 58"/>
                <a:gd name="T5" fmla="*/ 25 h 50"/>
                <a:gd name="T6" fmla="*/ 10 w 58"/>
                <a:gd name="T7" fmla="*/ 44 h 50"/>
                <a:gd name="T8" fmla="*/ 31 w 58"/>
                <a:gd name="T9" fmla="*/ 50 h 50"/>
                <a:gd name="T10" fmla="*/ 46 w 58"/>
                <a:gd name="T11" fmla="*/ 48 h 50"/>
                <a:gd name="T12" fmla="*/ 58 w 58"/>
                <a:gd name="T13" fmla="*/ 39 h 50"/>
                <a:gd name="T14" fmla="*/ 51 w 58"/>
                <a:gd name="T15" fmla="*/ 35 h 50"/>
                <a:gd name="T16" fmla="*/ 31 w 58"/>
                <a:gd name="T17" fmla="*/ 43 h 50"/>
                <a:gd name="T18" fmla="*/ 15 w 58"/>
                <a:gd name="T19" fmla="*/ 38 h 50"/>
                <a:gd name="T20" fmla="*/ 8 w 58"/>
                <a:gd name="T21" fmla="*/ 25 h 50"/>
                <a:gd name="T22" fmla="*/ 15 w 58"/>
                <a:gd name="T23" fmla="*/ 12 h 50"/>
                <a:gd name="T24" fmla="*/ 31 w 58"/>
                <a:gd name="T25" fmla="*/ 7 h 50"/>
                <a:gd name="T26" fmla="*/ 51 w 58"/>
                <a:gd name="T27" fmla="*/ 15 h 50"/>
                <a:gd name="T28" fmla="*/ 58 w 58"/>
                <a:gd name="T29" fmla="*/ 12 h 50"/>
                <a:gd name="T30" fmla="*/ 31 w 5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0">
                  <a:moveTo>
                    <a:pt x="31" y="0"/>
                  </a:moveTo>
                  <a:cubicBezTo>
                    <a:pt x="22" y="0"/>
                    <a:pt x="16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0"/>
                    <a:pt x="31" y="50"/>
                  </a:cubicBezTo>
                  <a:cubicBezTo>
                    <a:pt x="37" y="50"/>
                    <a:pt x="42" y="50"/>
                    <a:pt x="46" y="48"/>
                  </a:cubicBezTo>
                  <a:cubicBezTo>
                    <a:pt x="51" y="46"/>
                    <a:pt x="54" y="43"/>
                    <a:pt x="58" y="39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6" y="41"/>
                    <a:pt x="40" y="43"/>
                    <a:pt x="31" y="43"/>
                  </a:cubicBezTo>
                  <a:cubicBezTo>
                    <a:pt x="24" y="43"/>
                    <a:pt x="19" y="42"/>
                    <a:pt x="15" y="38"/>
                  </a:cubicBezTo>
                  <a:cubicBezTo>
                    <a:pt x="11" y="35"/>
                    <a:pt x="8" y="31"/>
                    <a:pt x="8" y="25"/>
                  </a:cubicBezTo>
                  <a:cubicBezTo>
                    <a:pt x="8" y="20"/>
                    <a:pt x="11" y="16"/>
                    <a:pt x="15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9" y="7"/>
                    <a:pt x="46" y="10"/>
                    <a:pt x="51" y="15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2" y="4"/>
                    <a:pt x="43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44ABA4F-066A-433E-98A8-7B2EB4FAB1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72" y="1820"/>
              <a:ext cx="38" cy="32"/>
            </a:xfrm>
            <a:custGeom>
              <a:avLst/>
              <a:gdLst>
                <a:gd name="T0" fmla="*/ 52 w 61"/>
                <a:gd name="T1" fmla="*/ 6 h 51"/>
                <a:gd name="T2" fmla="*/ 31 w 61"/>
                <a:gd name="T3" fmla="*/ 0 h 51"/>
                <a:gd name="T4" fmla="*/ 10 w 61"/>
                <a:gd name="T5" fmla="*/ 6 h 51"/>
                <a:gd name="T6" fmla="*/ 0 w 61"/>
                <a:gd name="T7" fmla="*/ 25 h 51"/>
                <a:gd name="T8" fmla="*/ 10 w 61"/>
                <a:gd name="T9" fmla="*/ 44 h 51"/>
                <a:gd name="T10" fmla="*/ 31 w 61"/>
                <a:gd name="T11" fmla="*/ 51 h 51"/>
                <a:gd name="T12" fmla="*/ 52 w 61"/>
                <a:gd name="T13" fmla="*/ 44 h 51"/>
                <a:gd name="T14" fmla="*/ 61 w 61"/>
                <a:gd name="T15" fmla="*/ 25 h 51"/>
                <a:gd name="T16" fmla="*/ 52 w 61"/>
                <a:gd name="T17" fmla="*/ 6 h 51"/>
                <a:gd name="T18" fmla="*/ 47 w 61"/>
                <a:gd name="T19" fmla="*/ 38 h 51"/>
                <a:gd name="T20" fmla="*/ 31 w 61"/>
                <a:gd name="T21" fmla="*/ 43 h 51"/>
                <a:gd name="T22" fmla="*/ 14 w 61"/>
                <a:gd name="T23" fmla="*/ 38 h 51"/>
                <a:gd name="T24" fmla="*/ 8 w 61"/>
                <a:gd name="T25" fmla="*/ 25 h 51"/>
                <a:gd name="T26" fmla="*/ 14 w 61"/>
                <a:gd name="T27" fmla="*/ 12 h 51"/>
                <a:gd name="T28" fmla="*/ 31 w 61"/>
                <a:gd name="T29" fmla="*/ 7 h 51"/>
                <a:gd name="T30" fmla="*/ 46 w 61"/>
                <a:gd name="T31" fmla="*/ 12 h 51"/>
                <a:gd name="T32" fmla="*/ 53 w 61"/>
                <a:gd name="T33" fmla="*/ 25 h 51"/>
                <a:gd name="T34" fmla="*/ 47 w 61"/>
                <a:gd name="T3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1">
                  <a:moveTo>
                    <a:pt x="52" y="6"/>
                  </a:moveTo>
                  <a:cubicBezTo>
                    <a:pt x="46" y="2"/>
                    <a:pt x="39" y="0"/>
                    <a:pt x="31" y="0"/>
                  </a:cubicBezTo>
                  <a:cubicBezTo>
                    <a:pt x="22" y="0"/>
                    <a:pt x="15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1"/>
                    <a:pt x="31" y="51"/>
                  </a:cubicBezTo>
                  <a:cubicBezTo>
                    <a:pt x="39" y="51"/>
                    <a:pt x="46" y="48"/>
                    <a:pt x="52" y="44"/>
                  </a:cubicBezTo>
                  <a:cubicBezTo>
                    <a:pt x="58" y="39"/>
                    <a:pt x="61" y="33"/>
                    <a:pt x="61" y="25"/>
                  </a:cubicBezTo>
                  <a:cubicBezTo>
                    <a:pt x="61" y="18"/>
                    <a:pt x="58" y="11"/>
                    <a:pt x="52" y="6"/>
                  </a:cubicBezTo>
                  <a:close/>
                  <a:moveTo>
                    <a:pt x="47" y="38"/>
                  </a:moveTo>
                  <a:cubicBezTo>
                    <a:pt x="43" y="42"/>
                    <a:pt x="37" y="43"/>
                    <a:pt x="31" y="43"/>
                  </a:cubicBezTo>
                  <a:cubicBezTo>
                    <a:pt x="24" y="43"/>
                    <a:pt x="18" y="42"/>
                    <a:pt x="14" y="38"/>
                  </a:cubicBezTo>
                  <a:cubicBezTo>
                    <a:pt x="10" y="35"/>
                    <a:pt x="8" y="31"/>
                    <a:pt x="8" y="25"/>
                  </a:cubicBezTo>
                  <a:cubicBezTo>
                    <a:pt x="8" y="20"/>
                    <a:pt x="10" y="16"/>
                    <a:pt x="14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7" y="7"/>
                    <a:pt x="42" y="9"/>
                    <a:pt x="46" y="12"/>
                  </a:cubicBezTo>
                  <a:cubicBezTo>
                    <a:pt x="51" y="15"/>
                    <a:pt x="53" y="20"/>
                    <a:pt x="53" y="25"/>
                  </a:cubicBezTo>
                  <a:cubicBezTo>
                    <a:pt x="53" y="31"/>
                    <a:pt x="51" y="35"/>
                    <a:pt x="4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B6CF87F7-1F20-4B67-9C90-B1160C261E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8" y="1822"/>
              <a:ext cx="41" cy="29"/>
            </a:xfrm>
            <a:custGeom>
              <a:avLst/>
              <a:gdLst>
                <a:gd name="T0" fmla="*/ 0 w 41"/>
                <a:gd name="T1" fmla="*/ 29 h 29"/>
                <a:gd name="T2" fmla="*/ 0 w 41"/>
                <a:gd name="T3" fmla="*/ 0 h 29"/>
                <a:gd name="T4" fmla="*/ 6 w 41"/>
                <a:gd name="T5" fmla="*/ 0 h 29"/>
                <a:gd name="T6" fmla="*/ 20 w 41"/>
                <a:gd name="T7" fmla="*/ 17 h 29"/>
                <a:gd name="T8" fmla="*/ 35 w 41"/>
                <a:gd name="T9" fmla="*/ 0 h 29"/>
                <a:gd name="T10" fmla="*/ 41 w 41"/>
                <a:gd name="T11" fmla="*/ 0 h 29"/>
                <a:gd name="T12" fmla="*/ 41 w 41"/>
                <a:gd name="T13" fmla="*/ 29 h 29"/>
                <a:gd name="T14" fmla="*/ 36 w 41"/>
                <a:gd name="T15" fmla="*/ 29 h 29"/>
                <a:gd name="T16" fmla="*/ 36 w 41"/>
                <a:gd name="T17" fmla="*/ 5 h 29"/>
                <a:gd name="T18" fmla="*/ 20 w 41"/>
                <a:gd name="T19" fmla="*/ 24 h 29"/>
                <a:gd name="T20" fmla="*/ 5 w 41"/>
                <a:gd name="T21" fmla="*/ 5 h 29"/>
                <a:gd name="T22" fmla="*/ 5 w 41"/>
                <a:gd name="T23" fmla="*/ 29 h 29"/>
                <a:gd name="T24" fmla="*/ 0 w 41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9">
                  <a:moveTo>
                    <a:pt x="0" y="2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20" y="17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9"/>
                  </a:lnTo>
                  <a:lnTo>
                    <a:pt x="36" y="29"/>
                  </a:lnTo>
                  <a:lnTo>
                    <a:pt x="36" y="5"/>
                  </a:lnTo>
                  <a:lnTo>
                    <a:pt x="20" y="24"/>
                  </a:lnTo>
                  <a:lnTo>
                    <a:pt x="5" y="5"/>
                  </a:lnTo>
                  <a:lnTo>
                    <a:pt x="5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97D5AB0-A7BF-45C1-8523-1F71104274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5" y="1631"/>
              <a:ext cx="155" cy="163"/>
            </a:xfrm>
            <a:custGeom>
              <a:avLst/>
              <a:gdLst>
                <a:gd name="T0" fmla="*/ 148 w 251"/>
                <a:gd name="T1" fmla="*/ 218 h 260"/>
                <a:gd name="T2" fmla="*/ 182 w 251"/>
                <a:gd name="T3" fmla="*/ 218 h 260"/>
                <a:gd name="T4" fmla="*/ 203 w 251"/>
                <a:gd name="T5" fmla="*/ 200 h 260"/>
                <a:gd name="T6" fmla="*/ 205 w 251"/>
                <a:gd name="T7" fmla="*/ 188 h 260"/>
                <a:gd name="T8" fmla="*/ 206 w 251"/>
                <a:gd name="T9" fmla="*/ 12 h 260"/>
                <a:gd name="T10" fmla="*/ 251 w 251"/>
                <a:gd name="T11" fmla="*/ 12 h 260"/>
                <a:gd name="T12" fmla="*/ 251 w 251"/>
                <a:gd name="T13" fmla="*/ 192 h 260"/>
                <a:gd name="T14" fmla="*/ 204 w 251"/>
                <a:gd name="T15" fmla="*/ 257 h 260"/>
                <a:gd name="T16" fmla="*/ 188 w 251"/>
                <a:gd name="T17" fmla="*/ 260 h 260"/>
                <a:gd name="T18" fmla="*/ 0 w 251"/>
                <a:gd name="T19" fmla="*/ 260 h 260"/>
                <a:gd name="T20" fmla="*/ 0 w 251"/>
                <a:gd name="T21" fmla="*/ 13 h 260"/>
                <a:gd name="T22" fmla="*/ 46 w 251"/>
                <a:gd name="T23" fmla="*/ 13 h 260"/>
                <a:gd name="T24" fmla="*/ 46 w 251"/>
                <a:gd name="T25" fmla="*/ 218 h 260"/>
                <a:gd name="T26" fmla="*/ 102 w 251"/>
                <a:gd name="T27" fmla="*/ 218 h 260"/>
                <a:gd name="T28" fmla="*/ 102 w 251"/>
                <a:gd name="T29" fmla="*/ 0 h 260"/>
                <a:gd name="T30" fmla="*/ 148 w 251"/>
                <a:gd name="T31" fmla="*/ 0 h 260"/>
                <a:gd name="T32" fmla="*/ 148 w 251"/>
                <a:gd name="T33" fmla="*/ 21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260">
                  <a:moveTo>
                    <a:pt x="148" y="218"/>
                  </a:moveTo>
                  <a:cubicBezTo>
                    <a:pt x="182" y="218"/>
                    <a:pt x="182" y="218"/>
                    <a:pt x="182" y="218"/>
                  </a:cubicBezTo>
                  <a:cubicBezTo>
                    <a:pt x="191" y="216"/>
                    <a:pt x="200" y="208"/>
                    <a:pt x="203" y="200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51" y="12"/>
                    <a:pt x="251" y="12"/>
                    <a:pt x="251" y="12"/>
                  </a:cubicBezTo>
                  <a:cubicBezTo>
                    <a:pt x="251" y="192"/>
                    <a:pt x="251" y="192"/>
                    <a:pt x="251" y="192"/>
                  </a:cubicBezTo>
                  <a:cubicBezTo>
                    <a:pt x="249" y="219"/>
                    <a:pt x="232" y="249"/>
                    <a:pt x="204" y="257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48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9A95D4C6-186B-4406-A1F0-11BB7E74AF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9" y="1631"/>
              <a:ext cx="161" cy="164"/>
            </a:xfrm>
            <a:custGeom>
              <a:avLst/>
              <a:gdLst>
                <a:gd name="T0" fmla="*/ 197 w 259"/>
                <a:gd name="T1" fmla="*/ 223 h 262"/>
                <a:gd name="T2" fmla="*/ 226 w 259"/>
                <a:gd name="T3" fmla="*/ 202 h 262"/>
                <a:gd name="T4" fmla="*/ 241 w 259"/>
                <a:gd name="T5" fmla="*/ 170 h 262"/>
                <a:gd name="T6" fmla="*/ 187 w 259"/>
                <a:gd name="T7" fmla="*/ 170 h 262"/>
                <a:gd name="T8" fmla="*/ 183 w 259"/>
                <a:gd name="T9" fmla="*/ 187 h 262"/>
                <a:gd name="T10" fmla="*/ 152 w 259"/>
                <a:gd name="T11" fmla="*/ 224 h 262"/>
                <a:gd name="T12" fmla="*/ 151 w 259"/>
                <a:gd name="T13" fmla="*/ 154 h 262"/>
                <a:gd name="T14" fmla="*/ 247 w 259"/>
                <a:gd name="T15" fmla="*/ 154 h 262"/>
                <a:gd name="T16" fmla="*/ 247 w 259"/>
                <a:gd name="T17" fmla="*/ 120 h 262"/>
                <a:gd name="T18" fmla="*/ 152 w 259"/>
                <a:gd name="T19" fmla="*/ 120 h 262"/>
                <a:gd name="T20" fmla="*/ 151 w 259"/>
                <a:gd name="T21" fmla="*/ 119 h 262"/>
                <a:gd name="T22" fmla="*/ 151 w 259"/>
                <a:gd name="T23" fmla="*/ 100 h 262"/>
                <a:gd name="T24" fmla="*/ 152 w 259"/>
                <a:gd name="T25" fmla="*/ 99 h 262"/>
                <a:gd name="T26" fmla="*/ 247 w 259"/>
                <a:gd name="T27" fmla="*/ 99 h 262"/>
                <a:gd name="T28" fmla="*/ 248 w 259"/>
                <a:gd name="T29" fmla="*/ 77 h 262"/>
                <a:gd name="T30" fmla="*/ 259 w 259"/>
                <a:gd name="T31" fmla="*/ 77 h 262"/>
                <a:gd name="T32" fmla="*/ 230 w 259"/>
                <a:gd name="T33" fmla="*/ 15 h 262"/>
                <a:gd name="T34" fmla="*/ 198 w 259"/>
                <a:gd name="T35" fmla="*/ 0 h 262"/>
                <a:gd name="T36" fmla="*/ 66 w 259"/>
                <a:gd name="T37" fmla="*/ 0 h 262"/>
                <a:gd name="T38" fmla="*/ 28 w 259"/>
                <a:gd name="T39" fmla="*/ 16 h 262"/>
                <a:gd name="T40" fmla="*/ 0 w 259"/>
                <a:gd name="T41" fmla="*/ 77 h 262"/>
                <a:gd name="T42" fmla="*/ 12 w 259"/>
                <a:gd name="T43" fmla="*/ 77 h 262"/>
                <a:gd name="T44" fmla="*/ 12 w 259"/>
                <a:gd name="T45" fmla="*/ 99 h 262"/>
                <a:gd name="T46" fmla="*/ 107 w 259"/>
                <a:gd name="T47" fmla="*/ 99 h 262"/>
                <a:gd name="T48" fmla="*/ 107 w 259"/>
                <a:gd name="T49" fmla="*/ 120 h 262"/>
                <a:gd name="T50" fmla="*/ 12 w 259"/>
                <a:gd name="T51" fmla="*/ 120 h 262"/>
                <a:gd name="T52" fmla="*/ 12 w 259"/>
                <a:gd name="T53" fmla="*/ 154 h 262"/>
                <a:gd name="T54" fmla="*/ 107 w 259"/>
                <a:gd name="T55" fmla="*/ 154 h 262"/>
                <a:gd name="T56" fmla="*/ 107 w 259"/>
                <a:gd name="T57" fmla="*/ 223 h 262"/>
                <a:gd name="T58" fmla="*/ 104 w 259"/>
                <a:gd name="T59" fmla="*/ 223 h 262"/>
                <a:gd name="T60" fmla="*/ 72 w 259"/>
                <a:gd name="T61" fmla="*/ 170 h 262"/>
                <a:gd name="T62" fmla="*/ 17 w 259"/>
                <a:gd name="T63" fmla="*/ 170 h 262"/>
                <a:gd name="T64" fmla="*/ 62 w 259"/>
                <a:gd name="T65" fmla="*/ 223 h 262"/>
                <a:gd name="T66" fmla="*/ 2 w 259"/>
                <a:gd name="T67" fmla="*/ 224 h 262"/>
                <a:gd name="T68" fmla="*/ 2 w 259"/>
                <a:gd name="T69" fmla="*/ 262 h 262"/>
                <a:gd name="T70" fmla="*/ 216 w 259"/>
                <a:gd name="T71" fmla="*/ 262 h 262"/>
                <a:gd name="T72" fmla="*/ 246 w 259"/>
                <a:gd name="T73" fmla="*/ 252 h 262"/>
                <a:gd name="T74" fmla="*/ 257 w 259"/>
                <a:gd name="T75" fmla="*/ 223 h 262"/>
                <a:gd name="T76" fmla="*/ 197 w 259"/>
                <a:gd name="T77" fmla="*/ 223 h 262"/>
                <a:gd name="T78" fmla="*/ 57 w 259"/>
                <a:gd name="T79" fmla="*/ 62 h 262"/>
                <a:gd name="T80" fmla="*/ 71 w 259"/>
                <a:gd name="T81" fmla="*/ 39 h 262"/>
                <a:gd name="T82" fmla="*/ 107 w 259"/>
                <a:gd name="T83" fmla="*/ 36 h 262"/>
                <a:gd name="T84" fmla="*/ 181 w 259"/>
                <a:gd name="T85" fmla="*/ 37 h 262"/>
                <a:gd name="T86" fmla="*/ 202 w 259"/>
                <a:gd name="T87" fmla="*/ 62 h 262"/>
                <a:gd name="T88" fmla="*/ 57 w 259"/>
                <a:gd name="T89" fmla="*/ 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262">
                  <a:moveTo>
                    <a:pt x="197" y="223"/>
                  </a:moveTo>
                  <a:cubicBezTo>
                    <a:pt x="208" y="219"/>
                    <a:pt x="218" y="211"/>
                    <a:pt x="226" y="202"/>
                  </a:cubicBezTo>
                  <a:cubicBezTo>
                    <a:pt x="233" y="192"/>
                    <a:pt x="240" y="181"/>
                    <a:pt x="241" y="170"/>
                  </a:cubicBezTo>
                  <a:cubicBezTo>
                    <a:pt x="223" y="170"/>
                    <a:pt x="205" y="170"/>
                    <a:pt x="187" y="170"/>
                  </a:cubicBezTo>
                  <a:cubicBezTo>
                    <a:pt x="186" y="176"/>
                    <a:pt x="185" y="182"/>
                    <a:pt x="183" y="187"/>
                  </a:cubicBezTo>
                  <a:cubicBezTo>
                    <a:pt x="178" y="202"/>
                    <a:pt x="168" y="219"/>
                    <a:pt x="152" y="224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2" y="99"/>
                    <a:pt x="152" y="99"/>
                    <a:pt x="152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49" y="57"/>
                    <a:pt x="240" y="36"/>
                    <a:pt x="230" y="15"/>
                  </a:cubicBezTo>
                  <a:cubicBezTo>
                    <a:pt x="224" y="3"/>
                    <a:pt x="210" y="2"/>
                    <a:pt x="1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2" y="1"/>
                    <a:pt x="36" y="1"/>
                    <a:pt x="28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225"/>
                    <a:pt x="105" y="223"/>
                    <a:pt x="104" y="223"/>
                  </a:cubicBezTo>
                  <a:cubicBezTo>
                    <a:pt x="84" y="212"/>
                    <a:pt x="75" y="191"/>
                    <a:pt x="72" y="170"/>
                  </a:cubicBezTo>
                  <a:cubicBezTo>
                    <a:pt x="54" y="170"/>
                    <a:pt x="35" y="170"/>
                    <a:pt x="17" y="170"/>
                  </a:cubicBezTo>
                  <a:cubicBezTo>
                    <a:pt x="23" y="192"/>
                    <a:pt x="40" y="216"/>
                    <a:pt x="62" y="223"/>
                  </a:cubicBezTo>
                  <a:cubicBezTo>
                    <a:pt x="42" y="224"/>
                    <a:pt x="22" y="223"/>
                    <a:pt x="2" y="224"/>
                  </a:cubicBezTo>
                  <a:cubicBezTo>
                    <a:pt x="2" y="262"/>
                    <a:pt x="2" y="262"/>
                    <a:pt x="2" y="262"/>
                  </a:cubicBezTo>
                  <a:cubicBezTo>
                    <a:pt x="216" y="262"/>
                    <a:pt x="216" y="262"/>
                    <a:pt x="216" y="262"/>
                  </a:cubicBezTo>
                  <a:cubicBezTo>
                    <a:pt x="227" y="262"/>
                    <a:pt x="238" y="259"/>
                    <a:pt x="246" y="252"/>
                  </a:cubicBezTo>
                  <a:cubicBezTo>
                    <a:pt x="255" y="244"/>
                    <a:pt x="258" y="234"/>
                    <a:pt x="257" y="223"/>
                  </a:cubicBezTo>
                  <a:lnTo>
                    <a:pt x="197" y="223"/>
                  </a:lnTo>
                  <a:close/>
                  <a:moveTo>
                    <a:pt x="57" y="62"/>
                  </a:moveTo>
                  <a:cubicBezTo>
                    <a:pt x="60" y="54"/>
                    <a:pt x="62" y="44"/>
                    <a:pt x="71" y="39"/>
                  </a:cubicBezTo>
                  <a:cubicBezTo>
                    <a:pt x="82" y="35"/>
                    <a:pt x="107" y="36"/>
                    <a:pt x="107" y="36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94" y="37"/>
                    <a:pt x="198" y="52"/>
                    <a:pt x="202" y="62"/>
                  </a:cubicBezTo>
                  <a:lnTo>
                    <a:pt x="5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E406845D-6836-4A20-ABF9-7F00AA8B11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9" y="1691"/>
              <a:ext cx="161" cy="103"/>
            </a:xfrm>
            <a:custGeom>
              <a:avLst/>
              <a:gdLst>
                <a:gd name="T0" fmla="*/ 260 w 260"/>
                <a:gd name="T1" fmla="*/ 43 h 164"/>
                <a:gd name="T2" fmla="*/ 260 w 260"/>
                <a:gd name="T3" fmla="*/ 0 h 164"/>
                <a:gd name="T4" fmla="*/ 0 w 260"/>
                <a:gd name="T5" fmla="*/ 0 h 164"/>
                <a:gd name="T6" fmla="*/ 0 w 260"/>
                <a:gd name="T7" fmla="*/ 43 h 164"/>
                <a:gd name="T8" fmla="*/ 75 w 260"/>
                <a:gd name="T9" fmla="*/ 43 h 164"/>
                <a:gd name="T10" fmla="*/ 12 w 260"/>
                <a:gd name="T11" fmla="*/ 123 h 164"/>
                <a:gd name="T12" fmla="*/ 12 w 260"/>
                <a:gd name="T13" fmla="*/ 123 h 164"/>
                <a:gd name="T14" fmla="*/ 12 w 260"/>
                <a:gd name="T15" fmla="*/ 123 h 164"/>
                <a:gd name="T16" fmla="*/ 12 w 260"/>
                <a:gd name="T17" fmla="*/ 164 h 164"/>
                <a:gd name="T18" fmla="*/ 195 w 260"/>
                <a:gd name="T19" fmla="*/ 164 h 164"/>
                <a:gd name="T20" fmla="*/ 195 w 260"/>
                <a:gd name="T21" fmla="*/ 164 h 164"/>
                <a:gd name="T22" fmla="*/ 197 w 260"/>
                <a:gd name="T23" fmla="*/ 164 h 164"/>
                <a:gd name="T24" fmla="*/ 213 w 260"/>
                <a:gd name="T25" fmla="*/ 161 h 164"/>
                <a:gd name="T26" fmla="*/ 260 w 260"/>
                <a:gd name="T27" fmla="*/ 96 h 164"/>
                <a:gd name="T28" fmla="*/ 260 w 260"/>
                <a:gd name="T29" fmla="*/ 81 h 164"/>
                <a:gd name="T30" fmla="*/ 214 w 260"/>
                <a:gd name="T31" fmla="*/ 81 h 164"/>
                <a:gd name="T32" fmla="*/ 214 w 260"/>
                <a:gd name="T33" fmla="*/ 92 h 164"/>
                <a:gd name="T34" fmla="*/ 212 w 260"/>
                <a:gd name="T35" fmla="*/ 104 h 164"/>
                <a:gd name="T36" fmla="*/ 191 w 260"/>
                <a:gd name="T37" fmla="*/ 122 h 164"/>
                <a:gd name="T38" fmla="*/ 74 w 260"/>
                <a:gd name="T39" fmla="*/ 123 h 164"/>
                <a:gd name="T40" fmla="*/ 135 w 260"/>
                <a:gd name="T41" fmla="*/ 43 h 164"/>
                <a:gd name="T42" fmla="*/ 260 w 260"/>
                <a:gd name="T43" fmla="*/ 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164">
                  <a:moveTo>
                    <a:pt x="260" y="43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41" y="153"/>
                    <a:pt x="258" y="123"/>
                    <a:pt x="260" y="96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14" y="81"/>
                    <a:pt x="214" y="81"/>
                    <a:pt x="214" y="81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09" y="112"/>
                    <a:pt x="200" y="120"/>
                    <a:pt x="191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135" y="43"/>
                    <a:pt x="135" y="43"/>
                    <a:pt x="135" y="43"/>
                  </a:cubicBezTo>
                  <a:lnTo>
                    <a:pt x="2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9D63719F-6D9F-4172-A62F-EC0169976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06" y="1639"/>
              <a:ext cx="148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552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4">
            <a:extLst>
              <a:ext uri="{FF2B5EF4-FFF2-40B4-BE49-F238E27FC236}">
                <a16:creationId xmlns:a16="http://schemas.microsoft.com/office/drawing/2014/main" id="{738C1458-4EF3-42FD-96E7-9F023B28B7B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00527" y="211095"/>
            <a:ext cx="1080242" cy="312738"/>
            <a:chOff x="5169" y="1623"/>
            <a:chExt cx="791" cy="229"/>
          </a:xfrm>
          <a:solidFill>
            <a:schemeClr val="tx1">
              <a:alpha val="80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C5934F0-E6D5-47B9-BF13-E8615CD517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69" y="1623"/>
              <a:ext cx="228" cy="229"/>
            </a:xfrm>
            <a:custGeom>
              <a:avLst/>
              <a:gdLst>
                <a:gd name="T0" fmla="*/ 332 w 368"/>
                <a:gd name="T1" fmla="*/ 367 h 367"/>
                <a:gd name="T2" fmla="*/ 36 w 368"/>
                <a:gd name="T3" fmla="*/ 367 h 367"/>
                <a:gd name="T4" fmla="*/ 0 w 368"/>
                <a:gd name="T5" fmla="*/ 331 h 367"/>
                <a:gd name="T6" fmla="*/ 0 w 368"/>
                <a:gd name="T7" fmla="*/ 36 h 367"/>
                <a:gd name="T8" fmla="*/ 36 w 368"/>
                <a:gd name="T9" fmla="*/ 0 h 367"/>
                <a:gd name="T10" fmla="*/ 332 w 368"/>
                <a:gd name="T11" fmla="*/ 0 h 367"/>
                <a:gd name="T12" fmla="*/ 368 w 368"/>
                <a:gd name="T13" fmla="*/ 36 h 367"/>
                <a:gd name="T14" fmla="*/ 368 w 368"/>
                <a:gd name="T15" fmla="*/ 331 h 367"/>
                <a:gd name="T16" fmla="*/ 332 w 368"/>
                <a:gd name="T17" fmla="*/ 367 h 367"/>
                <a:gd name="T18" fmla="*/ 36 w 368"/>
                <a:gd name="T19" fmla="*/ 10 h 367"/>
                <a:gd name="T20" fmla="*/ 11 w 368"/>
                <a:gd name="T21" fmla="*/ 36 h 367"/>
                <a:gd name="T22" fmla="*/ 11 w 368"/>
                <a:gd name="T23" fmla="*/ 331 h 367"/>
                <a:gd name="T24" fmla="*/ 36 w 368"/>
                <a:gd name="T25" fmla="*/ 356 h 367"/>
                <a:gd name="T26" fmla="*/ 332 w 368"/>
                <a:gd name="T27" fmla="*/ 356 h 367"/>
                <a:gd name="T28" fmla="*/ 357 w 368"/>
                <a:gd name="T29" fmla="*/ 331 h 367"/>
                <a:gd name="T30" fmla="*/ 357 w 368"/>
                <a:gd name="T31" fmla="*/ 36 h 367"/>
                <a:gd name="T32" fmla="*/ 332 w 368"/>
                <a:gd name="T33" fmla="*/ 10 h 367"/>
                <a:gd name="T34" fmla="*/ 36 w 368"/>
                <a:gd name="T35" fmla="*/ 1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8" h="367">
                  <a:moveTo>
                    <a:pt x="332" y="367"/>
                  </a:moveTo>
                  <a:cubicBezTo>
                    <a:pt x="36" y="367"/>
                    <a:pt x="36" y="367"/>
                    <a:pt x="36" y="367"/>
                  </a:cubicBezTo>
                  <a:cubicBezTo>
                    <a:pt x="16" y="367"/>
                    <a:pt x="0" y="351"/>
                    <a:pt x="0" y="3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51" y="0"/>
                    <a:pt x="368" y="16"/>
                    <a:pt x="368" y="36"/>
                  </a:cubicBezTo>
                  <a:cubicBezTo>
                    <a:pt x="368" y="331"/>
                    <a:pt x="368" y="331"/>
                    <a:pt x="368" y="331"/>
                  </a:cubicBezTo>
                  <a:cubicBezTo>
                    <a:pt x="368" y="351"/>
                    <a:pt x="351" y="367"/>
                    <a:pt x="332" y="367"/>
                  </a:cubicBezTo>
                  <a:close/>
                  <a:moveTo>
                    <a:pt x="36" y="10"/>
                  </a:moveTo>
                  <a:cubicBezTo>
                    <a:pt x="22" y="10"/>
                    <a:pt x="11" y="22"/>
                    <a:pt x="11" y="36"/>
                  </a:cubicBezTo>
                  <a:cubicBezTo>
                    <a:pt x="11" y="331"/>
                    <a:pt x="11" y="331"/>
                    <a:pt x="11" y="331"/>
                  </a:cubicBezTo>
                  <a:cubicBezTo>
                    <a:pt x="11" y="345"/>
                    <a:pt x="22" y="356"/>
                    <a:pt x="36" y="356"/>
                  </a:cubicBezTo>
                  <a:cubicBezTo>
                    <a:pt x="332" y="356"/>
                    <a:pt x="332" y="356"/>
                    <a:pt x="332" y="356"/>
                  </a:cubicBezTo>
                  <a:cubicBezTo>
                    <a:pt x="345" y="356"/>
                    <a:pt x="357" y="345"/>
                    <a:pt x="357" y="331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7" y="22"/>
                    <a:pt x="345" y="10"/>
                    <a:pt x="332" y="10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BE53A1F-33F1-4563-9D9D-FC35EBB9E3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00" y="1673"/>
              <a:ext cx="165" cy="130"/>
            </a:xfrm>
            <a:custGeom>
              <a:avLst/>
              <a:gdLst>
                <a:gd name="T0" fmla="*/ 201 w 266"/>
                <a:gd name="T1" fmla="*/ 190 h 208"/>
                <a:gd name="T2" fmla="*/ 203 w 266"/>
                <a:gd name="T3" fmla="*/ 190 h 208"/>
                <a:gd name="T4" fmla="*/ 266 w 266"/>
                <a:gd name="T5" fmla="*/ 127 h 208"/>
                <a:gd name="T6" fmla="*/ 211 w 266"/>
                <a:gd name="T7" fmla="*/ 65 h 208"/>
                <a:gd name="T8" fmla="*/ 134 w 266"/>
                <a:gd name="T9" fmla="*/ 0 h 208"/>
                <a:gd name="T10" fmla="*/ 57 w 266"/>
                <a:gd name="T11" fmla="*/ 61 h 208"/>
                <a:gd name="T12" fmla="*/ 0 w 266"/>
                <a:gd name="T13" fmla="*/ 125 h 208"/>
                <a:gd name="T14" fmla="*/ 64 w 266"/>
                <a:gd name="T15" fmla="*/ 190 h 208"/>
                <a:gd name="T16" fmla="*/ 64 w 266"/>
                <a:gd name="T17" fmla="*/ 190 h 208"/>
                <a:gd name="T18" fmla="*/ 111 w 266"/>
                <a:gd name="T19" fmla="*/ 164 h 208"/>
                <a:gd name="T20" fmla="*/ 129 w 266"/>
                <a:gd name="T21" fmla="*/ 192 h 208"/>
                <a:gd name="T22" fmla="*/ 129 w 266"/>
                <a:gd name="T23" fmla="*/ 192 h 208"/>
                <a:gd name="T24" fmla="*/ 159 w 266"/>
                <a:gd name="T25" fmla="*/ 208 h 208"/>
                <a:gd name="T26" fmla="*/ 184 w 266"/>
                <a:gd name="T27" fmla="*/ 198 h 208"/>
                <a:gd name="T28" fmla="*/ 175 w 266"/>
                <a:gd name="T29" fmla="*/ 200 h 208"/>
                <a:gd name="T30" fmla="*/ 156 w 266"/>
                <a:gd name="T31" fmla="*/ 189 h 208"/>
                <a:gd name="T32" fmla="*/ 156 w 266"/>
                <a:gd name="T33" fmla="*/ 189 h 208"/>
                <a:gd name="T34" fmla="*/ 115 w 266"/>
                <a:gd name="T35" fmla="*/ 127 h 208"/>
                <a:gd name="T36" fmla="*/ 113 w 266"/>
                <a:gd name="T37" fmla="*/ 124 h 208"/>
                <a:gd name="T38" fmla="*/ 122 w 266"/>
                <a:gd name="T39" fmla="*/ 122 h 208"/>
                <a:gd name="T40" fmla="*/ 135 w 266"/>
                <a:gd name="T41" fmla="*/ 129 h 208"/>
                <a:gd name="T42" fmla="*/ 135 w 266"/>
                <a:gd name="T43" fmla="*/ 129 h 208"/>
                <a:gd name="T44" fmla="*/ 160 w 266"/>
                <a:gd name="T45" fmla="*/ 165 h 208"/>
                <a:gd name="T46" fmla="*/ 160 w 266"/>
                <a:gd name="T47" fmla="*/ 165 h 208"/>
                <a:gd name="T48" fmla="*/ 162 w 266"/>
                <a:gd name="T49" fmla="*/ 167 h 208"/>
                <a:gd name="T50" fmla="*/ 162 w 266"/>
                <a:gd name="T51" fmla="*/ 167 h 208"/>
                <a:gd name="T52" fmla="*/ 165 w 266"/>
                <a:gd name="T53" fmla="*/ 171 h 208"/>
                <a:gd name="T54" fmla="*/ 165 w 266"/>
                <a:gd name="T55" fmla="*/ 172 h 208"/>
                <a:gd name="T56" fmla="*/ 166 w 266"/>
                <a:gd name="T57" fmla="*/ 173 h 208"/>
                <a:gd name="T58" fmla="*/ 166 w 266"/>
                <a:gd name="T59" fmla="*/ 173 h 208"/>
                <a:gd name="T60" fmla="*/ 201 w 266"/>
                <a:gd name="T61" fmla="*/ 190 h 208"/>
                <a:gd name="T62" fmla="*/ 203 w 266"/>
                <a:gd name="T63" fmla="*/ 165 h 208"/>
                <a:gd name="T64" fmla="*/ 180 w 266"/>
                <a:gd name="T65" fmla="*/ 152 h 208"/>
                <a:gd name="T66" fmla="*/ 163 w 266"/>
                <a:gd name="T67" fmla="*/ 127 h 208"/>
                <a:gd name="T68" fmla="*/ 163 w 266"/>
                <a:gd name="T69" fmla="*/ 127 h 208"/>
                <a:gd name="T70" fmla="*/ 136 w 266"/>
                <a:gd name="T71" fmla="*/ 112 h 208"/>
                <a:gd name="T72" fmla="*/ 112 w 266"/>
                <a:gd name="T73" fmla="*/ 122 h 208"/>
                <a:gd name="T74" fmla="*/ 90 w 266"/>
                <a:gd name="T75" fmla="*/ 112 h 208"/>
                <a:gd name="T76" fmla="*/ 83 w 266"/>
                <a:gd name="T77" fmla="*/ 113 h 208"/>
                <a:gd name="T78" fmla="*/ 95 w 266"/>
                <a:gd name="T79" fmla="*/ 134 h 208"/>
                <a:gd name="T80" fmla="*/ 95 w 266"/>
                <a:gd name="T81" fmla="*/ 136 h 208"/>
                <a:gd name="T82" fmla="*/ 94 w 266"/>
                <a:gd name="T83" fmla="*/ 139 h 208"/>
                <a:gd name="T84" fmla="*/ 64 w 266"/>
                <a:gd name="T85" fmla="*/ 164 h 208"/>
                <a:gd name="T86" fmla="*/ 64 w 266"/>
                <a:gd name="T87" fmla="*/ 164 h 208"/>
                <a:gd name="T88" fmla="*/ 25 w 266"/>
                <a:gd name="T89" fmla="*/ 125 h 208"/>
                <a:gd name="T90" fmla="*/ 64 w 266"/>
                <a:gd name="T91" fmla="*/ 86 h 208"/>
                <a:gd name="T92" fmla="*/ 83 w 266"/>
                <a:gd name="T93" fmla="*/ 91 h 208"/>
                <a:gd name="T94" fmla="*/ 81 w 266"/>
                <a:gd name="T95" fmla="*/ 78 h 208"/>
                <a:gd name="T96" fmla="*/ 134 w 266"/>
                <a:gd name="T97" fmla="*/ 25 h 208"/>
                <a:gd name="T98" fmla="*/ 186 w 266"/>
                <a:gd name="T99" fmla="*/ 78 h 208"/>
                <a:gd name="T100" fmla="*/ 183 w 266"/>
                <a:gd name="T101" fmla="*/ 95 h 208"/>
                <a:gd name="T102" fmla="*/ 203 w 266"/>
                <a:gd name="T103" fmla="*/ 90 h 208"/>
                <a:gd name="T104" fmla="*/ 241 w 266"/>
                <a:gd name="T105" fmla="*/ 127 h 208"/>
                <a:gd name="T106" fmla="*/ 203 w 266"/>
                <a:gd name="T107" fmla="*/ 16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6" h="208">
                  <a:moveTo>
                    <a:pt x="201" y="190"/>
                  </a:moveTo>
                  <a:cubicBezTo>
                    <a:pt x="201" y="190"/>
                    <a:pt x="202" y="190"/>
                    <a:pt x="203" y="190"/>
                  </a:cubicBezTo>
                  <a:cubicBezTo>
                    <a:pt x="238" y="190"/>
                    <a:pt x="266" y="162"/>
                    <a:pt x="266" y="127"/>
                  </a:cubicBezTo>
                  <a:cubicBezTo>
                    <a:pt x="266" y="95"/>
                    <a:pt x="242" y="68"/>
                    <a:pt x="211" y="65"/>
                  </a:cubicBezTo>
                  <a:cubicBezTo>
                    <a:pt x="204" y="28"/>
                    <a:pt x="172" y="0"/>
                    <a:pt x="134" y="0"/>
                  </a:cubicBezTo>
                  <a:cubicBezTo>
                    <a:pt x="96" y="0"/>
                    <a:pt x="65" y="26"/>
                    <a:pt x="57" y="61"/>
                  </a:cubicBezTo>
                  <a:cubicBezTo>
                    <a:pt x="25" y="65"/>
                    <a:pt x="0" y="92"/>
                    <a:pt x="0" y="125"/>
                  </a:cubicBezTo>
                  <a:cubicBezTo>
                    <a:pt x="0" y="161"/>
                    <a:pt x="28" y="190"/>
                    <a:pt x="64" y="190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84" y="190"/>
                    <a:pt x="101" y="180"/>
                    <a:pt x="111" y="164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35" y="202"/>
                    <a:pt x="147" y="208"/>
                    <a:pt x="159" y="208"/>
                  </a:cubicBezTo>
                  <a:cubicBezTo>
                    <a:pt x="169" y="208"/>
                    <a:pt x="178" y="205"/>
                    <a:pt x="184" y="198"/>
                  </a:cubicBezTo>
                  <a:cubicBezTo>
                    <a:pt x="182" y="199"/>
                    <a:pt x="179" y="200"/>
                    <a:pt x="175" y="200"/>
                  </a:cubicBezTo>
                  <a:cubicBezTo>
                    <a:pt x="167" y="200"/>
                    <a:pt x="160" y="196"/>
                    <a:pt x="156" y="189"/>
                  </a:cubicBezTo>
                  <a:cubicBezTo>
                    <a:pt x="156" y="189"/>
                    <a:pt x="156" y="189"/>
                    <a:pt x="156" y="189"/>
                  </a:cubicBezTo>
                  <a:cubicBezTo>
                    <a:pt x="115" y="127"/>
                    <a:pt x="115" y="127"/>
                    <a:pt x="115" y="127"/>
                  </a:cubicBezTo>
                  <a:cubicBezTo>
                    <a:pt x="115" y="126"/>
                    <a:pt x="114" y="125"/>
                    <a:pt x="113" y="124"/>
                  </a:cubicBezTo>
                  <a:cubicBezTo>
                    <a:pt x="116" y="123"/>
                    <a:pt x="119" y="122"/>
                    <a:pt x="122" y="122"/>
                  </a:cubicBezTo>
                  <a:cubicBezTo>
                    <a:pt x="127" y="122"/>
                    <a:pt x="132" y="125"/>
                    <a:pt x="135" y="129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75" y="183"/>
                    <a:pt x="186" y="189"/>
                    <a:pt x="201" y="190"/>
                  </a:cubicBezTo>
                  <a:close/>
                  <a:moveTo>
                    <a:pt x="203" y="165"/>
                  </a:moveTo>
                  <a:cubicBezTo>
                    <a:pt x="194" y="165"/>
                    <a:pt x="185" y="160"/>
                    <a:pt x="180" y="152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cubicBezTo>
                    <a:pt x="157" y="118"/>
                    <a:pt x="147" y="112"/>
                    <a:pt x="136" y="112"/>
                  </a:cubicBezTo>
                  <a:cubicBezTo>
                    <a:pt x="126" y="112"/>
                    <a:pt x="118" y="116"/>
                    <a:pt x="112" y="122"/>
                  </a:cubicBezTo>
                  <a:cubicBezTo>
                    <a:pt x="107" y="116"/>
                    <a:pt x="99" y="112"/>
                    <a:pt x="90" y="112"/>
                  </a:cubicBezTo>
                  <a:cubicBezTo>
                    <a:pt x="87" y="112"/>
                    <a:pt x="85" y="112"/>
                    <a:pt x="83" y="113"/>
                  </a:cubicBezTo>
                  <a:cubicBezTo>
                    <a:pt x="90" y="117"/>
                    <a:pt x="95" y="125"/>
                    <a:pt x="95" y="134"/>
                  </a:cubicBezTo>
                  <a:cubicBezTo>
                    <a:pt x="95" y="135"/>
                    <a:pt x="95" y="136"/>
                    <a:pt x="95" y="136"/>
                  </a:cubicBezTo>
                  <a:cubicBezTo>
                    <a:pt x="94" y="137"/>
                    <a:pt x="94" y="138"/>
                    <a:pt x="94" y="139"/>
                  </a:cubicBezTo>
                  <a:cubicBezTo>
                    <a:pt x="92" y="153"/>
                    <a:pt x="79" y="164"/>
                    <a:pt x="64" y="164"/>
                  </a:cubicBezTo>
                  <a:cubicBezTo>
                    <a:pt x="64" y="164"/>
                    <a:pt x="64" y="164"/>
                    <a:pt x="64" y="164"/>
                  </a:cubicBezTo>
                  <a:cubicBezTo>
                    <a:pt x="43" y="164"/>
                    <a:pt x="25" y="147"/>
                    <a:pt x="25" y="125"/>
                  </a:cubicBezTo>
                  <a:cubicBezTo>
                    <a:pt x="25" y="104"/>
                    <a:pt x="43" y="86"/>
                    <a:pt x="64" y="86"/>
                  </a:cubicBezTo>
                  <a:cubicBezTo>
                    <a:pt x="71" y="86"/>
                    <a:pt x="77" y="88"/>
                    <a:pt x="83" y="91"/>
                  </a:cubicBezTo>
                  <a:cubicBezTo>
                    <a:pt x="82" y="87"/>
                    <a:pt x="81" y="82"/>
                    <a:pt x="81" y="78"/>
                  </a:cubicBezTo>
                  <a:cubicBezTo>
                    <a:pt x="81" y="49"/>
                    <a:pt x="105" y="25"/>
                    <a:pt x="134" y="25"/>
                  </a:cubicBezTo>
                  <a:cubicBezTo>
                    <a:pt x="163" y="25"/>
                    <a:pt x="186" y="49"/>
                    <a:pt x="186" y="78"/>
                  </a:cubicBezTo>
                  <a:cubicBezTo>
                    <a:pt x="186" y="84"/>
                    <a:pt x="185" y="90"/>
                    <a:pt x="183" y="95"/>
                  </a:cubicBezTo>
                  <a:cubicBezTo>
                    <a:pt x="189" y="92"/>
                    <a:pt x="196" y="90"/>
                    <a:pt x="203" y="90"/>
                  </a:cubicBezTo>
                  <a:cubicBezTo>
                    <a:pt x="224" y="90"/>
                    <a:pt x="241" y="106"/>
                    <a:pt x="241" y="127"/>
                  </a:cubicBezTo>
                  <a:cubicBezTo>
                    <a:pt x="241" y="148"/>
                    <a:pt x="224" y="165"/>
                    <a:pt x="203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7D52CF4-9D9F-450A-97BF-88D0FD749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" y="1822"/>
              <a:ext cx="47" cy="29"/>
            </a:xfrm>
            <a:custGeom>
              <a:avLst/>
              <a:gdLst>
                <a:gd name="T0" fmla="*/ 42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1 w 47"/>
                <a:gd name="T7" fmla="*/ 0 h 29"/>
                <a:gd name="T8" fmla="*/ 13 w 47"/>
                <a:gd name="T9" fmla="*/ 24 h 29"/>
                <a:gd name="T10" fmla="*/ 6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4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2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2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3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4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2585A4DD-9378-4410-9B1B-F066BDAFA2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0" y="1822"/>
              <a:ext cx="46" cy="29"/>
            </a:xfrm>
            <a:custGeom>
              <a:avLst/>
              <a:gdLst>
                <a:gd name="T0" fmla="*/ 41 w 46"/>
                <a:gd name="T1" fmla="*/ 0 h 29"/>
                <a:gd name="T2" fmla="*/ 34 w 46"/>
                <a:gd name="T3" fmla="*/ 24 h 29"/>
                <a:gd name="T4" fmla="*/ 26 w 46"/>
                <a:gd name="T5" fmla="*/ 0 h 29"/>
                <a:gd name="T6" fmla="*/ 20 w 46"/>
                <a:gd name="T7" fmla="*/ 0 h 29"/>
                <a:gd name="T8" fmla="*/ 13 w 46"/>
                <a:gd name="T9" fmla="*/ 24 h 29"/>
                <a:gd name="T10" fmla="*/ 5 w 46"/>
                <a:gd name="T11" fmla="*/ 0 h 29"/>
                <a:gd name="T12" fmla="*/ 0 w 46"/>
                <a:gd name="T13" fmla="*/ 0 h 29"/>
                <a:gd name="T14" fmla="*/ 9 w 46"/>
                <a:gd name="T15" fmla="*/ 29 h 29"/>
                <a:gd name="T16" fmla="*/ 16 w 46"/>
                <a:gd name="T17" fmla="*/ 29 h 29"/>
                <a:gd name="T18" fmla="*/ 23 w 46"/>
                <a:gd name="T19" fmla="*/ 4 h 29"/>
                <a:gd name="T20" fmla="*/ 31 w 46"/>
                <a:gd name="T21" fmla="*/ 29 h 29"/>
                <a:gd name="T22" fmla="*/ 37 w 46"/>
                <a:gd name="T23" fmla="*/ 29 h 29"/>
                <a:gd name="T24" fmla="*/ 46 w 46"/>
                <a:gd name="T25" fmla="*/ 0 h 29"/>
                <a:gd name="T26" fmla="*/ 41 w 46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29">
                  <a:moveTo>
                    <a:pt x="41" y="0"/>
                  </a:moveTo>
                  <a:lnTo>
                    <a:pt x="34" y="2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9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6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E82CF315-6DCD-4901-977E-8D45DBB16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8" y="1822"/>
              <a:ext cx="47" cy="29"/>
            </a:xfrm>
            <a:custGeom>
              <a:avLst/>
              <a:gdLst>
                <a:gd name="T0" fmla="*/ 41 w 47"/>
                <a:gd name="T1" fmla="*/ 0 h 29"/>
                <a:gd name="T2" fmla="*/ 34 w 47"/>
                <a:gd name="T3" fmla="*/ 24 h 29"/>
                <a:gd name="T4" fmla="*/ 27 w 47"/>
                <a:gd name="T5" fmla="*/ 0 h 29"/>
                <a:gd name="T6" fmla="*/ 20 w 47"/>
                <a:gd name="T7" fmla="*/ 0 h 29"/>
                <a:gd name="T8" fmla="*/ 13 w 47"/>
                <a:gd name="T9" fmla="*/ 24 h 29"/>
                <a:gd name="T10" fmla="*/ 5 w 47"/>
                <a:gd name="T11" fmla="*/ 0 h 29"/>
                <a:gd name="T12" fmla="*/ 0 w 47"/>
                <a:gd name="T13" fmla="*/ 0 h 29"/>
                <a:gd name="T14" fmla="*/ 10 w 47"/>
                <a:gd name="T15" fmla="*/ 29 h 29"/>
                <a:gd name="T16" fmla="*/ 16 w 47"/>
                <a:gd name="T17" fmla="*/ 29 h 29"/>
                <a:gd name="T18" fmla="*/ 23 w 47"/>
                <a:gd name="T19" fmla="*/ 4 h 29"/>
                <a:gd name="T20" fmla="*/ 31 w 47"/>
                <a:gd name="T21" fmla="*/ 29 h 29"/>
                <a:gd name="T22" fmla="*/ 37 w 47"/>
                <a:gd name="T23" fmla="*/ 29 h 29"/>
                <a:gd name="T24" fmla="*/ 47 w 47"/>
                <a:gd name="T25" fmla="*/ 0 h 29"/>
                <a:gd name="T26" fmla="*/ 41 w 47"/>
                <a:gd name="T2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29">
                  <a:moveTo>
                    <a:pt x="41" y="0"/>
                  </a:moveTo>
                  <a:lnTo>
                    <a:pt x="34" y="24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3" y="24"/>
                  </a:lnTo>
                  <a:lnTo>
                    <a:pt x="5" y="0"/>
                  </a:lnTo>
                  <a:lnTo>
                    <a:pt x="0" y="0"/>
                  </a:lnTo>
                  <a:lnTo>
                    <a:pt x="10" y="29"/>
                  </a:lnTo>
                  <a:lnTo>
                    <a:pt x="16" y="29"/>
                  </a:lnTo>
                  <a:lnTo>
                    <a:pt x="23" y="4"/>
                  </a:lnTo>
                  <a:lnTo>
                    <a:pt x="31" y="29"/>
                  </a:lnTo>
                  <a:lnTo>
                    <a:pt x="37" y="29"/>
                  </a:lnTo>
                  <a:lnTo>
                    <a:pt x="47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427146E4-6C07-4296-BC70-C984FCEC19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99" y="1847"/>
              <a:ext cx="7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1155B4CD-68A3-4ABA-831A-00A19BBFDB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15" y="1822"/>
              <a:ext cx="34" cy="29"/>
            </a:xfrm>
            <a:custGeom>
              <a:avLst/>
              <a:gdLst>
                <a:gd name="T0" fmla="*/ 17 w 34"/>
                <a:gd name="T1" fmla="*/ 11 h 29"/>
                <a:gd name="T2" fmla="*/ 33 w 34"/>
                <a:gd name="T3" fmla="*/ 0 h 29"/>
                <a:gd name="T4" fmla="*/ 25 w 34"/>
                <a:gd name="T5" fmla="*/ 0 h 29"/>
                <a:gd name="T6" fmla="*/ 5 w 34"/>
                <a:gd name="T7" fmla="*/ 15 h 29"/>
                <a:gd name="T8" fmla="*/ 5 w 34"/>
                <a:gd name="T9" fmla="*/ 0 h 29"/>
                <a:gd name="T10" fmla="*/ 0 w 34"/>
                <a:gd name="T11" fmla="*/ 0 h 29"/>
                <a:gd name="T12" fmla="*/ 0 w 34"/>
                <a:gd name="T13" fmla="*/ 29 h 29"/>
                <a:gd name="T14" fmla="*/ 5 w 34"/>
                <a:gd name="T15" fmla="*/ 29 h 29"/>
                <a:gd name="T16" fmla="*/ 5 w 34"/>
                <a:gd name="T17" fmla="*/ 20 h 29"/>
                <a:gd name="T18" fmla="*/ 14 w 34"/>
                <a:gd name="T19" fmla="*/ 13 h 29"/>
                <a:gd name="T20" fmla="*/ 28 w 34"/>
                <a:gd name="T21" fmla="*/ 29 h 29"/>
                <a:gd name="T22" fmla="*/ 34 w 34"/>
                <a:gd name="T23" fmla="*/ 29 h 29"/>
                <a:gd name="T24" fmla="*/ 17 w 34"/>
                <a:gd name="T2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9">
                  <a:moveTo>
                    <a:pt x="17" y="11"/>
                  </a:moveTo>
                  <a:lnTo>
                    <a:pt x="33" y="0"/>
                  </a:lnTo>
                  <a:lnTo>
                    <a:pt x="25" y="0"/>
                  </a:lnTo>
                  <a:lnTo>
                    <a:pt x="5" y="1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20"/>
                  </a:lnTo>
                  <a:lnTo>
                    <a:pt x="14" y="13"/>
                  </a:lnTo>
                  <a:lnTo>
                    <a:pt x="28" y="29"/>
                  </a:lnTo>
                  <a:lnTo>
                    <a:pt x="34" y="29"/>
                  </a:lnTo>
                  <a:lnTo>
                    <a:pt x="1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E44C3E9C-BB62-4216-B526-3DEA6BDEB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51" y="1820"/>
              <a:ext cx="34" cy="32"/>
            </a:xfrm>
            <a:custGeom>
              <a:avLst/>
              <a:gdLst>
                <a:gd name="T0" fmla="*/ 51 w 54"/>
                <a:gd name="T1" fmla="*/ 7 h 50"/>
                <a:gd name="T2" fmla="*/ 25 w 54"/>
                <a:gd name="T3" fmla="*/ 0 h 50"/>
                <a:gd name="T4" fmla="*/ 8 w 54"/>
                <a:gd name="T5" fmla="*/ 4 h 50"/>
                <a:gd name="T6" fmla="*/ 1 w 54"/>
                <a:gd name="T7" fmla="*/ 15 h 50"/>
                <a:gd name="T8" fmla="*/ 7 w 54"/>
                <a:gd name="T9" fmla="*/ 24 h 50"/>
                <a:gd name="T10" fmla="*/ 23 w 54"/>
                <a:gd name="T11" fmla="*/ 27 h 50"/>
                <a:gd name="T12" fmla="*/ 40 w 54"/>
                <a:gd name="T13" fmla="*/ 29 h 50"/>
                <a:gd name="T14" fmla="*/ 45 w 54"/>
                <a:gd name="T15" fmla="*/ 35 h 50"/>
                <a:gd name="T16" fmla="*/ 41 w 54"/>
                <a:gd name="T17" fmla="*/ 41 h 50"/>
                <a:gd name="T18" fmla="*/ 28 w 54"/>
                <a:gd name="T19" fmla="*/ 43 h 50"/>
                <a:gd name="T20" fmla="*/ 4 w 54"/>
                <a:gd name="T21" fmla="*/ 37 h 50"/>
                <a:gd name="T22" fmla="*/ 0 w 54"/>
                <a:gd name="T23" fmla="*/ 42 h 50"/>
                <a:gd name="T24" fmla="*/ 28 w 54"/>
                <a:gd name="T25" fmla="*/ 50 h 50"/>
                <a:gd name="T26" fmla="*/ 47 w 54"/>
                <a:gd name="T27" fmla="*/ 46 h 50"/>
                <a:gd name="T28" fmla="*/ 54 w 54"/>
                <a:gd name="T29" fmla="*/ 34 h 50"/>
                <a:gd name="T30" fmla="*/ 50 w 54"/>
                <a:gd name="T31" fmla="*/ 25 h 50"/>
                <a:gd name="T32" fmla="*/ 36 w 54"/>
                <a:gd name="T33" fmla="*/ 21 h 50"/>
                <a:gd name="T34" fmla="*/ 23 w 54"/>
                <a:gd name="T35" fmla="*/ 20 h 50"/>
                <a:gd name="T36" fmla="*/ 14 w 54"/>
                <a:gd name="T37" fmla="*/ 18 h 50"/>
                <a:gd name="T38" fmla="*/ 10 w 54"/>
                <a:gd name="T39" fmla="*/ 14 h 50"/>
                <a:gd name="T40" fmla="*/ 13 w 54"/>
                <a:gd name="T41" fmla="*/ 9 h 50"/>
                <a:gd name="T42" fmla="*/ 25 w 54"/>
                <a:gd name="T43" fmla="*/ 7 h 50"/>
                <a:gd name="T44" fmla="*/ 46 w 54"/>
                <a:gd name="T45" fmla="*/ 13 h 50"/>
                <a:gd name="T46" fmla="*/ 51 w 54"/>
                <a:gd name="T4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1" y="7"/>
                  </a:moveTo>
                  <a:cubicBezTo>
                    <a:pt x="44" y="3"/>
                    <a:pt x="36" y="0"/>
                    <a:pt x="25" y="0"/>
                  </a:cubicBezTo>
                  <a:cubicBezTo>
                    <a:pt x="18" y="0"/>
                    <a:pt x="12" y="2"/>
                    <a:pt x="8" y="4"/>
                  </a:cubicBezTo>
                  <a:cubicBezTo>
                    <a:pt x="3" y="7"/>
                    <a:pt x="1" y="10"/>
                    <a:pt x="1" y="15"/>
                  </a:cubicBezTo>
                  <a:cubicBezTo>
                    <a:pt x="1" y="19"/>
                    <a:pt x="3" y="22"/>
                    <a:pt x="7" y="24"/>
                  </a:cubicBezTo>
                  <a:cubicBezTo>
                    <a:pt x="10" y="26"/>
                    <a:pt x="15" y="27"/>
                    <a:pt x="23" y="27"/>
                  </a:cubicBezTo>
                  <a:cubicBezTo>
                    <a:pt x="32" y="28"/>
                    <a:pt x="38" y="28"/>
                    <a:pt x="40" y="29"/>
                  </a:cubicBezTo>
                  <a:cubicBezTo>
                    <a:pt x="43" y="30"/>
                    <a:pt x="45" y="32"/>
                    <a:pt x="45" y="35"/>
                  </a:cubicBezTo>
                  <a:cubicBezTo>
                    <a:pt x="45" y="38"/>
                    <a:pt x="44" y="40"/>
                    <a:pt x="41" y="41"/>
                  </a:cubicBezTo>
                  <a:cubicBezTo>
                    <a:pt x="38" y="43"/>
                    <a:pt x="34" y="43"/>
                    <a:pt x="28" y="43"/>
                  </a:cubicBezTo>
                  <a:cubicBezTo>
                    <a:pt x="19" y="43"/>
                    <a:pt x="11" y="41"/>
                    <a:pt x="4" y="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48"/>
                    <a:pt x="16" y="50"/>
                    <a:pt x="28" y="50"/>
                  </a:cubicBezTo>
                  <a:cubicBezTo>
                    <a:pt x="36" y="50"/>
                    <a:pt x="43" y="49"/>
                    <a:pt x="47" y="46"/>
                  </a:cubicBezTo>
                  <a:cubicBezTo>
                    <a:pt x="52" y="43"/>
                    <a:pt x="54" y="39"/>
                    <a:pt x="54" y="34"/>
                  </a:cubicBezTo>
                  <a:cubicBezTo>
                    <a:pt x="54" y="30"/>
                    <a:pt x="53" y="27"/>
                    <a:pt x="50" y="25"/>
                  </a:cubicBezTo>
                  <a:cubicBezTo>
                    <a:pt x="47" y="23"/>
                    <a:pt x="42" y="22"/>
                    <a:pt x="36" y="21"/>
                  </a:cubicBezTo>
                  <a:cubicBezTo>
                    <a:pt x="34" y="21"/>
                    <a:pt x="30" y="20"/>
                    <a:pt x="23" y="20"/>
                  </a:cubicBezTo>
                  <a:cubicBezTo>
                    <a:pt x="19" y="20"/>
                    <a:pt x="16" y="19"/>
                    <a:pt x="14" y="18"/>
                  </a:cubicBezTo>
                  <a:cubicBezTo>
                    <a:pt x="11" y="17"/>
                    <a:pt x="10" y="16"/>
                    <a:pt x="10" y="14"/>
                  </a:cubicBezTo>
                  <a:cubicBezTo>
                    <a:pt x="10" y="12"/>
                    <a:pt x="11" y="10"/>
                    <a:pt x="13" y="9"/>
                  </a:cubicBezTo>
                  <a:cubicBezTo>
                    <a:pt x="16" y="8"/>
                    <a:pt x="20" y="7"/>
                    <a:pt x="25" y="7"/>
                  </a:cubicBezTo>
                  <a:cubicBezTo>
                    <a:pt x="32" y="7"/>
                    <a:pt x="39" y="9"/>
                    <a:pt x="46" y="13"/>
                  </a:cubicBezTo>
                  <a:lnTo>
                    <a:pt x="5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90ABF344-8016-4626-B087-0F8080075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" y="1822"/>
              <a:ext cx="37" cy="29"/>
            </a:xfrm>
            <a:custGeom>
              <a:avLst/>
              <a:gdLst>
                <a:gd name="T0" fmla="*/ 31 w 37"/>
                <a:gd name="T1" fmla="*/ 0 h 29"/>
                <a:gd name="T2" fmla="*/ 19 w 37"/>
                <a:gd name="T3" fmla="*/ 13 h 29"/>
                <a:gd name="T4" fmla="*/ 5 w 37"/>
                <a:gd name="T5" fmla="*/ 0 h 29"/>
                <a:gd name="T6" fmla="*/ 0 w 37"/>
                <a:gd name="T7" fmla="*/ 0 h 29"/>
                <a:gd name="T8" fmla="*/ 16 w 37"/>
                <a:gd name="T9" fmla="*/ 17 h 29"/>
                <a:gd name="T10" fmla="*/ 16 w 37"/>
                <a:gd name="T11" fmla="*/ 29 h 29"/>
                <a:gd name="T12" fmla="*/ 21 w 37"/>
                <a:gd name="T13" fmla="*/ 29 h 29"/>
                <a:gd name="T14" fmla="*/ 21 w 37"/>
                <a:gd name="T15" fmla="*/ 17 h 29"/>
                <a:gd name="T16" fmla="*/ 37 w 37"/>
                <a:gd name="T17" fmla="*/ 0 h 29"/>
                <a:gd name="T18" fmla="*/ 31 w 37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9">
                  <a:moveTo>
                    <a:pt x="31" y="0"/>
                  </a:moveTo>
                  <a:lnTo>
                    <a:pt x="19" y="13"/>
                  </a:lnTo>
                  <a:lnTo>
                    <a:pt x="5" y="0"/>
                  </a:lnTo>
                  <a:lnTo>
                    <a:pt x="0" y="0"/>
                  </a:lnTo>
                  <a:lnTo>
                    <a:pt x="16" y="17"/>
                  </a:lnTo>
                  <a:lnTo>
                    <a:pt x="16" y="29"/>
                  </a:lnTo>
                  <a:lnTo>
                    <a:pt x="21" y="29"/>
                  </a:lnTo>
                  <a:lnTo>
                    <a:pt x="21" y="17"/>
                  </a:lnTo>
                  <a:lnTo>
                    <a:pt x="37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C4253F69-29EF-44CC-996A-DCD117E6EF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0" y="1822"/>
              <a:ext cx="34" cy="30"/>
            </a:xfrm>
            <a:custGeom>
              <a:avLst/>
              <a:gdLst>
                <a:gd name="T0" fmla="*/ 54 w 54"/>
                <a:gd name="T1" fmla="*/ 0 h 49"/>
                <a:gd name="T2" fmla="*/ 46 w 54"/>
                <a:gd name="T3" fmla="*/ 0 h 49"/>
                <a:gd name="T4" fmla="*/ 46 w 54"/>
                <a:gd name="T5" fmla="*/ 30 h 49"/>
                <a:gd name="T6" fmla="*/ 41 w 54"/>
                <a:gd name="T7" fmla="*/ 38 h 49"/>
                <a:gd name="T8" fmla="*/ 27 w 54"/>
                <a:gd name="T9" fmla="*/ 41 h 49"/>
                <a:gd name="T10" fmla="*/ 12 w 54"/>
                <a:gd name="T11" fmla="*/ 38 h 49"/>
                <a:gd name="T12" fmla="*/ 8 w 54"/>
                <a:gd name="T13" fmla="*/ 30 h 49"/>
                <a:gd name="T14" fmla="*/ 8 w 54"/>
                <a:gd name="T15" fmla="*/ 0 h 49"/>
                <a:gd name="T16" fmla="*/ 0 w 54"/>
                <a:gd name="T17" fmla="*/ 0 h 49"/>
                <a:gd name="T18" fmla="*/ 0 w 54"/>
                <a:gd name="T19" fmla="*/ 32 h 49"/>
                <a:gd name="T20" fmla="*/ 7 w 54"/>
                <a:gd name="T21" fmla="*/ 44 h 49"/>
                <a:gd name="T22" fmla="*/ 27 w 54"/>
                <a:gd name="T23" fmla="*/ 49 h 49"/>
                <a:gd name="T24" fmla="*/ 46 w 54"/>
                <a:gd name="T25" fmla="*/ 44 h 49"/>
                <a:gd name="T26" fmla="*/ 54 w 54"/>
                <a:gd name="T27" fmla="*/ 32 h 49"/>
                <a:gd name="T28" fmla="*/ 54 w 54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9"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4"/>
                    <a:pt x="44" y="36"/>
                    <a:pt x="41" y="38"/>
                  </a:cubicBezTo>
                  <a:cubicBezTo>
                    <a:pt x="38" y="40"/>
                    <a:pt x="33" y="41"/>
                    <a:pt x="27" y="41"/>
                  </a:cubicBezTo>
                  <a:cubicBezTo>
                    <a:pt x="20" y="41"/>
                    <a:pt x="16" y="40"/>
                    <a:pt x="12" y="38"/>
                  </a:cubicBezTo>
                  <a:cubicBezTo>
                    <a:pt x="9" y="36"/>
                    <a:pt x="8" y="34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2" y="41"/>
                    <a:pt x="7" y="44"/>
                  </a:cubicBezTo>
                  <a:cubicBezTo>
                    <a:pt x="12" y="47"/>
                    <a:pt x="18" y="49"/>
                    <a:pt x="27" y="49"/>
                  </a:cubicBezTo>
                  <a:cubicBezTo>
                    <a:pt x="35" y="49"/>
                    <a:pt x="41" y="47"/>
                    <a:pt x="46" y="44"/>
                  </a:cubicBezTo>
                  <a:cubicBezTo>
                    <a:pt x="51" y="41"/>
                    <a:pt x="54" y="37"/>
                    <a:pt x="54" y="3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4A5813D-1A23-4940-B2F0-B6F62BDF2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3" y="1822"/>
              <a:ext cx="33" cy="29"/>
            </a:xfrm>
            <a:custGeom>
              <a:avLst/>
              <a:gdLst>
                <a:gd name="T0" fmla="*/ 33 w 33"/>
                <a:gd name="T1" fmla="*/ 0 h 29"/>
                <a:gd name="T2" fmla="*/ 28 w 33"/>
                <a:gd name="T3" fmla="*/ 0 h 29"/>
                <a:gd name="T4" fmla="*/ 28 w 33"/>
                <a:gd name="T5" fmla="*/ 24 h 29"/>
                <a:gd name="T6" fmla="*/ 6 w 33"/>
                <a:gd name="T7" fmla="*/ 0 h 29"/>
                <a:gd name="T8" fmla="*/ 0 w 33"/>
                <a:gd name="T9" fmla="*/ 0 h 29"/>
                <a:gd name="T10" fmla="*/ 0 w 33"/>
                <a:gd name="T11" fmla="*/ 29 h 29"/>
                <a:gd name="T12" fmla="*/ 5 w 33"/>
                <a:gd name="T13" fmla="*/ 29 h 29"/>
                <a:gd name="T14" fmla="*/ 5 w 33"/>
                <a:gd name="T15" fmla="*/ 5 h 29"/>
                <a:gd name="T16" fmla="*/ 27 w 33"/>
                <a:gd name="T17" fmla="*/ 29 h 29"/>
                <a:gd name="T18" fmla="*/ 33 w 33"/>
                <a:gd name="T19" fmla="*/ 29 h 29"/>
                <a:gd name="T20" fmla="*/ 33 w 33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29">
                  <a:moveTo>
                    <a:pt x="33" y="0"/>
                  </a:moveTo>
                  <a:lnTo>
                    <a:pt x="28" y="0"/>
                  </a:lnTo>
                  <a:lnTo>
                    <a:pt x="28" y="2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5" y="29"/>
                  </a:lnTo>
                  <a:lnTo>
                    <a:pt x="5" y="5"/>
                  </a:lnTo>
                  <a:lnTo>
                    <a:pt x="27" y="29"/>
                  </a:lnTo>
                  <a:lnTo>
                    <a:pt x="33" y="29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35E2BADB-53CF-4C08-8C98-480EEC941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16" y="1847"/>
              <a:ext cx="6" cy="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BA55E32F-E83C-460E-B8AE-4FB3CA191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9" y="1820"/>
              <a:ext cx="36" cy="32"/>
            </a:xfrm>
            <a:custGeom>
              <a:avLst/>
              <a:gdLst>
                <a:gd name="T0" fmla="*/ 31 w 58"/>
                <a:gd name="T1" fmla="*/ 0 h 50"/>
                <a:gd name="T2" fmla="*/ 10 w 58"/>
                <a:gd name="T3" fmla="*/ 6 h 50"/>
                <a:gd name="T4" fmla="*/ 0 w 58"/>
                <a:gd name="T5" fmla="*/ 25 h 50"/>
                <a:gd name="T6" fmla="*/ 10 w 58"/>
                <a:gd name="T7" fmla="*/ 44 h 50"/>
                <a:gd name="T8" fmla="*/ 31 w 58"/>
                <a:gd name="T9" fmla="*/ 50 h 50"/>
                <a:gd name="T10" fmla="*/ 46 w 58"/>
                <a:gd name="T11" fmla="*/ 48 h 50"/>
                <a:gd name="T12" fmla="*/ 58 w 58"/>
                <a:gd name="T13" fmla="*/ 39 h 50"/>
                <a:gd name="T14" fmla="*/ 51 w 58"/>
                <a:gd name="T15" fmla="*/ 35 h 50"/>
                <a:gd name="T16" fmla="*/ 31 w 58"/>
                <a:gd name="T17" fmla="*/ 43 h 50"/>
                <a:gd name="T18" fmla="*/ 15 w 58"/>
                <a:gd name="T19" fmla="*/ 38 h 50"/>
                <a:gd name="T20" fmla="*/ 8 w 58"/>
                <a:gd name="T21" fmla="*/ 25 h 50"/>
                <a:gd name="T22" fmla="*/ 15 w 58"/>
                <a:gd name="T23" fmla="*/ 12 h 50"/>
                <a:gd name="T24" fmla="*/ 31 w 58"/>
                <a:gd name="T25" fmla="*/ 7 h 50"/>
                <a:gd name="T26" fmla="*/ 51 w 58"/>
                <a:gd name="T27" fmla="*/ 15 h 50"/>
                <a:gd name="T28" fmla="*/ 58 w 58"/>
                <a:gd name="T29" fmla="*/ 12 h 50"/>
                <a:gd name="T30" fmla="*/ 31 w 58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50">
                  <a:moveTo>
                    <a:pt x="31" y="0"/>
                  </a:moveTo>
                  <a:cubicBezTo>
                    <a:pt x="22" y="0"/>
                    <a:pt x="16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0"/>
                    <a:pt x="31" y="50"/>
                  </a:cubicBezTo>
                  <a:cubicBezTo>
                    <a:pt x="37" y="50"/>
                    <a:pt x="42" y="50"/>
                    <a:pt x="46" y="48"/>
                  </a:cubicBezTo>
                  <a:cubicBezTo>
                    <a:pt x="51" y="46"/>
                    <a:pt x="54" y="43"/>
                    <a:pt x="58" y="39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6" y="41"/>
                    <a:pt x="40" y="43"/>
                    <a:pt x="31" y="43"/>
                  </a:cubicBezTo>
                  <a:cubicBezTo>
                    <a:pt x="24" y="43"/>
                    <a:pt x="19" y="42"/>
                    <a:pt x="15" y="38"/>
                  </a:cubicBezTo>
                  <a:cubicBezTo>
                    <a:pt x="11" y="35"/>
                    <a:pt x="8" y="31"/>
                    <a:pt x="8" y="25"/>
                  </a:cubicBezTo>
                  <a:cubicBezTo>
                    <a:pt x="8" y="20"/>
                    <a:pt x="11" y="16"/>
                    <a:pt x="15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9" y="7"/>
                    <a:pt x="46" y="10"/>
                    <a:pt x="51" y="15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2" y="4"/>
                    <a:pt x="43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2D59DDC3-8DA2-4213-8AE5-B91ED4567D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72" y="1820"/>
              <a:ext cx="38" cy="32"/>
            </a:xfrm>
            <a:custGeom>
              <a:avLst/>
              <a:gdLst>
                <a:gd name="T0" fmla="*/ 52 w 61"/>
                <a:gd name="T1" fmla="*/ 6 h 51"/>
                <a:gd name="T2" fmla="*/ 31 w 61"/>
                <a:gd name="T3" fmla="*/ 0 h 51"/>
                <a:gd name="T4" fmla="*/ 10 w 61"/>
                <a:gd name="T5" fmla="*/ 6 h 51"/>
                <a:gd name="T6" fmla="*/ 0 w 61"/>
                <a:gd name="T7" fmla="*/ 25 h 51"/>
                <a:gd name="T8" fmla="*/ 10 w 61"/>
                <a:gd name="T9" fmla="*/ 44 h 51"/>
                <a:gd name="T10" fmla="*/ 31 w 61"/>
                <a:gd name="T11" fmla="*/ 51 h 51"/>
                <a:gd name="T12" fmla="*/ 52 w 61"/>
                <a:gd name="T13" fmla="*/ 44 h 51"/>
                <a:gd name="T14" fmla="*/ 61 w 61"/>
                <a:gd name="T15" fmla="*/ 25 h 51"/>
                <a:gd name="T16" fmla="*/ 52 w 61"/>
                <a:gd name="T17" fmla="*/ 6 h 51"/>
                <a:gd name="T18" fmla="*/ 47 w 61"/>
                <a:gd name="T19" fmla="*/ 38 h 51"/>
                <a:gd name="T20" fmla="*/ 31 w 61"/>
                <a:gd name="T21" fmla="*/ 43 h 51"/>
                <a:gd name="T22" fmla="*/ 14 w 61"/>
                <a:gd name="T23" fmla="*/ 38 h 51"/>
                <a:gd name="T24" fmla="*/ 8 w 61"/>
                <a:gd name="T25" fmla="*/ 25 h 51"/>
                <a:gd name="T26" fmla="*/ 14 w 61"/>
                <a:gd name="T27" fmla="*/ 12 h 51"/>
                <a:gd name="T28" fmla="*/ 31 w 61"/>
                <a:gd name="T29" fmla="*/ 7 h 51"/>
                <a:gd name="T30" fmla="*/ 46 w 61"/>
                <a:gd name="T31" fmla="*/ 12 h 51"/>
                <a:gd name="T32" fmla="*/ 53 w 61"/>
                <a:gd name="T33" fmla="*/ 25 h 51"/>
                <a:gd name="T34" fmla="*/ 47 w 61"/>
                <a:gd name="T3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1">
                  <a:moveTo>
                    <a:pt x="52" y="6"/>
                  </a:moveTo>
                  <a:cubicBezTo>
                    <a:pt x="46" y="2"/>
                    <a:pt x="39" y="0"/>
                    <a:pt x="31" y="0"/>
                  </a:cubicBezTo>
                  <a:cubicBezTo>
                    <a:pt x="22" y="0"/>
                    <a:pt x="15" y="2"/>
                    <a:pt x="10" y="6"/>
                  </a:cubicBezTo>
                  <a:cubicBezTo>
                    <a:pt x="3" y="11"/>
                    <a:pt x="0" y="18"/>
                    <a:pt x="0" y="25"/>
                  </a:cubicBezTo>
                  <a:cubicBezTo>
                    <a:pt x="0" y="33"/>
                    <a:pt x="3" y="39"/>
                    <a:pt x="10" y="44"/>
                  </a:cubicBezTo>
                  <a:cubicBezTo>
                    <a:pt x="15" y="48"/>
                    <a:pt x="22" y="51"/>
                    <a:pt x="31" y="51"/>
                  </a:cubicBezTo>
                  <a:cubicBezTo>
                    <a:pt x="39" y="51"/>
                    <a:pt x="46" y="48"/>
                    <a:pt x="52" y="44"/>
                  </a:cubicBezTo>
                  <a:cubicBezTo>
                    <a:pt x="58" y="39"/>
                    <a:pt x="61" y="33"/>
                    <a:pt x="61" y="25"/>
                  </a:cubicBezTo>
                  <a:cubicBezTo>
                    <a:pt x="61" y="18"/>
                    <a:pt x="58" y="11"/>
                    <a:pt x="52" y="6"/>
                  </a:cubicBezTo>
                  <a:close/>
                  <a:moveTo>
                    <a:pt x="47" y="38"/>
                  </a:moveTo>
                  <a:cubicBezTo>
                    <a:pt x="43" y="42"/>
                    <a:pt x="37" y="43"/>
                    <a:pt x="31" y="43"/>
                  </a:cubicBezTo>
                  <a:cubicBezTo>
                    <a:pt x="24" y="43"/>
                    <a:pt x="18" y="42"/>
                    <a:pt x="14" y="38"/>
                  </a:cubicBezTo>
                  <a:cubicBezTo>
                    <a:pt x="10" y="35"/>
                    <a:pt x="8" y="31"/>
                    <a:pt x="8" y="25"/>
                  </a:cubicBezTo>
                  <a:cubicBezTo>
                    <a:pt x="8" y="20"/>
                    <a:pt x="10" y="16"/>
                    <a:pt x="14" y="12"/>
                  </a:cubicBezTo>
                  <a:cubicBezTo>
                    <a:pt x="19" y="9"/>
                    <a:pt x="24" y="7"/>
                    <a:pt x="31" y="7"/>
                  </a:cubicBezTo>
                  <a:cubicBezTo>
                    <a:pt x="37" y="7"/>
                    <a:pt x="42" y="9"/>
                    <a:pt x="46" y="12"/>
                  </a:cubicBezTo>
                  <a:cubicBezTo>
                    <a:pt x="51" y="15"/>
                    <a:pt x="53" y="20"/>
                    <a:pt x="53" y="25"/>
                  </a:cubicBezTo>
                  <a:cubicBezTo>
                    <a:pt x="53" y="31"/>
                    <a:pt x="51" y="35"/>
                    <a:pt x="4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81C32863-EF91-4EC3-910B-EA8C2E52FA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8" y="1822"/>
              <a:ext cx="41" cy="29"/>
            </a:xfrm>
            <a:custGeom>
              <a:avLst/>
              <a:gdLst>
                <a:gd name="T0" fmla="*/ 0 w 41"/>
                <a:gd name="T1" fmla="*/ 29 h 29"/>
                <a:gd name="T2" fmla="*/ 0 w 41"/>
                <a:gd name="T3" fmla="*/ 0 h 29"/>
                <a:gd name="T4" fmla="*/ 6 w 41"/>
                <a:gd name="T5" fmla="*/ 0 h 29"/>
                <a:gd name="T6" fmla="*/ 20 w 41"/>
                <a:gd name="T7" fmla="*/ 17 h 29"/>
                <a:gd name="T8" fmla="*/ 35 w 41"/>
                <a:gd name="T9" fmla="*/ 0 h 29"/>
                <a:gd name="T10" fmla="*/ 41 w 41"/>
                <a:gd name="T11" fmla="*/ 0 h 29"/>
                <a:gd name="T12" fmla="*/ 41 w 41"/>
                <a:gd name="T13" fmla="*/ 29 h 29"/>
                <a:gd name="T14" fmla="*/ 36 w 41"/>
                <a:gd name="T15" fmla="*/ 29 h 29"/>
                <a:gd name="T16" fmla="*/ 36 w 41"/>
                <a:gd name="T17" fmla="*/ 5 h 29"/>
                <a:gd name="T18" fmla="*/ 20 w 41"/>
                <a:gd name="T19" fmla="*/ 24 h 29"/>
                <a:gd name="T20" fmla="*/ 5 w 41"/>
                <a:gd name="T21" fmla="*/ 5 h 29"/>
                <a:gd name="T22" fmla="*/ 5 w 41"/>
                <a:gd name="T23" fmla="*/ 29 h 29"/>
                <a:gd name="T24" fmla="*/ 0 w 41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9">
                  <a:moveTo>
                    <a:pt x="0" y="29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20" y="17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9"/>
                  </a:lnTo>
                  <a:lnTo>
                    <a:pt x="36" y="29"/>
                  </a:lnTo>
                  <a:lnTo>
                    <a:pt x="36" y="5"/>
                  </a:lnTo>
                  <a:lnTo>
                    <a:pt x="20" y="24"/>
                  </a:lnTo>
                  <a:lnTo>
                    <a:pt x="5" y="5"/>
                  </a:lnTo>
                  <a:lnTo>
                    <a:pt x="5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C279CB68-FC28-43F3-9DBE-1C12458BE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25" y="1631"/>
              <a:ext cx="155" cy="163"/>
            </a:xfrm>
            <a:custGeom>
              <a:avLst/>
              <a:gdLst>
                <a:gd name="T0" fmla="*/ 148 w 251"/>
                <a:gd name="T1" fmla="*/ 218 h 260"/>
                <a:gd name="T2" fmla="*/ 182 w 251"/>
                <a:gd name="T3" fmla="*/ 218 h 260"/>
                <a:gd name="T4" fmla="*/ 203 w 251"/>
                <a:gd name="T5" fmla="*/ 200 h 260"/>
                <a:gd name="T6" fmla="*/ 205 w 251"/>
                <a:gd name="T7" fmla="*/ 188 h 260"/>
                <a:gd name="T8" fmla="*/ 206 w 251"/>
                <a:gd name="T9" fmla="*/ 12 h 260"/>
                <a:gd name="T10" fmla="*/ 251 w 251"/>
                <a:gd name="T11" fmla="*/ 12 h 260"/>
                <a:gd name="T12" fmla="*/ 251 w 251"/>
                <a:gd name="T13" fmla="*/ 192 h 260"/>
                <a:gd name="T14" fmla="*/ 204 w 251"/>
                <a:gd name="T15" fmla="*/ 257 h 260"/>
                <a:gd name="T16" fmla="*/ 188 w 251"/>
                <a:gd name="T17" fmla="*/ 260 h 260"/>
                <a:gd name="T18" fmla="*/ 0 w 251"/>
                <a:gd name="T19" fmla="*/ 260 h 260"/>
                <a:gd name="T20" fmla="*/ 0 w 251"/>
                <a:gd name="T21" fmla="*/ 13 h 260"/>
                <a:gd name="T22" fmla="*/ 46 w 251"/>
                <a:gd name="T23" fmla="*/ 13 h 260"/>
                <a:gd name="T24" fmla="*/ 46 w 251"/>
                <a:gd name="T25" fmla="*/ 218 h 260"/>
                <a:gd name="T26" fmla="*/ 102 w 251"/>
                <a:gd name="T27" fmla="*/ 218 h 260"/>
                <a:gd name="T28" fmla="*/ 102 w 251"/>
                <a:gd name="T29" fmla="*/ 0 h 260"/>
                <a:gd name="T30" fmla="*/ 148 w 251"/>
                <a:gd name="T31" fmla="*/ 0 h 260"/>
                <a:gd name="T32" fmla="*/ 148 w 251"/>
                <a:gd name="T33" fmla="*/ 21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260">
                  <a:moveTo>
                    <a:pt x="148" y="218"/>
                  </a:moveTo>
                  <a:cubicBezTo>
                    <a:pt x="182" y="218"/>
                    <a:pt x="182" y="218"/>
                    <a:pt x="182" y="218"/>
                  </a:cubicBezTo>
                  <a:cubicBezTo>
                    <a:pt x="191" y="216"/>
                    <a:pt x="200" y="208"/>
                    <a:pt x="203" y="200"/>
                  </a:cubicBezTo>
                  <a:cubicBezTo>
                    <a:pt x="205" y="188"/>
                    <a:pt x="205" y="188"/>
                    <a:pt x="205" y="18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51" y="12"/>
                    <a:pt x="251" y="12"/>
                    <a:pt x="251" y="12"/>
                  </a:cubicBezTo>
                  <a:cubicBezTo>
                    <a:pt x="251" y="192"/>
                    <a:pt x="251" y="192"/>
                    <a:pt x="251" y="192"/>
                  </a:cubicBezTo>
                  <a:cubicBezTo>
                    <a:pt x="249" y="219"/>
                    <a:pt x="232" y="249"/>
                    <a:pt x="204" y="257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48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89D95970-911A-45A8-A243-14C9757EBA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9" y="1631"/>
              <a:ext cx="161" cy="164"/>
            </a:xfrm>
            <a:custGeom>
              <a:avLst/>
              <a:gdLst>
                <a:gd name="T0" fmla="*/ 197 w 259"/>
                <a:gd name="T1" fmla="*/ 223 h 262"/>
                <a:gd name="T2" fmla="*/ 226 w 259"/>
                <a:gd name="T3" fmla="*/ 202 h 262"/>
                <a:gd name="T4" fmla="*/ 241 w 259"/>
                <a:gd name="T5" fmla="*/ 170 h 262"/>
                <a:gd name="T6" fmla="*/ 187 w 259"/>
                <a:gd name="T7" fmla="*/ 170 h 262"/>
                <a:gd name="T8" fmla="*/ 183 w 259"/>
                <a:gd name="T9" fmla="*/ 187 h 262"/>
                <a:gd name="T10" fmla="*/ 152 w 259"/>
                <a:gd name="T11" fmla="*/ 224 h 262"/>
                <a:gd name="T12" fmla="*/ 151 w 259"/>
                <a:gd name="T13" fmla="*/ 154 h 262"/>
                <a:gd name="T14" fmla="*/ 247 w 259"/>
                <a:gd name="T15" fmla="*/ 154 h 262"/>
                <a:gd name="T16" fmla="*/ 247 w 259"/>
                <a:gd name="T17" fmla="*/ 120 h 262"/>
                <a:gd name="T18" fmla="*/ 152 w 259"/>
                <a:gd name="T19" fmla="*/ 120 h 262"/>
                <a:gd name="T20" fmla="*/ 151 w 259"/>
                <a:gd name="T21" fmla="*/ 119 h 262"/>
                <a:gd name="T22" fmla="*/ 151 w 259"/>
                <a:gd name="T23" fmla="*/ 100 h 262"/>
                <a:gd name="T24" fmla="*/ 152 w 259"/>
                <a:gd name="T25" fmla="*/ 99 h 262"/>
                <a:gd name="T26" fmla="*/ 247 w 259"/>
                <a:gd name="T27" fmla="*/ 99 h 262"/>
                <a:gd name="T28" fmla="*/ 248 w 259"/>
                <a:gd name="T29" fmla="*/ 77 h 262"/>
                <a:gd name="T30" fmla="*/ 259 w 259"/>
                <a:gd name="T31" fmla="*/ 77 h 262"/>
                <a:gd name="T32" fmla="*/ 230 w 259"/>
                <a:gd name="T33" fmla="*/ 15 h 262"/>
                <a:gd name="T34" fmla="*/ 198 w 259"/>
                <a:gd name="T35" fmla="*/ 0 h 262"/>
                <a:gd name="T36" fmla="*/ 66 w 259"/>
                <a:gd name="T37" fmla="*/ 0 h 262"/>
                <a:gd name="T38" fmla="*/ 28 w 259"/>
                <a:gd name="T39" fmla="*/ 16 h 262"/>
                <a:gd name="T40" fmla="*/ 0 w 259"/>
                <a:gd name="T41" fmla="*/ 77 h 262"/>
                <a:gd name="T42" fmla="*/ 12 w 259"/>
                <a:gd name="T43" fmla="*/ 77 h 262"/>
                <a:gd name="T44" fmla="*/ 12 w 259"/>
                <a:gd name="T45" fmla="*/ 99 h 262"/>
                <a:gd name="T46" fmla="*/ 107 w 259"/>
                <a:gd name="T47" fmla="*/ 99 h 262"/>
                <a:gd name="T48" fmla="*/ 107 w 259"/>
                <a:gd name="T49" fmla="*/ 120 h 262"/>
                <a:gd name="T50" fmla="*/ 12 w 259"/>
                <a:gd name="T51" fmla="*/ 120 h 262"/>
                <a:gd name="T52" fmla="*/ 12 w 259"/>
                <a:gd name="T53" fmla="*/ 154 h 262"/>
                <a:gd name="T54" fmla="*/ 107 w 259"/>
                <a:gd name="T55" fmla="*/ 154 h 262"/>
                <a:gd name="T56" fmla="*/ 107 w 259"/>
                <a:gd name="T57" fmla="*/ 223 h 262"/>
                <a:gd name="T58" fmla="*/ 104 w 259"/>
                <a:gd name="T59" fmla="*/ 223 h 262"/>
                <a:gd name="T60" fmla="*/ 72 w 259"/>
                <a:gd name="T61" fmla="*/ 170 h 262"/>
                <a:gd name="T62" fmla="*/ 17 w 259"/>
                <a:gd name="T63" fmla="*/ 170 h 262"/>
                <a:gd name="T64" fmla="*/ 62 w 259"/>
                <a:gd name="T65" fmla="*/ 223 h 262"/>
                <a:gd name="T66" fmla="*/ 2 w 259"/>
                <a:gd name="T67" fmla="*/ 224 h 262"/>
                <a:gd name="T68" fmla="*/ 2 w 259"/>
                <a:gd name="T69" fmla="*/ 262 h 262"/>
                <a:gd name="T70" fmla="*/ 216 w 259"/>
                <a:gd name="T71" fmla="*/ 262 h 262"/>
                <a:gd name="T72" fmla="*/ 246 w 259"/>
                <a:gd name="T73" fmla="*/ 252 h 262"/>
                <a:gd name="T74" fmla="*/ 257 w 259"/>
                <a:gd name="T75" fmla="*/ 223 h 262"/>
                <a:gd name="T76" fmla="*/ 197 w 259"/>
                <a:gd name="T77" fmla="*/ 223 h 262"/>
                <a:gd name="T78" fmla="*/ 57 w 259"/>
                <a:gd name="T79" fmla="*/ 62 h 262"/>
                <a:gd name="T80" fmla="*/ 71 w 259"/>
                <a:gd name="T81" fmla="*/ 39 h 262"/>
                <a:gd name="T82" fmla="*/ 107 w 259"/>
                <a:gd name="T83" fmla="*/ 36 h 262"/>
                <a:gd name="T84" fmla="*/ 181 w 259"/>
                <a:gd name="T85" fmla="*/ 37 h 262"/>
                <a:gd name="T86" fmla="*/ 202 w 259"/>
                <a:gd name="T87" fmla="*/ 62 h 262"/>
                <a:gd name="T88" fmla="*/ 57 w 259"/>
                <a:gd name="T89" fmla="*/ 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262">
                  <a:moveTo>
                    <a:pt x="197" y="223"/>
                  </a:moveTo>
                  <a:cubicBezTo>
                    <a:pt x="208" y="219"/>
                    <a:pt x="218" y="211"/>
                    <a:pt x="226" y="202"/>
                  </a:cubicBezTo>
                  <a:cubicBezTo>
                    <a:pt x="233" y="192"/>
                    <a:pt x="240" y="181"/>
                    <a:pt x="241" y="170"/>
                  </a:cubicBezTo>
                  <a:cubicBezTo>
                    <a:pt x="223" y="170"/>
                    <a:pt x="205" y="170"/>
                    <a:pt x="187" y="170"/>
                  </a:cubicBezTo>
                  <a:cubicBezTo>
                    <a:pt x="186" y="176"/>
                    <a:pt x="185" y="182"/>
                    <a:pt x="183" y="187"/>
                  </a:cubicBezTo>
                  <a:cubicBezTo>
                    <a:pt x="178" y="202"/>
                    <a:pt x="168" y="219"/>
                    <a:pt x="152" y="224"/>
                  </a:cubicBezTo>
                  <a:cubicBezTo>
                    <a:pt x="151" y="154"/>
                    <a:pt x="151" y="154"/>
                    <a:pt x="151" y="154"/>
                  </a:cubicBezTo>
                  <a:cubicBezTo>
                    <a:pt x="247" y="154"/>
                    <a:pt x="247" y="154"/>
                    <a:pt x="247" y="154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2" y="99"/>
                    <a:pt x="152" y="99"/>
                    <a:pt x="152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59" y="77"/>
                    <a:pt x="259" y="77"/>
                    <a:pt x="259" y="77"/>
                  </a:cubicBezTo>
                  <a:cubicBezTo>
                    <a:pt x="249" y="57"/>
                    <a:pt x="240" y="36"/>
                    <a:pt x="230" y="15"/>
                  </a:cubicBezTo>
                  <a:cubicBezTo>
                    <a:pt x="224" y="3"/>
                    <a:pt x="210" y="2"/>
                    <a:pt x="1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2" y="1"/>
                    <a:pt x="36" y="1"/>
                    <a:pt x="28" y="1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07" y="225"/>
                    <a:pt x="105" y="223"/>
                    <a:pt x="104" y="223"/>
                  </a:cubicBezTo>
                  <a:cubicBezTo>
                    <a:pt x="84" y="212"/>
                    <a:pt x="75" y="191"/>
                    <a:pt x="72" y="170"/>
                  </a:cubicBezTo>
                  <a:cubicBezTo>
                    <a:pt x="54" y="170"/>
                    <a:pt x="35" y="170"/>
                    <a:pt x="17" y="170"/>
                  </a:cubicBezTo>
                  <a:cubicBezTo>
                    <a:pt x="23" y="192"/>
                    <a:pt x="40" y="216"/>
                    <a:pt x="62" y="223"/>
                  </a:cubicBezTo>
                  <a:cubicBezTo>
                    <a:pt x="42" y="224"/>
                    <a:pt x="22" y="223"/>
                    <a:pt x="2" y="224"/>
                  </a:cubicBezTo>
                  <a:cubicBezTo>
                    <a:pt x="2" y="262"/>
                    <a:pt x="2" y="262"/>
                    <a:pt x="2" y="262"/>
                  </a:cubicBezTo>
                  <a:cubicBezTo>
                    <a:pt x="216" y="262"/>
                    <a:pt x="216" y="262"/>
                    <a:pt x="216" y="262"/>
                  </a:cubicBezTo>
                  <a:cubicBezTo>
                    <a:pt x="227" y="262"/>
                    <a:pt x="238" y="259"/>
                    <a:pt x="246" y="252"/>
                  </a:cubicBezTo>
                  <a:cubicBezTo>
                    <a:pt x="255" y="244"/>
                    <a:pt x="258" y="234"/>
                    <a:pt x="257" y="223"/>
                  </a:cubicBezTo>
                  <a:lnTo>
                    <a:pt x="197" y="223"/>
                  </a:lnTo>
                  <a:close/>
                  <a:moveTo>
                    <a:pt x="57" y="62"/>
                  </a:moveTo>
                  <a:cubicBezTo>
                    <a:pt x="60" y="54"/>
                    <a:pt x="62" y="44"/>
                    <a:pt x="71" y="39"/>
                  </a:cubicBezTo>
                  <a:cubicBezTo>
                    <a:pt x="82" y="35"/>
                    <a:pt x="107" y="36"/>
                    <a:pt x="107" y="36"/>
                  </a:cubicBezTo>
                  <a:cubicBezTo>
                    <a:pt x="181" y="37"/>
                    <a:pt x="181" y="37"/>
                    <a:pt x="181" y="37"/>
                  </a:cubicBezTo>
                  <a:cubicBezTo>
                    <a:pt x="194" y="37"/>
                    <a:pt x="198" y="52"/>
                    <a:pt x="202" y="62"/>
                  </a:cubicBezTo>
                  <a:lnTo>
                    <a:pt x="5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9D24F6F6-9DA2-4300-98FB-F75BF418C5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9" y="1691"/>
              <a:ext cx="161" cy="103"/>
            </a:xfrm>
            <a:custGeom>
              <a:avLst/>
              <a:gdLst>
                <a:gd name="T0" fmla="*/ 260 w 260"/>
                <a:gd name="T1" fmla="*/ 43 h 164"/>
                <a:gd name="T2" fmla="*/ 260 w 260"/>
                <a:gd name="T3" fmla="*/ 0 h 164"/>
                <a:gd name="T4" fmla="*/ 0 w 260"/>
                <a:gd name="T5" fmla="*/ 0 h 164"/>
                <a:gd name="T6" fmla="*/ 0 w 260"/>
                <a:gd name="T7" fmla="*/ 43 h 164"/>
                <a:gd name="T8" fmla="*/ 75 w 260"/>
                <a:gd name="T9" fmla="*/ 43 h 164"/>
                <a:gd name="T10" fmla="*/ 12 w 260"/>
                <a:gd name="T11" fmla="*/ 123 h 164"/>
                <a:gd name="T12" fmla="*/ 12 w 260"/>
                <a:gd name="T13" fmla="*/ 123 h 164"/>
                <a:gd name="T14" fmla="*/ 12 w 260"/>
                <a:gd name="T15" fmla="*/ 123 h 164"/>
                <a:gd name="T16" fmla="*/ 12 w 260"/>
                <a:gd name="T17" fmla="*/ 164 h 164"/>
                <a:gd name="T18" fmla="*/ 195 w 260"/>
                <a:gd name="T19" fmla="*/ 164 h 164"/>
                <a:gd name="T20" fmla="*/ 195 w 260"/>
                <a:gd name="T21" fmla="*/ 164 h 164"/>
                <a:gd name="T22" fmla="*/ 197 w 260"/>
                <a:gd name="T23" fmla="*/ 164 h 164"/>
                <a:gd name="T24" fmla="*/ 213 w 260"/>
                <a:gd name="T25" fmla="*/ 161 h 164"/>
                <a:gd name="T26" fmla="*/ 260 w 260"/>
                <a:gd name="T27" fmla="*/ 96 h 164"/>
                <a:gd name="T28" fmla="*/ 260 w 260"/>
                <a:gd name="T29" fmla="*/ 81 h 164"/>
                <a:gd name="T30" fmla="*/ 214 w 260"/>
                <a:gd name="T31" fmla="*/ 81 h 164"/>
                <a:gd name="T32" fmla="*/ 214 w 260"/>
                <a:gd name="T33" fmla="*/ 92 h 164"/>
                <a:gd name="T34" fmla="*/ 212 w 260"/>
                <a:gd name="T35" fmla="*/ 104 h 164"/>
                <a:gd name="T36" fmla="*/ 191 w 260"/>
                <a:gd name="T37" fmla="*/ 122 h 164"/>
                <a:gd name="T38" fmla="*/ 74 w 260"/>
                <a:gd name="T39" fmla="*/ 123 h 164"/>
                <a:gd name="T40" fmla="*/ 135 w 260"/>
                <a:gd name="T41" fmla="*/ 43 h 164"/>
                <a:gd name="T42" fmla="*/ 260 w 260"/>
                <a:gd name="T43" fmla="*/ 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" h="164">
                  <a:moveTo>
                    <a:pt x="260" y="43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241" y="153"/>
                    <a:pt x="258" y="123"/>
                    <a:pt x="260" y="96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14" y="81"/>
                    <a:pt x="214" y="81"/>
                    <a:pt x="214" y="81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12" y="104"/>
                    <a:pt x="212" y="104"/>
                    <a:pt x="212" y="104"/>
                  </a:cubicBezTo>
                  <a:cubicBezTo>
                    <a:pt x="209" y="112"/>
                    <a:pt x="200" y="120"/>
                    <a:pt x="191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135" y="43"/>
                    <a:pt x="135" y="43"/>
                    <a:pt x="135" y="43"/>
                  </a:cubicBezTo>
                  <a:lnTo>
                    <a:pt x="26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36DC6821-2C0F-4D8E-A61F-F737E05799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06" y="1639"/>
              <a:ext cx="148" cy="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48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2829CD-5D42-4CE1-8D96-598515FC1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D3F7C4-003B-4BB6-810F-7A8D8E93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C8BE0-BB84-4621-9FCE-44391E83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9343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38CE57-2354-4C6F-9328-39072988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663" y="4073525"/>
            <a:ext cx="10515600" cy="11039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6000" b="1" dirty="0">
                <a:ea typeface="微软雅黑" charset="0"/>
              </a:rPr>
              <a:t>金山云</a:t>
            </a:r>
            <a:r>
              <a:rPr lang="en-US" altLang="zh-CN" sz="6000" b="1" dirty="0">
                <a:ea typeface="微软雅黑" charset="0"/>
              </a:rPr>
              <a:t>PCDN</a:t>
            </a:r>
            <a:r>
              <a:rPr lang="zh-CN" altLang="en-US" sz="6000" b="1" dirty="0">
                <a:ea typeface="微软雅黑" charset="0"/>
              </a:rPr>
              <a:t>产品</a:t>
            </a:r>
            <a:endParaRPr lang="zh-CN" altLang="en-US" sz="6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670C70-B565-4C70-AD51-BDCEC7C1B84C}"/>
              </a:ext>
            </a:extLst>
          </p:cNvPr>
          <p:cNvSpPr txBox="1"/>
          <p:nvPr/>
        </p:nvSpPr>
        <p:spPr>
          <a:xfrm>
            <a:off x="4927600" y="6329065"/>
            <a:ext cx="23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2018 Kingsoft Cloud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06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/>
        </p:nvGrpSpPr>
        <p:grpSpPr>
          <a:xfrm>
            <a:off x="4071824" y="4079978"/>
            <a:ext cx="4386372" cy="134836"/>
            <a:chOff x="4817492" y="4053065"/>
            <a:chExt cx="3425917" cy="57600"/>
          </a:xfrm>
        </p:grpSpPr>
        <p:sp>
          <p:nvSpPr>
            <p:cNvPr id="5" name="任意多边形 2"/>
            <p:cNvSpPr/>
            <p:nvPr/>
          </p:nvSpPr>
          <p:spPr>
            <a:xfrm>
              <a:off x="4850296" y="4081670"/>
              <a:ext cx="3348000" cy="0"/>
            </a:xfrm>
            <a:custGeom>
              <a:avLst/>
              <a:gdLst>
                <a:gd name="connsiteX0" fmla="*/ 0 w 2769704"/>
                <a:gd name="connsiteY0" fmla="*/ 0 h 0"/>
                <a:gd name="connsiteX1" fmla="*/ 2769704 w 27697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9704">
                  <a:moveTo>
                    <a:pt x="0" y="0"/>
                  </a:moveTo>
                  <a:lnTo>
                    <a:pt x="2769704" y="0"/>
                  </a:lnTo>
                </a:path>
              </a:pathLst>
            </a:custGeom>
            <a:noFill/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817492" y="4053065"/>
              <a:ext cx="57600" cy="576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186199" y="4053065"/>
              <a:ext cx="57210" cy="5721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012082" y="4387257"/>
            <a:ext cx="44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解决方案</a:t>
            </a:r>
          </a:p>
        </p:txBody>
      </p:sp>
      <p:sp>
        <p:nvSpPr>
          <p:cNvPr id="10" name="椭圆 9"/>
          <p:cNvSpPr/>
          <p:nvPr/>
        </p:nvSpPr>
        <p:spPr>
          <a:xfrm>
            <a:off x="4794109" y="890929"/>
            <a:ext cx="2943377" cy="2943377"/>
          </a:xfrm>
          <a:prstGeom prst="ellipse">
            <a:avLst/>
          </a:prstGeom>
          <a:noFill/>
          <a:ln w="381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21435" y="1398314"/>
            <a:ext cx="18934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endParaRPr lang="zh-CN" altLang="en-US" sz="1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6">
            <a:extLst>
              <a:ext uri="{FF2B5EF4-FFF2-40B4-BE49-F238E27FC236}">
                <a16:creationId xmlns:a16="http://schemas.microsoft.com/office/drawing/2014/main" id="{5A8C6843-601E-43D3-BFA3-7846838FC450}"/>
              </a:ext>
            </a:extLst>
          </p:cNvPr>
          <p:cNvCxnSpPr/>
          <p:nvPr/>
        </p:nvCxnSpPr>
        <p:spPr>
          <a:xfrm>
            <a:off x="1168685" y="908137"/>
            <a:ext cx="38311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03200" y="227145"/>
            <a:ext cx="24961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业务结构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点播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椭圆 13"/>
          <p:cNvSpPr/>
          <p:nvPr/>
        </p:nvSpPr>
        <p:spPr>
          <a:xfrm>
            <a:off x="2043136" y="1413436"/>
            <a:ext cx="1031429" cy="10314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2043136" y="2945600"/>
            <a:ext cx="1031429" cy="10314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2043136" y="4493935"/>
            <a:ext cx="1031429" cy="10314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TextBox 10"/>
          <p:cNvSpPr txBox="1"/>
          <p:nvPr/>
        </p:nvSpPr>
        <p:spPr>
          <a:xfrm>
            <a:off x="1863454" y="1757583"/>
            <a:ext cx="140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内容生产</a:t>
            </a:r>
          </a:p>
        </p:txBody>
      </p:sp>
      <p:sp>
        <p:nvSpPr>
          <p:cNvPr id="20" name="TextBox 11"/>
          <p:cNvSpPr txBox="1"/>
          <p:nvPr/>
        </p:nvSpPr>
        <p:spPr>
          <a:xfrm>
            <a:off x="1858935" y="3283657"/>
            <a:ext cx="140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内容传输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1849042" y="4831992"/>
            <a:ext cx="140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内容播放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287366" y="1591260"/>
            <a:ext cx="11144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100" kern="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媒资库</a:t>
            </a:r>
            <a:endParaRPr lang="zh-CN" sz="1100" kern="1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01642" y="1591260"/>
            <a:ext cx="11525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100" kern="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客户源站</a:t>
            </a:r>
            <a:endParaRPr lang="zh-CN" sz="1100" kern="1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316117" y="1591260"/>
            <a:ext cx="11525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100" kern="1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质量数据统计</a:t>
            </a:r>
            <a:endParaRPr lang="zh-CN" sz="1100" kern="1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771254" y="2290859"/>
            <a:ext cx="6401446" cy="80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91187" y="2600642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1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源站</a:t>
            </a:r>
          </a:p>
          <a:p>
            <a:pPr algn="just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 </a:t>
            </a:r>
            <a:endParaRPr lang="zh-CN" sz="11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62487" y="3464738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边缘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648970" y="3464738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边缘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898778" y="2962592"/>
            <a:ext cx="333374" cy="498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681737" y="2962592"/>
            <a:ext cx="342503" cy="4987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771254" y="4066831"/>
            <a:ext cx="6506221" cy="9997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343523" y="4399572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播放器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343523" y="5120922"/>
            <a:ext cx="1114425" cy="361950"/>
          </a:xfrm>
          <a:prstGeom prst="roundRect">
            <a:avLst/>
          </a:prstGeom>
          <a:solidFill>
            <a:srgbClr val="FF914D"/>
          </a:solidFill>
          <a:ln>
            <a:solidFill>
              <a:srgbClr val="FF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App</a:t>
            </a:r>
            <a:endParaRPr lang="zh-CN" sz="1100" kern="1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cxnSp>
        <p:nvCxnSpPr>
          <p:cNvPr id="34" name="直接箭头连接符 33"/>
          <p:cNvCxnSpPr>
            <a:stCxn id="33" idx="0"/>
          </p:cNvCxnSpPr>
          <p:nvPr/>
        </p:nvCxnSpPr>
        <p:spPr>
          <a:xfrm flipH="1" flipV="1">
            <a:off x="4898830" y="4757395"/>
            <a:ext cx="1906" cy="36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53" idx="1"/>
          </p:cNvCxnSpPr>
          <p:nvPr/>
        </p:nvCxnSpPr>
        <p:spPr>
          <a:xfrm>
            <a:off x="5457313" y="4619282"/>
            <a:ext cx="1575226" cy="3772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下箭头 36"/>
          <p:cNvSpPr/>
          <p:nvPr/>
        </p:nvSpPr>
        <p:spPr>
          <a:xfrm>
            <a:off x="5270312" y="3917517"/>
            <a:ext cx="156000" cy="479937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0" name="曲线连接符 39"/>
          <p:cNvCxnSpPr/>
          <p:nvPr/>
        </p:nvCxnSpPr>
        <p:spPr>
          <a:xfrm rot="16200000" flipH="1">
            <a:off x="9060197" y="4903871"/>
            <a:ext cx="362258" cy="2476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187603" y="2026488"/>
            <a:ext cx="539216" cy="481876"/>
            <a:chOff x="4773538" y="3080266"/>
            <a:chExt cx="866775" cy="826770"/>
          </a:xfrm>
          <a:solidFill>
            <a:schemeClr val="tx1"/>
          </a:solidFill>
        </p:grpSpPr>
        <p:sp>
          <p:nvSpPr>
            <p:cNvPr id="42" name="下箭头 41"/>
            <p:cNvSpPr/>
            <p:nvPr/>
          </p:nvSpPr>
          <p:spPr>
            <a:xfrm>
              <a:off x="4773538" y="3082806"/>
              <a:ext cx="219075" cy="628650"/>
            </a:xfrm>
            <a:prstGeom prst="downArrow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5087863" y="3278386"/>
              <a:ext cx="219075" cy="628650"/>
            </a:xfrm>
            <a:prstGeom prst="downArrow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5421238" y="3080266"/>
              <a:ext cx="219075" cy="628650"/>
            </a:xfrm>
            <a:prstGeom prst="downArrow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31803" y="4372507"/>
            <a:ext cx="4153064" cy="1248081"/>
            <a:chOff x="4379376" y="3555917"/>
            <a:chExt cx="4153064" cy="1248081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4379376" y="3795886"/>
              <a:ext cx="0" cy="788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" name="组合 48"/>
            <p:cNvGrpSpPr/>
            <p:nvPr/>
          </p:nvGrpSpPr>
          <p:grpSpPr>
            <a:xfrm>
              <a:off x="5580112" y="3555917"/>
              <a:ext cx="2952328" cy="1248081"/>
              <a:chOff x="5580112" y="3555917"/>
              <a:chExt cx="2952328" cy="1248081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5580112" y="3555917"/>
                <a:ext cx="2952328" cy="124808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charset="0"/>
                  <a:buNone/>
                </a:pPr>
                <a:endParaRPr kumimoji="0" lang="zh-CN" altLang="en-US" sz="1100" b="0" i="0" u="none" strike="noStrike" cap="none" normalizeH="0" baseline="0">
                  <a:ln>
                    <a:noFill/>
                  </a:ln>
                  <a:effectLst/>
                  <a:latin typeface="Arial" panose="02080604020202020204" charset="0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6572726" y="364869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ffectLst/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路由节点</a:t>
                </a:r>
                <a:endParaRPr lang="zh-CN" sz="1100" kern="100" dirty="0">
                  <a:solidFill>
                    <a:schemeClr val="tx1"/>
                  </a:solidFill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273999" y="437004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路由节点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778574" y="437004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路由节点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V="1">
                <a:off x="6892999" y="4575269"/>
                <a:ext cx="381000" cy="9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/>
              <p:cNvCxnSpPr>
                <a:endCxn id="56" idx="0"/>
              </p:cNvCxnSpPr>
              <p:nvPr/>
            </p:nvCxnSpPr>
            <p:spPr>
              <a:xfrm rot="5400000">
                <a:off x="6313010" y="4038180"/>
                <a:ext cx="354637" cy="309082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44"/>
          <p:cNvSpPr txBox="1"/>
          <p:nvPr/>
        </p:nvSpPr>
        <p:spPr>
          <a:xfrm>
            <a:off x="5530993" y="4541685"/>
            <a:ext cx="40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  <a:p>
            <a:r>
              <a:rPr lang="en-US" altLang="zh-CN" dirty="0"/>
              <a:t>D</a:t>
            </a:r>
          </a:p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1" name="下箭头 38"/>
          <p:cNvSpPr/>
          <p:nvPr/>
        </p:nvSpPr>
        <p:spPr>
          <a:xfrm>
            <a:off x="7464743" y="3928496"/>
            <a:ext cx="156000" cy="479937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0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椭圆 102"/>
          <p:cNvSpPr/>
          <p:nvPr/>
        </p:nvSpPr>
        <p:spPr>
          <a:xfrm>
            <a:off x="2215251" y="1447983"/>
            <a:ext cx="1032223" cy="103222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3" name="直接连接符 26">
            <a:extLst>
              <a:ext uri="{FF2B5EF4-FFF2-40B4-BE49-F238E27FC236}">
                <a16:creationId xmlns:a16="http://schemas.microsoft.com/office/drawing/2014/main" id="{5A8C6843-601E-43D3-BFA3-7846838FC450}"/>
              </a:ext>
            </a:extLst>
          </p:cNvPr>
          <p:cNvCxnSpPr/>
          <p:nvPr/>
        </p:nvCxnSpPr>
        <p:spPr>
          <a:xfrm>
            <a:off x="1168685" y="908137"/>
            <a:ext cx="38311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73334" y="217593"/>
            <a:ext cx="249619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业务结构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直播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圆角矩形 58"/>
          <p:cNvSpPr/>
          <p:nvPr/>
        </p:nvSpPr>
        <p:spPr>
          <a:xfrm>
            <a:off x="4632577" y="1608470"/>
            <a:ext cx="11144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视频编码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146853" y="1608470"/>
            <a:ext cx="11525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RTMP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推流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7661328" y="1608470"/>
            <a:ext cx="1152525" cy="361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HLS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/>
              </a:rPr>
              <a:t>源站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3972449" y="2249324"/>
            <a:ext cx="650696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028486" y="2480206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1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源站</a:t>
            </a:r>
          </a:p>
          <a:p>
            <a:pPr algn="just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 </a:t>
            </a:r>
            <a:endParaRPr lang="zh-CN" sz="11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639374" y="3379232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边缘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8341004" y="3383808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CDN</a:t>
            </a: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边缘</a:t>
            </a:r>
          </a:p>
        </p:txBody>
      </p:sp>
      <p:cxnSp>
        <p:nvCxnSpPr>
          <p:cNvPr id="66" name="直接箭头连接符 65"/>
          <p:cNvCxnSpPr>
            <a:endCxn id="64" idx="0"/>
          </p:cNvCxnSpPr>
          <p:nvPr/>
        </p:nvCxnSpPr>
        <p:spPr>
          <a:xfrm flipH="1">
            <a:off x="6196587" y="2842156"/>
            <a:ext cx="1119932" cy="537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766103" y="2875109"/>
            <a:ext cx="769823" cy="4893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632577" y="2480206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视频转码</a:t>
            </a:r>
          </a:p>
        </p:txBody>
      </p:sp>
      <p:cxnSp>
        <p:nvCxnSpPr>
          <p:cNvPr id="78" name="曲线连接符 77"/>
          <p:cNvCxnSpPr>
            <a:stCxn id="60" idx="2"/>
            <a:endCxn id="64" idx="0"/>
          </p:cNvCxnSpPr>
          <p:nvPr/>
        </p:nvCxnSpPr>
        <p:spPr>
          <a:xfrm rot="5400000">
            <a:off x="5755446" y="2411562"/>
            <a:ext cx="1408812" cy="5265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rot="5400000" flipH="1" flipV="1">
            <a:off x="7762792" y="1983703"/>
            <a:ext cx="499815" cy="4931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2215251" y="2849337"/>
            <a:ext cx="1032223" cy="103222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2" name="椭圆 81"/>
          <p:cNvSpPr/>
          <p:nvPr/>
        </p:nvSpPr>
        <p:spPr>
          <a:xfrm>
            <a:off x="2215251" y="4389633"/>
            <a:ext cx="1032223" cy="103222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3" name="TextBox 90"/>
          <p:cNvSpPr txBox="1"/>
          <p:nvPr/>
        </p:nvSpPr>
        <p:spPr>
          <a:xfrm>
            <a:off x="2040040" y="1790188"/>
            <a:ext cx="12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内容生产</a:t>
            </a:r>
          </a:p>
        </p:txBody>
      </p:sp>
      <p:sp>
        <p:nvSpPr>
          <p:cNvPr id="84" name="TextBox 91"/>
          <p:cNvSpPr txBox="1"/>
          <p:nvPr/>
        </p:nvSpPr>
        <p:spPr>
          <a:xfrm>
            <a:off x="2054072" y="3179806"/>
            <a:ext cx="12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内容传输</a:t>
            </a:r>
          </a:p>
        </p:txBody>
      </p:sp>
      <p:sp>
        <p:nvSpPr>
          <p:cNvPr id="85" name="TextBox 92"/>
          <p:cNvSpPr txBox="1"/>
          <p:nvPr/>
        </p:nvSpPr>
        <p:spPr>
          <a:xfrm>
            <a:off x="2038197" y="4721078"/>
            <a:ext cx="129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内容播放</a:t>
            </a:r>
          </a:p>
        </p:txBody>
      </p:sp>
      <p:cxnSp>
        <p:nvCxnSpPr>
          <p:cNvPr id="46" name="直接连接符 30"/>
          <p:cNvCxnSpPr/>
          <p:nvPr/>
        </p:nvCxnSpPr>
        <p:spPr>
          <a:xfrm flipV="1">
            <a:off x="3771254" y="4066831"/>
            <a:ext cx="6506221" cy="9997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圆角矩形 31"/>
          <p:cNvSpPr/>
          <p:nvPr/>
        </p:nvSpPr>
        <p:spPr>
          <a:xfrm>
            <a:off x="4901451" y="4399572"/>
            <a:ext cx="1114425" cy="36195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1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播放器</a:t>
            </a:r>
          </a:p>
        </p:txBody>
      </p:sp>
      <p:sp>
        <p:nvSpPr>
          <p:cNvPr id="48" name="圆角矩形 32"/>
          <p:cNvSpPr/>
          <p:nvPr/>
        </p:nvSpPr>
        <p:spPr>
          <a:xfrm>
            <a:off x="4901451" y="5120922"/>
            <a:ext cx="1114425" cy="361950"/>
          </a:xfrm>
          <a:prstGeom prst="roundRect">
            <a:avLst/>
          </a:prstGeom>
          <a:solidFill>
            <a:srgbClr val="FF914D"/>
          </a:solidFill>
          <a:ln>
            <a:solidFill>
              <a:srgbClr val="FF9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kern="1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App</a:t>
            </a:r>
            <a:endParaRPr lang="zh-CN" sz="1100" kern="1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</p:txBody>
      </p:sp>
      <p:cxnSp>
        <p:nvCxnSpPr>
          <p:cNvPr id="49" name="直接箭头连接符 33"/>
          <p:cNvCxnSpPr/>
          <p:nvPr/>
        </p:nvCxnSpPr>
        <p:spPr>
          <a:xfrm flipH="1" flipV="1">
            <a:off x="5456758" y="4757395"/>
            <a:ext cx="1906" cy="36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34"/>
          <p:cNvCxnSpPr>
            <a:stCxn id="47" idx="3"/>
          </p:cNvCxnSpPr>
          <p:nvPr/>
        </p:nvCxnSpPr>
        <p:spPr>
          <a:xfrm>
            <a:off x="6015876" y="4580547"/>
            <a:ext cx="1419611" cy="416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下箭头 36"/>
          <p:cNvSpPr/>
          <p:nvPr/>
        </p:nvSpPr>
        <p:spPr>
          <a:xfrm>
            <a:off x="5669002" y="3837561"/>
            <a:ext cx="156000" cy="479937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2" name="曲线连接符 39"/>
          <p:cNvCxnSpPr/>
          <p:nvPr/>
        </p:nvCxnSpPr>
        <p:spPr>
          <a:xfrm rot="16200000" flipH="1">
            <a:off x="9463145" y="4903871"/>
            <a:ext cx="362258" cy="2476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44"/>
          <p:cNvGrpSpPr/>
          <p:nvPr/>
        </p:nvGrpSpPr>
        <p:grpSpPr>
          <a:xfrm>
            <a:off x="6234751" y="4372507"/>
            <a:ext cx="4153064" cy="1248081"/>
            <a:chOff x="4379376" y="3555917"/>
            <a:chExt cx="4153064" cy="1248081"/>
          </a:xfrm>
        </p:grpSpPr>
        <p:cxnSp>
          <p:nvCxnSpPr>
            <p:cNvPr id="54" name="直接连接符 46"/>
            <p:cNvCxnSpPr/>
            <p:nvPr/>
          </p:nvCxnSpPr>
          <p:spPr bwMode="auto">
            <a:xfrm>
              <a:off x="4379376" y="3795886"/>
              <a:ext cx="0" cy="7889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" name="组合 48"/>
            <p:cNvGrpSpPr/>
            <p:nvPr/>
          </p:nvGrpSpPr>
          <p:grpSpPr>
            <a:xfrm>
              <a:off x="5580112" y="3555917"/>
              <a:ext cx="2952328" cy="1248081"/>
              <a:chOff x="5580112" y="3555917"/>
              <a:chExt cx="2952328" cy="1248081"/>
            </a:xfrm>
          </p:grpSpPr>
          <p:sp>
            <p:nvSpPr>
              <p:cNvPr id="56" name="圆角矩形 52"/>
              <p:cNvSpPr/>
              <p:nvPr/>
            </p:nvSpPr>
            <p:spPr bwMode="auto">
              <a:xfrm>
                <a:off x="5580112" y="3555917"/>
                <a:ext cx="2952328" cy="1248081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80604020202020204" charset="0"/>
                  <a:buNone/>
                </a:pPr>
                <a:endParaRPr kumimoji="0" lang="zh-CN" altLang="en-US" sz="1100" b="0" i="0" u="none" strike="noStrike" cap="none" normalizeH="0" baseline="0">
                  <a:ln>
                    <a:noFill/>
                  </a:ln>
                  <a:effectLst/>
                  <a:latin typeface="Arial" panose="02080604020202020204" charset="0"/>
                  <a:ea typeface="SimSun" charset="-122"/>
                  <a:cs typeface="SimSun" charset="-122"/>
                </a:endParaRPr>
              </a:p>
            </p:txBody>
          </p:sp>
          <p:sp>
            <p:nvSpPr>
              <p:cNvPr id="57" name="圆角矩形 53"/>
              <p:cNvSpPr/>
              <p:nvPr/>
            </p:nvSpPr>
            <p:spPr>
              <a:xfrm>
                <a:off x="6572726" y="364869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ffectLst/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用户节点</a:t>
                </a:r>
                <a:endParaRPr lang="zh-CN" sz="1100" kern="100" dirty="0">
                  <a:solidFill>
                    <a:schemeClr val="tx1"/>
                  </a:solidFill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58" name="圆角矩形 54"/>
              <p:cNvSpPr/>
              <p:nvPr/>
            </p:nvSpPr>
            <p:spPr>
              <a:xfrm>
                <a:off x="7273999" y="437004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用户节点</a:t>
                </a:r>
              </a:p>
            </p:txBody>
          </p:sp>
          <p:sp>
            <p:nvSpPr>
              <p:cNvPr id="74" name="圆角矩形 55"/>
              <p:cNvSpPr/>
              <p:nvPr/>
            </p:nvSpPr>
            <p:spPr>
              <a:xfrm>
                <a:off x="5778574" y="4370040"/>
                <a:ext cx="1114425" cy="361950"/>
              </a:xfrm>
              <a:prstGeom prst="roundRect">
                <a:avLst/>
              </a:prstGeom>
              <a:solidFill>
                <a:srgbClr val="FF914D"/>
              </a:solidFill>
              <a:ln>
                <a:solidFill>
                  <a:srgbClr val="FF91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KSC  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en-US" sz="1100" kern="100" dirty="0">
                    <a:solidFill>
                      <a:schemeClr val="tx1"/>
                    </a:solidFill>
                    <a:ea typeface="宋体"/>
                    <a:cs typeface="Times New Roman"/>
                  </a:rPr>
                  <a:t>用户节点</a:t>
                </a:r>
              </a:p>
            </p:txBody>
          </p:sp>
          <p:cxnSp>
            <p:nvCxnSpPr>
              <p:cNvPr id="79" name="直接箭头连接符 56"/>
              <p:cNvCxnSpPr/>
              <p:nvPr/>
            </p:nvCxnSpPr>
            <p:spPr>
              <a:xfrm flipV="1">
                <a:off x="6892999" y="4575269"/>
                <a:ext cx="381000" cy="9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曲线连接符 57"/>
              <p:cNvCxnSpPr/>
              <p:nvPr/>
            </p:nvCxnSpPr>
            <p:spPr>
              <a:xfrm rot="5400000">
                <a:off x="6313010" y="4038180"/>
                <a:ext cx="354637" cy="309082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TextBox 44"/>
          <p:cNvSpPr txBox="1"/>
          <p:nvPr/>
        </p:nvSpPr>
        <p:spPr>
          <a:xfrm>
            <a:off x="5980435" y="4541685"/>
            <a:ext cx="403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  <a:p>
            <a:r>
              <a:rPr lang="en-US" altLang="zh-CN" dirty="0"/>
              <a:t>D</a:t>
            </a:r>
          </a:p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4" name="下箭头 38"/>
          <p:cNvSpPr/>
          <p:nvPr/>
        </p:nvSpPr>
        <p:spPr>
          <a:xfrm>
            <a:off x="8813853" y="3821139"/>
            <a:ext cx="156000" cy="479937"/>
          </a:xfrm>
          <a:prstGeom prst="downArrow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2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26">
            <a:extLst>
              <a:ext uri="{FF2B5EF4-FFF2-40B4-BE49-F238E27FC236}">
                <a16:creationId xmlns:a16="http://schemas.microsoft.com/office/drawing/2014/main" id="{5A8C6843-601E-43D3-BFA3-7846838FC450}"/>
              </a:ext>
            </a:extLst>
          </p:cNvPr>
          <p:cNvCxnSpPr/>
          <p:nvPr/>
        </p:nvCxnSpPr>
        <p:spPr>
          <a:xfrm>
            <a:off x="1168685" y="908137"/>
            <a:ext cx="38311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52823" y="236119"/>
            <a:ext cx="2339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业务接入工具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矩形 10"/>
          <p:cNvSpPr/>
          <p:nvPr/>
        </p:nvSpPr>
        <p:spPr>
          <a:xfrm>
            <a:off x="1519483" y="4151106"/>
            <a:ext cx="4719112" cy="19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1200" b="1" kern="100" dirty="0">
                <a:latin typeface="Microsoft YaHei" charset="-122"/>
                <a:ea typeface="Microsoft YaHei" charset="-122"/>
                <a:cs typeface="Microsoft YaHei" charset="-122"/>
              </a:rPr>
              <a:t>控制台工具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 sz="1200" b="0" kern="100" dirty="0">
                <a:latin typeface="Microsoft YaHei" charset="-122"/>
                <a:ea typeface="Microsoft YaHei" charset="-122"/>
                <a:cs typeface="Microsoft YaHei" charset="-122"/>
              </a:rPr>
              <a:t>提供丰富的状态信息，包括系统状态、当前频道状态、数据切片信息、播放位置、节点状态、数据下载信息等</a:t>
            </a:r>
            <a:r>
              <a:rPr lang="zh-CN" altLang="zh-CN" sz="1200" b="1" kern="100" dirty="0">
                <a:latin typeface="Microsoft YaHei" charset="-122"/>
                <a:ea typeface="Microsoft YaHei" charset="-122"/>
                <a:cs typeface="Microsoft YaHei" charset="-122"/>
              </a:rPr>
              <a:t>日志分析工具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zh-CN" sz="1200" b="0" kern="100" dirty="0">
                <a:latin typeface="Microsoft YaHei" charset="-122"/>
                <a:ea typeface="Microsoft YaHei" charset="-122"/>
                <a:cs typeface="Microsoft YaHei" charset="-122"/>
              </a:rPr>
              <a:t>由于日志经过半结构化设计，在输入日志后，分析工具可以分析出播放、下载过程中产生的重要信息，并</a:t>
            </a:r>
            <a:r>
              <a:rPr lang="zh-CN" altLang="en-US" sz="1200" b="0" kern="100" dirty="0">
                <a:latin typeface="Microsoft YaHei" charset="-122"/>
                <a:ea typeface="Microsoft YaHei" charset="-122"/>
                <a:cs typeface="Microsoft YaHei" charset="-122"/>
              </a:rPr>
              <a:t>实现数据</a:t>
            </a:r>
            <a:r>
              <a:rPr lang="zh-CN" altLang="zh-CN" sz="1200" b="0" kern="100" dirty="0"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2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1200" b="1" kern="100" dirty="0">
                <a:latin typeface="Microsoft YaHei" charset="-122"/>
                <a:ea typeface="Microsoft YaHei" charset="-122"/>
                <a:cs typeface="Microsoft YaHei" charset="-122"/>
              </a:rPr>
              <a:t>离线</a:t>
            </a:r>
            <a:r>
              <a:rPr lang="en-US" altLang="zh-CN" sz="1200" b="1" kern="100" dirty="0">
                <a:latin typeface="Microsoft YaHei" charset="-122"/>
                <a:ea typeface="Microsoft YaHei" charset="-122"/>
                <a:cs typeface="Microsoft YaHei" charset="-122"/>
              </a:rPr>
              <a:t>M3U8 Checksum</a:t>
            </a:r>
            <a:r>
              <a:rPr lang="zh-CN" altLang="en-US" sz="1200" b="1" kern="100" dirty="0">
                <a:latin typeface="Microsoft YaHei" charset="-122"/>
                <a:ea typeface="Microsoft YaHei" charset="-122"/>
                <a:cs typeface="Microsoft YaHei" charset="-122"/>
              </a:rPr>
              <a:t>工具：</a:t>
            </a:r>
            <a:r>
              <a:rPr lang="zh-CN" altLang="en-US" sz="1200" kern="100" dirty="0">
                <a:latin typeface="Microsoft YaHei" charset="-122"/>
                <a:ea typeface="Microsoft YaHei" charset="-122"/>
                <a:cs typeface="Microsoft YaHei" charset="-122"/>
              </a:rPr>
              <a:t>提供离线添加、修改</a:t>
            </a: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M3U8 peer</a:t>
            </a:r>
            <a:r>
              <a:rPr lang="zh-CN" altLang="en-US" sz="1200" kern="100" dirty="0">
                <a:latin typeface="Microsoft YaHei" charset="-122"/>
                <a:ea typeface="Microsoft YaHei" charset="-122"/>
                <a:cs typeface="Microsoft YaHei" charset="-122"/>
              </a:rPr>
              <a:t>信息</a:t>
            </a:r>
            <a:endParaRPr lang="zh-CN" altLang="zh-CN" sz="1200" b="1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60819" y="2393502"/>
            <a:ext cx="2952328" cy="165497"/>
            <a:chOff x="1270424" y="1657795"/>
            <a:chExt cx="2952328" cy="165497"/>
          </a:xfrm>
          <a:solidFill>
            <a:srgbClr val="FF914D"/>
          </a:solidFill>
        </p:grpSpPr>
        <p:sp>
          <p:nvSpPr>
            <p:cNvPr id="15" name="椭圆 14"/>
            <p:cNvSpPr/>
            <p:nvPr/>
          </p:nvSpPr>
          <p:spPr>
            <a:xfrm>
              <a:off x="1270424" y="1657795"/>
              <a:ext cx="165600" cy="1654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1436024" y="1740543"/>
              <a:ext cx="2786728" cy="5954"/>
            </a:xfrm>
            <a:prstGeom prst="line">
              <a:avLst/>
            </a:prstGeom>
            <a:grpFill/>
            <a:ln w="19050" cap="flat" cmpd="sng" algn="ctr">
              <a:solidFill>
                <a:srgbClr val="C00000">
                  <a:alpha val="8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17" name="TextBox 1"/>
          <p:cNvSpPr txBox="1"/>
          <p:nvPr/>
        </p:nvSpPr>
        <p:spPr>
          <a:xfrm>
            <a:off x="1360819" y="1017656"/>
            <a:ext cx="967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金山云</a:t>
            </a: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PCDN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产品，针对不同平台</a:t>
            </a:r>
            <a:r>
              <a:rPr lang="zh-CN" altLang="en-US" kern="100" dirty="0">
                <a:latin typeface="Microsoft YaHei" charset="-122"/>
                <a:ea typeface="Microsoft YaHei" charset="-122"/>
                <a:cs typeface="Microsoft YaHei" charset="-122"/>
              </a:rPr>
              <a:t>系统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，提供简单易用的</a:t>
            </a: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SDK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，包括</a:t>
            </a: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Flash</a:t>
            </a:r>
            <a:r>
              <a:rPr lang="zh-CN" altLang="en-US" kern="1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kern="100" dirty="0" err="1"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PC</a:t>
            </a:r>
            <a:r>
              <a:rPr lang="zh-CN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客户端等。</a:t>
            </a:r>
            <a:endParaRPr lang="en-US" altLang="zh-CN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624186" y="2312927"/>
            <a:ext cx="251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914D"/>
                </a:solidFill>
                <a:latin typeface="微软雅黑" pitchFamily="34" charset="-122"/>
                <a:ea typeface="微软雅黑" pitchFamily="34" charset="-122"/>
              </a:rPr>
              <a:t>接口功能丰富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360819" y="3820112"/>
            <a:ext cx="2952328" cy="165497"/>
            <a:chOff x="1270424" y="1657795"/>
            <a:chExt cx="2952328" cy="165497"/>
          </a:xfrm>
          <a:solidFill>
            <a:srgbClr val="FF914D"/>
          </a:solidFill>
        </p:grpSpPr>
        <p:sp>
          <p:nvSpPr>
            <p:cNvPr id="20" name="椭圆 19"/>
            <p:cNvSpPr/>
            <p:nvPr/>
          </p:nvSpPr>
          <p:spPr>
            <a:xfrm>
              <a:off x="1270424" y="1657795"/>
              <a:ext cx="165600" cy="1654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1436024" y="1740543"/>
              <a:ext cx="2786728" cy="5954"/>
            </a:xfrm>
            <a:prstGeom prst="line">
              <a:avLst/>
            </a:prstGeom>
            <a:grpFill/>
            <a:ln w="19050" cap="flat" cmpd="sng" algn="ctr">
              <a:solidFill>
                <a:srgbClr val="C00000">
                  <a:alpha val="8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2" name="TextBox 14"/>
          <p:cNvSpPr txBox="1"/>
          <p:nvPr/>
        </p:nvSpPr>
        <p:spPr>
          <a:xfrm>
            <a:off x="1579659" y="3719058"/>
            <a:ext cx="251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914D"/>
                </a:solidFill>
                <a:latin typeface="微软雅黑" pitchFamily="34" charset="-122"/>
                <a:ea typeface="微软雅黑" pitchFamily="34" charset="-122"/>
              </a:rPr>
              <a:t>配套工具齐全</a:t>
            </a:r>
          </a:p>
        </p:txBody>
      </p:sp>
      <p:sp>
        <p:nvSpPr>
          <p:cNvPr id="23" name="矩形 22"/>
          <p:cNvSpPr/>
          <p:nvPr/>
        </p:nvSpPr>
        <p:spPr>
          <a:xfrm>
            <a:off x="1579659" y="2717536"/>
            <a:ext cx="4361984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1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以</a:t>
            </a: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Android SDK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为例，除了提供</a:t>
            </a: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JNI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接口外，还提供了丰富的</a:t>
            </a: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HTTP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接口，可以对播放、下载、日志、</a:t>
            </a:r>
            <a:r>
              <a:rPr lang="en-US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zh-CN" sz="1200" kern="100" dirty="0">
                <a:latin typeface="Microsoft YaHei" charset="-122"/>
                <a:ea typeface="Microsoft YaHei" charset="-122"/>
                <a:cs typeface="Microsoft YaHei" charset="-122"/>
              </a:rPr>
              <a:t>参数、存储及一些环境变量进行动态配置，以达到理想的播放效果。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35" y="2933794"/>
            <a:ext cx="5995970" cy="24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/>
        </p:nvGrpSpPr>
        <p:grpSpPr>
          <a:xfrm>
            <a:off x="4071824" y="4079978"/>
            <a:ext cx="4386372" cy="134836"/>
            <a:chOff x="4817492" y="4053065"/>
            <a:chExt cx="3425917" cy="57600"/>
          </a:xfrm>
        </p:grpSpPr>
        <p:sp>
          <p:nvSpPr>
            <p:cNvPr id="5" name="任意多边形 2"/>
            <p:cNvSpPr/>
            <p:nvPr/>
          </p:nvSpPr>
          <p:spPr>
            <a:xfrm>
              <a:off x="4850296" y="4081670"/>
              <a:ext cx="3348000" cy="0"/>
            </a:xfrm>
            <a:custGeom>
              <a:avLst/>
              <a:gdLst>
                <a:gd name="connsiteX0" fmla="*/ 0 w 2769704"/>
                <a:gd name="connsiteY0" fmla="*/ 0 h 0"/>
                <a:gd name="connsiteX1" fmla="*/ 2769704 w 27697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9704">
                  <a:moveTo>
                    <a:pt x="0" y="0"/>
                  </a:moveTo>
                  <a:lnTo>
                    <a:pt x="2769704" y="0"/>
                  </a:lnTo>
                </a:path>
              </a:pathLst>
            </a:custGeom>
            <a:noFill/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817492" y="4053065"/>
              <a:ext cx="57600" cy="576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186199" y="4053065"/>
              <a:ext cx="57210" cy="5721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012082" y="4387257"/>
            <a:ext cx="44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典型案例</a:t>
            </a:r>
          </a:p>
        </p:txBody>
      </p:sp>
      <p:sp>
        <p:nvSpPr>
          <p:cNvPr id="10" name="椭圆 9"/>
          <p:cNvSpPr/>
          <p:nvPr/>
        </p:nvSpPr>
        <p:spPr>
          <a:xfrm>
            <a:off x="4794109" y="890929"/>
            <a:ext cx="2943377" cy="2943377"/>
          </a:xfrm>
          <a:prstGeom prst="ellipse">
            <a:avLst/>
          </a:prstGeom>
          <a:noFill/>
          <a:ln w="381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21435" y="1398314"/>
            <a:ext cx="18934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endParaRPr lang="zh-CN" altLang="en-US" sz="1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9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1072945" y="1416393"/>
            <a:ext cx="8165648" cy="291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源于乐视</a:t>
            </a:r>
            <a:r>
              <a:rPr lang="en-US" altLang="zh-CN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团队</a:t>
            </a:r>
            <a:r>
              <a:rPr lang="zh-CN" altLang="en-US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     最早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年开始研发，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年全新上线运行，承载原乐视</a:t>
            </a:r>
            <a:r>
              <a:rPr lang="zh-CN" altLang="en-US" sz="2000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千万级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终端， </a:t>
            </a:r>
            <a:r>
              <a:rPr lang="en-US" altLang="zh-CN" sz="2000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10T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带宽规模，每年节省成本数十亿。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团队及产品发展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加入金山后在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年团队中陆续加入原阿里、迅雷、云帆、魔方等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PCDN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专家，对产品进行进一步优化迭代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实现领先行业的高度云控定制化、超级节点及终端播放实时分享双机制、多任务（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9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路同播）、闲时错峰带宽曲线重绘、离线预缓存＋真实时缓存双系统等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62467" y="203927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4923342" y="1905124"/>
            <a:ext cx="454058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客户痛点</a:t>
            </a:r>
            <a:r>
              <a:rPr lang="zh-CN" altLang="en-US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游戏直播，降低带宽成本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成本：熊猫通过集成使用金山云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PCDN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服务，有效降低客户带宽成本，分享率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&gt; </a:t>
            </a:r>
            <a:r>
              <a:rPr lang="en-US" altLang="zh-CN" sz="20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60%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全终端：熊猫全部终端上线，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客户端、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H5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端及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flash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平台。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质量：卡顿率由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3.5%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降低到</a:t>
            </a:r>
            <a:r>
              <a:rPr lang="en-US" altLang="zh-CN" sz="20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62467" y="203927"/>
            <a:ext cx="38331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熊猫直播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ss1.bdstatic.com/9vo3dSag_xI4khGkpoWK1HF6hhy/baike/crop%3D0%2C86%2C512%2C338%3Bc0%3Dbaike80%2C5%2C5%2C80%2C26/sign=835ccb500024ab18f459bb7708cacaf5/4afbfbedab64034fa9caec70a6c379310a551d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12" y="2560469"/>
            <a:ext cx="2366227" cy="1562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0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5031831" y="1847716"/>
            <a:ext cx="5136928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客户痛点</a:t>
            </a:r>
            <a:r>
              <a:rPr lang="zh-CN" altLang="en-US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短视频，降低带宽成本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：灵活的代理适配层可以实现同时接入多家，动态调度，能够有效降低客户带宽成本 ，缓存内容分享率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75%-85%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终端：支持</a:t>
            </a:r>
            <a:r>
              <a:rPr lang="en-US" altLang="zh-CN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Android</a:t>
            </a: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客户端</a:t>
            </a:r>
            <a:endParaRPr lang="en-US" altLang="zh-CN" sz="1400" kern="1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质量：卡顿率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2%-3%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62467" y="203927"/>
            <a:ext cx="38331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今日头条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13" y="2665439"/>
            <a:ext cx="1123516" cy="11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5031831" y="1847716"/>
            <a:ext cx="5294583" cy="3131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客户痛点</a:t>
            </a:r>
            <a:r>
              <a:rPr lang="zh-CN" altLang="en-US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长视频，降低带宽成本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：针对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top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热度内容进行分发，能够有效降低客户带宽成本 ，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top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内容消耗带宽中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占比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80%-90%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 （其中自有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OTT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终端实时播放分享占比</a:t>
            </a:r>
            <a:r>
              <a:rPr lang="en-US" altLang="zh-CN" sz="14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30%-40%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）。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终端：</a:t>
            </a:r>
            <a:r>
              <a:rPr lang="en-US" altLang="zh-CN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OTT</a:t>
            </a: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客户端</a:t>
            </a:r>
            <a:endParaRPr lang="en-US" altLang="zh-CN" sz="1400" kern="1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质量：卡顿率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2%-3%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62467" y="203927"/>
            <a:ext cx="38331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粉丝互动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1B57AF-4397-9B41-B95A-128422CE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61" y="2250589"/>
            <a:ext cx="2310820" cy="1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TextBox 1"/>
          <p:cNvSpPr txBox="1"/>
          <p:nvPr/>
        </p:nvSpPr>
        <p:spPr>
          <a:xfrm>
            <a:off x="5031831" y="1847716"/>
            <a:ext cx="5294583" cy="282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客户痛点</a:t>
            </a:r>
            <a:r>
              <a:rPr lang="zh-CN" altLang="en-US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下载类，降低带宽成本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kern="100" dirty="0">
                <a:solidFill>
                  <a:srgbClr val="FF91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  <a:endParaRPr lang="en-US" altLang="zh-CN" b="1" kern="100" dirty="0">
              <a:solidFill>
                <a:srgbClr val="FF91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：针对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top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热度内容进行分发，能够有效降低客户带宽成本 ，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top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内容消耗带宽中</a:t>
            </a:r>
            <a:r>
              <a:rPr lang="en-US" altLang="zh-CN" sz="1400" kern="100" dirty="0">
                <a:latin typeface="Microsoft YaHei" charset="-122"/>
                <a:ea typeface="Microsoft YaHei" charset="-122"/>
                <a:cs typeface="Microsoft YaHei" charset="-122"/>
              </a:rPr>
              <a:t>P2P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占比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70%-80%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 ， （其中自有用户终端实时下载分享占比</a:t>
            </a:r>
            <a:r>
              <a:rPr lang="en-US" altLang="zh-CN" sz="14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10%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 sz="2000" kern="100" dirty="0">
                <a:solidFill>
                  <a:schemeClr val="accent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400" kern="1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400" kern="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终端：</a:t>
            </a:r>
            <a:r>
              <a:rPr lang="en-US" altLang="zh-CN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IOS</a:t>
            </a:r>
            <a:r>
              <a:rPr lang="zh-CN" altLang="en-US" sz="1400" kern="1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、安卓</a:t>
            </a:r>
            <a:endParaRPr lang="en-US" altLang="zh-CN" sz="1400" kern="100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C8DFD-BC88-4A53-AB25-03B94558706A}"/>
              </a:ext>
            </a:extLst>
          </p:cNvPr>
          <p:cNvSpPr/>
          <p:nvPr/>
        </p:nvSpPr>
        <p:spPr>
          <a:xfrm>
            <a:off x="262467" y="203927"/>
            <a:ext cx="383310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  <a:r>
              <a:rPr lang="en-US" altLang="zh-CN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rgbClr val="8DF7FF"/>
                </a:solidFill>
                <a:latin typeface="微软雅黑" pitchFamily="34" charset="-122"/>
                <a:ea typeface="微软雅黑" pitchFamily="34" charset="-122"/>
              </a:rPr>
              <a:t>纽扣下载</a:t>
            </a:r>
            <a:endParaRPr lang="en-US" altLang="zh-CN" sz="2800" b="1" dirty="0">
              <a:solidFill>
                <a:srgbClr val="8DF7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3C347-EFBA-1A47-944C-E1C94F03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94" y="1973840"/>
            <a:ext cx="1567793" cy="1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>
          <a:xfrm>
            <a:off x="3804957" y="1254832"/>
            <a:ext cx="251191" cy="4880563"/>
            <a:chOff x="3609661" y="2233892"/>
            <a:chExt cx="72037" cy="3547825"/>
          </a:xfrm>
          <a:solidFill>
            <a:srgbClr val="0093FF"/>
          </a:solidFill>
        </p:grpSpPr>
        <p:sp>
          <p:nvSpPr>
            <p:cNvPr id="8" name="任意多边形 21"/>
            <p:cNvSpPr/>
            <p:nvPr/>
          </p:nvSpPr>
          <p:spPr>
            <a:xfrm>
              <a:off x="3645661" y="2245355"/>
              <a:ext cx="0" cy="3511826"/>
            </a:xfrm>
            <a:custGeom>
              <a:avLst/>
              <a:gdLst>
                <a:gd name="connsiteX0" fmla="*/ 0 w 0"/>
                <a:gd name="connsiteY0" fmla="*/ 0 h 3511826"/>
                <a:gd name="connsiteX1" fmla="*/ 0 w 0"/>
                <a:gd name="connsiteY1" fmla="*/ 3511826 h 351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511826">
                  <a:moveTo>
                    <a:pt x="0" y="0"/>
                  </a:moveTo>
                  <a:lnTo>
                    <a:pt x="0" y="3511826"/>
                  </a:lnTo>
                </a:path>
              </a:pathLst>
            </a:custGeom>
            <a:grpFill/>
            <a:ln w="1587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609698" y="2233892"/>
              <a:ext cx="72000" cy="72000"/>
            </a:xfrm>
            <a:prstGeom prst="ellipse">
              <a:avLst/>
            </a:prstGeom>
            <a:grpFill/>
            <a:ln w="1587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609661" y="5709717"/>
              <a:ext cx="72000" cy="72000"/>
            </a:xfrm>
            <a:prstGeom prst="ellipse">
              <a:avLst/>
            </a:prstGeom>
            <a:grpFill/>
            <a:ln w="1587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 flipH="1">
            <a:off x="4860397" y="1702988"/>
            <a:ext cx="911032" cy="911032"/>
          </a:xfrm>
          <a:prstGeom prst="ellipse">
            <a:avLst/>
          </a:prstGeom>
          <a:noFill/>
          <a:ln w="254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6203814" y="1791485"/>
            <a:ext cx="19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cap="small" dirty="0">
                <a:latin typeface="+mn-ea"/>
              </a:rPr>
              <a:t>产品介绍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4918071" y="1820761"/>
            <a:ext cx="103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01</a:t>
            </a:r>
            <a:endParaRPr lang="zh-CN" altLang="en-US" sz="4400" dirty="0"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860397" y="4389370"/>
            <a:ext cx="911032" cy="911032"/>
          </a:xfrm>
          <a:prstGeom prst="ellipse">
            <a:avLst/>
          </a:prstGeom>
          <a:noFill/>
          <a:ln w="254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4860397" y="3053085"/>
            <a:ext cx="911032" cy="911032"/>
          </a:xfrm>
          <a:prstGeom prst="ellipse">
            <a:avLst/>
          </a:prstGeom>
          <a:noFill/>
          <a:ln w="254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flipH="1">
            <a:off x="4918071" y="3183228"/>
            <a:ext cx="103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02</a:t>
            </a:r>
            <a:endParaRPr lang="zh-CN" altLang="en-US" sz="4400" dirty="0"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4918071" y="4508998"/>
            <a:ext cx="1030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n-ea"/>
              </a:rPr>
              <a:t>03</a:t>
            </a:r>
            <a:endParaRPr lang="zh-CN" altLang="en-US" sz="4400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6203814" y="3261557"/>
            <a:ext cx="1941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latin typeface="+mn-ea"/>
              </a:rPr>
              <a:t>解决方案</a:t>
            </a:r>
          </a:p>
        </p:txBody>
      </p:sp>
      <p:sp>
        <p:nvSpPr>
          <p:cNvPr id="21" name="文本框 14"/>
          <p:cNvSpPr txBox="1"/>
          <p:nvPr/>
        </p:nvSpPr>
        <p:spPr>
          <a:xfrm flipH="1">
            <a:off x="6203814" y="4552498"/>
            <a:ext cx="1941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latin typeface="+mn-ea"/>
              </a:rPr>
              <a:t>用户案例</a:t>
            </a:r>
          </a:p>
        </p:txBody>
      </p:sp>
    </p:spTree>
    <p:extLst>
      <p:ext uri="{BB962C8B-B14F-4D97-AF65-F5344CB8AC3E}">
        <p14:creationId xmlns:p14="http://schemas.microsoft.com/office/powerpoint/2010/main" val="109006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A32625E-1C74-4093-982E-12F102B5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3500"/>
            <a:ext cx="10515600" cy="814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FF5BB4-FC62-4EB1-BA97-5D676FFD879C}"/>
              </a:ext>
            </a:extLst>
          </p:cNvPr>
          <p:cNvSpPr txBox="1"/>
          <p:nvPr/>
        </p:nvSpPr>
        <p:spPr>
          <a:xfrm>
            <a:off x="4927600" y="6329065"/>
            <a:ext cx="233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2018 Kingsoft Cloud</a:t>
            </a:r>
            <a:endParaRPr lang="zh-CN" altLang="en-US" sz="12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5592EB-3A7B-4741-ADCF-3FF91E38CCE6}"/>
              </a:ext>
            </a:extLst>
          </p:cNvPr>
          <p:cNvGrpSpPr/>
          <p:nvPr/>
        </p:nvGrpSpPr>
        <p:grpSpPr>
          <a:xfrm>
            <a:off x="5503768" y="4916245"/>
            <a:ext cx="1184464" cy="1184462"/>
            <a:chOff x="5427241" y="4839718"/>
            <a:chExt cx="1337518" cy="133751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B42177-B485-4751-B8F9-79C3246B52CB}"/>
                </a:ext>
              </a:extLst>
            </p:cNvPr>
            <p:cNvSpPr/>
            <p:nvPr/>
          </p:nvSpPr>
          <p:spPr>
            <a:xfrm>
              <a:off x="5427241" y="4839718"/>
              <a:ext cx="1337518" cy="133751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08E5EDC-7886-4107-B987-A7D07EBC14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" t="2824" r="2824" b="2824"/>
            <a:stretch/>
          </p:blipFill>
          <p:spPr>
            <a:xfrm>
              <a:off x="5480125" y="4892601"/>
              <a:ext cx="1231750" cy="1231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1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/>
        </p:nvGrpSpPr>
        <p:grpSpPr>
          <a:xfrm>
            <a:off x="4247824" y="4136475"/>
            <a:ext cx="3849752" cy="168328"/>
            <a:chOff x="4817492" y="4053065"/>
            <a:chExt cx="3425917" cy="57600"/>
          </a:xfrm>
        </p:grpSpPr>
        <p:sp>
          <p:nvSpPr>
            <p:cNvPr id="5" name="任意多边形 2"/>
            <p:cNvSpPr/>
            <p:nvPr/>
          </p:nvSpPr>
          <p:spPr>
            <a:xfrm>
              <a:off x="4850296" y="4081670"/>
              <a:ext cx="3348000" cy="0"/>
            </a:xfrm>
            <a:custGeom>
              <a:avLst/>
              <a:gdLst>
                <a:gd name="connsiteX0" fmla="*/ 0 w 2769704"/>
                <a:gd name="connsiteY0" fmla="*/ 0 h 0"/>
                <a:gd name="connsiteX1" fmla="*/ 2769704 w 276970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69704">
                  <a:moveTo>
                    <a:pt x="0" y="0"/>
                  </a:moveTo>
                  <a:lnTo>
                    <a:pt x="2769704" y="0"/>
                  </a:lnTo>
                </a:path>
              </a:pathLst>
            </a:custGeom>
            <a:noFill/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817492" y="4053065"/>
              <a:ext cx="57600" cy="5760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186199" y="4053065"/>
              <a:ext cx="57210" cy="5721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009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183536" y="4387257"/>
            <a:ext cx="384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+mj-ea"/>
                <a:ea typeface="+mj-ea"/>
              </a:rPr>
              <a:t>产品介绍</a:t>
            </a:r>
          </a:p>
        </p:txBody>
      </p:sp>
      <p:sp>
        <p:nvSpPr>
          <p:cNvPr id="10" name="椭圆 9"/>
          <p:cNvSpPr/>
          <p:nvPr/>
        </p:nvSpPr>
        <p:spPr>
          <a:xfrm>
            <a:off x="4636943" y="890929"/>
            <a:ext cx="2943377" cy="2943377"/>
          </a:xfrm>
          <a:prstGeom prst="ellipse">
            <a:avLst/>
          </a:prstGeom>
          <a:noFill/>
          <a:ln w="38100">
            <a:solidFill>
              <a:srgbClr val="00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64269" y="1398314"/>
            <a:ext cx="18934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zh-CN" altLang="en-US" sz="115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04800" y="195590"/>
            <a:ext cx="61652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2800" b="1" dirty="0">
                <a:solidFill>
                  <a:srgbClr val="8DF7FF"/>
                </a:solidFill>
                <a:latin typeface="+mn-ea"/>
                <a:ea typeface="+mn-ea"/>
              </a:rPr>
              <a:t>PCDN</a:t>
            </a:r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发展趋势</a:t>
            </a:r>
            <a:endParaRPr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" name="组合 37">
            <a:extLst>
              <a:ext uri="{FF2B5EF4-FFF2-40B4-BE49-F238E27FC236}">
                <a16:creationId xmlns:a16="http://schemas.microsoft.com/office/drawing/2014/main" id="{17AE21E4-555D-2542-A992-E7A3F5615BEF}"/>
              </a:ext>
            </a:extLst>
          </p:cNvPr>
          <p:cNvGrpSpPr/>
          <p:nvPr/>
        </p:nvGrpSpPr>
        <p:grpSpPr>
          <a:xfrm>
            <a:off x="1151519" y="1609461"/>
            <a:ext cx="10146138" cy="3901760"/>
            <a:chOff x="1053840" y="2432245"/>
            <a:chExt cx="10146138" cy="3901760"/>
          </a:xfrm>
        </p:grpSpPr>
        <p:sp>
          <p:nvSpPr>
            <p:cNvPr id="10" name="椭圆 5"/>
            <p:cNvSpPr>
              <a:spLocks noChangeAspect="1"/>
            </p:cNvSpPr>
            <p:nvPr/>
          </p:nvSpPr>
          <p:spPr>
            <a:xfrm rot="1508660">
              <a:off x="1209434" y="3597350"/>
              <a:ext cx="360001" cy="36000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7"/>
            <p:cNvSpPr>
              <a:spLocks noChangeAspect="1"/>
            </p:cNvSpPr>
            <p:nvPr/>
          </p:nvSpPr>
          <p:spPr>
            <a:xfrm rot="20704840">
              <a:off x="3722370" y="4131483"/>
              <a:ext cx="360001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9"/>
            <p:cNvSpPr>
              <a:spLocks noChangeAspect="1"/>
            </p:cNvSpPr>
            <p:nvPr/>
          </p:nvSpPr>
          <p:spPr>
            <a:xfrm rot="18018880">
              <a:off x="6327408" y="3656890"/>
              <a:ext cx="359800" cy="360000"/>
            </a:xfrm>
            <a:prstGeom prst="ellipse">
              <a:avLst/>
            </a:prstGeom>
            <a:solidFill>
              <a:srgbClr val="C0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0"/>
            <p:cNvSpPr>
              <a:spLocks noChangeAspect="1"/>
            </p:cNvSpPr>
            <p:nvPr/>
          </p:nvSpPr>
          <p:spPr>
            <a:xfrm rot="1732184">
              <a:off x="8899490" y="2432245"/>
              <a:ext cx="359564" cy="36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1"/>
            <p:cNvCxnSpPr>
              <a:cxnSpLocks/>
              <a:stCxn id="12" idx="6"/>
              <a:endCxn id="14" idx="1"/>
            </p:cNvCxnSpPr>
            <p:nvPr/>
          </p:nvCxnSpPr>
          <p:spPr>
            <a:xfrm>
              <a:off x="1552378" y="3853832"/>
              <a:ext cx="2194235" cy="367432"/>
            </a:xfrm>
            <a:prstGeom prst="line">
              <a:avLst/>
            </a:prstGeom>
            <a:ln w="158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2"/>
            <p:cNvCxnSpPr>
              <a:cxnSpLocks/>
              <a:stCxn id="14" idx="6"/>
              <a:endCxn id="16" idx="1"/>
            </p:cNvCxnSpPr>
            <p:nvPr/>
          </p:nvCxnSpPr>
          <p:spPr>
            <a:xfrm flipV="1">
              <a:off x="4076303" y="3882461"/>
              <a:ext cx="2256921" cy="382679"/>
            </a:xfrm>
            <a:prstGeom prst="line">
              <a:avLst/>
            </a:prstGeom>
            <a:ln w="158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3"/>
            <p:cNvCxnSpPr>
              <a:cxnSpLocks/>
              <a:stCxn id="16" idx="5"/>
              <a:endCxn id="17" idx="3"/>
            </p:cNvCxnSpPr>
            <p:nvPr/>
          </p:nvCxnSpPr>
          <p:spPr>
            <a:xfrm flipV="1">
              <a:off x="6681392" y="2662327"/>
              <a:ext cx="2225101" cy="1128992"/>
            </a:xfrm>
            <a:prstGeom prst="line">
              <a:avLst/>
            </a:prstGeom>
            <a:ln w="158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头: 右 16"/>
            <p:cNvSpPr/>
            <p:nvPr/>
          </p:nvSpPr>
          <p:spPr>
            <a:xfrm rot="685566">
              <a:off x="2556172" y="3511529"/>
              <a:ext cx="261556" cy="24231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5"/>
            <p:cNvSpPr txBox="1"/>
            <p:nvPr/>
          </p:nvSpPr>
          <p:spPr>
            <a:xfrm>
              <a:off x="1053840" y="4558545"/>
              <a:ext cx="113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PC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时代</a:t>
              </a:r>
            </a:p>
          </p:txBody>
        </p:sp>
        <p:sp>
          <p:nvSpPr>
            <p:cNvPr id="19" name="箭头: 右 18"/>
            <p:cNvSpPr/>
            <p:nvPr/>
          </p:nvSpPr>
          <p:spPr>
            <a:xfrm rot="20788008">
              <a:off x="4918485" y="3521763"/>
              <a:ext cx="261556" cy="24231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 </a:t>
              </a:r>
            </a:p>
          </p:txBody>
        </p:sp>
        <p:sp>
          <p:nvSpPr>
            <p:cNvPr id="20" name="箭头: 右 20"/>
            <p:cNvSpPr/>
            <p:nvPr/>
          </p:nvSpPr>
          <p:spPr>
            <a:xfrm rot="-1800000">
              <a:off x="7315069" y="2713700"/>
              <a:ext cx="261556" cy="24231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3596145" y="4780393"/>
              <a:ext cx="1458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</a:rPr>
                <a:t>移动时代</a:t>
              </a:r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6145328" y="4247651"/>
              <a:ext cx="1437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4"/>
                  </a:solidFill>
                </a:rPr>
                <a:t>新的载体</a:t>
              </a:r>
            </a:p>
          </p:txBody>
        </p:sp>
        <p:sp>
          <p:nvSpPr>
            <p:cNvPr id="23" name="文本框 20"/>
            <p:cNvSpPr txBox="1"/>
            <p:nvPr/>
          </p:nvSpPr>
          <p:spPr>
            <a:xfrm>
              <a:off x="8834925" y="2911181"/>
              <a:ext cx="1345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1"/>
                  </a:solidFill>
                </a:rPr>
                <a:t>未来发展</a:t>
              </a:r>
            </a:p>
          </p:txBody>
        </p:sp>
        <p:sp>
          <p:nvSpPr>
            <p:cNvPr id="24" name="文本框 21"/>
            <p:cNvSpPr txBox="1"/>
            <p:nvPr/>
          </p:nvSpPr>
          <p:spPr>
            <a:xfrm>
              <a:off x="1101364" y="5026738"/>
              <a:ext cx="2285422" cy="787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/>
                <a:t>PC</a:t>
              </a:r>
              <a:r>
                <a:rPr lang="zh-CN" altLang="en-US" sz="1600" dirty="0"/>
                <a:t>时代</a:t>
              </a:r>
              <a:r>
                <a:rPr lang="en-US" altLang="zh-CN" sz="1600" dirty="0"/>
                <a:t>P2P</a:t>
              </a:r>
              <a:r>
                <a:rPr lang="zh-CN" altLang="en-US" sz="1600" dirty="0"/>
                <a:t>风靡一时，获得广泛应用</a:t>
              </a:r>
              <a:endParaRPr lang="en-US" altLang="zh-CN" sz="1600" dirty="0"/>
            </a:p>
          </p:txBody>
        </p:sp>
        <p:sp>
          <p:nvSpPr>
            <p:cNvPr id="25" name="文本框 22"/>
            <p:cNvSpPr txBox="1"/>
            <p:nvPr/>
          </p:nvSpPr>
          <p:spPr>
            <a:xfrm>
              <a:off x="3713195" y="5177213"/>
              <a:ext cx="2263533" cy="1156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由于移动设备的耗电，移动网络双向计费等问题限制了</a:t>
              </a:r>
              <a:r>
                <a:rPr lang="en-US" altLang="zh-CN" sz="1600" dirty="0"/>
                <a:t>P2P</a:t>
              </a:r>
              <a:r>
                <a:rPr lang="zh-CN" altLang="en-US" sz="1600" dirty="0"/>
                <a:t>技术发展</a:t>
              </a:r>
            </a:p>
          </p:txBody>
        </p:sp>
        <p:sp>
          <p:nvSpPr>
            <p:cNvPr id="26" name="文本框 23"/>
            <p:cNvSpPr txBox="1"/>
            <p:nvPr/>
          </p:nvSpPr>
          <p:spPr>
            <a:xfrm>
              <a:off x="6303137" y="4630660"/>
              <a:ext cx="2285421" cy="152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通过挖掘新的载体（路由、</a:t>
              </a:r>
              <a:r>
                <a:rPr lang="en-US" altLang="zh-CN" sz="1600" dirty="0"/>
                <a:t>NAS</a:t>
              </a:r>
              <a:r>
                <a:rPr lang="zh-CN" altLang="en-US" sz="1600" dirty="0"/>
                <a:t>等），</a:t>
              </a:r>
              <a:r>
                <a:rPr lang="en-US" altLang="zh-CN" sz="1600" dirty="0"/>
                <a:t>P2P</a:t>
              </a:r>
              <a:r>
                <a:rPr lang="zh-CN" altLang="en-US" sz="1600" dirty="0"/>
                <a:t>重获新生，在移动时代迎来新的大规模发展机遇</a:t>
              </a:r>
            </a:p>
          </p:txBody>
        </p:sp>
        <p:sp>
          <p:nvSpPr>
            <p:cNvPr id="27" name="文本框 24"/>
            <p:cNvSpPr txBox="1"/>
            <p:nvPr/>
          </p:nvSpPr>
          <p:spPr>
            <a:xfrm>
              <a:off x="8914968" y="3346684"/>
              <a:ext cx="2285010" cy="1895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随着家庭宽带的不断提速，在</a:t>
              </a:r>
              <a:r>
                <a:rPr lang="en-US" altLang="zh-CN" sz="1600" dirty="0"/>
                <a:t>5G</a:t>
              </a:r>
              <a:r>
                <a:rPr lang="zh-CN" altLang="en-US" sz="1600" dirty="0"/>
                <a:t>的大背景下将带来整个</a:t>
              </a:r>
              <a:r>
                <a:rPr lang="en-US" altLang="zh-CN" sz="1600" dirty="0"/>
                <a:t>CDN</a:t>
              </a:r>
              <a:r>
                <a:rPr lang="zh-CN" altLang="en-US" sz="1600" dirty="0"/>
                <a:t>行业的大规模增长，</a:t>
              </a:r>
              <a:r>
                <a:rPr lang="en-US" altLang="zh-CN" sz="1600" dirty="0"/>
                <a:t>P2P+</a:t>
              </a:r>
              <a:r>
                <a:rPr lang="zh-CN" altLang="en-US" sz="1600" dirty="0"/>
                <a:t>边缘计算也将获得更大机遇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9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04800" y="195590"/>
            <a:ext cx="61652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2800" b="1" dirty="0">
                <a:solidFill>
                  <a:srgbClr val="8DF7FF"/>
                </a:solidFill>
                <a:latin typeface="+mn-ea"/>
                <a:ea typeface="+mn-ea"/>
              </a:rPr>
              <a:t>PCDN</a:t>
            </a:r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成本节省</a:t>
            </a:r>
            <a:r>
              <a:rPr lang="en-US" altLang="zh-CN" sz="2800" b="1" dirty="0">
                <a:solidFill>
                  <a:srgbClr val="8DF7FF"/>
                </a:solidFill>
                <a:latin typeface="+mn-ea"/>
                <a:ea typeface="+mn-ea"/>
              </a:rPr>
              <a:t>——</a:t>
            </a:r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分享率</a:t>
            </a:r>
            <a:endParaRPr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六边形 2"/>
          <p:cNvSpPr/>
          <p:nvPr/>
        </p:nvSpPr>
        <p:spPr>
          <a:xfrm rot="5400000">
            <a:off x="7716912" y="2313739"/>
            <a:ext cx="1436829" cy="1238646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31"/>
          <p:cNvSpPr/>
          <p:nvPr/>
        </p:nvSpPr>
        <p:spPr>
          <a:xfrm rot="5400000">
            <a:off x="7548531" y="2168582"/>
            <a:ext cx="1773591" cy="1528958"/>
          </a:xfrm>
          <a:prstGeom prst="hexagon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2"/>
          <p:cNvSpPr/>
          <p:nvPr/>
        </p:nvSpPr>
        <p:spPr>
          <a:xfrm rot="5400000">
            <a:off x="3042953" y="2308853"/>
            <a:ext cx="1436829" cy="1238646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1873677" y="4146419"/>
            <a:ext cx="3775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社交直播，游戏直播，事件直播</a:t>
            </a:r>
          </a:p>
        </p:txBody>
      </p:sp>
      <p:sp>
        <p:nvSpPr>
          <p:cNvPr id="14" name="六边形 31"/>
          <p:cNvSpPr/>
          <p:nvPr/>
        </p:nvSpPr>
        <p:spPr>
          <a:xfrm rot="5400000">
            <a:off x="2874572" y="2163696"/>
            <a:ext cx="1773591" cy="1528958"/>
          </a:xfrm>
          <a:prstGeom prst="hexagon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3095430" y="2696906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60-85%</a:t>
            </a:r>
            <a:endParaRPr lang="zh-CN" altLang="en-US" sz="2400" b="1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7785007" y="273278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50-80%</a:t>
            </a:r>
            <a:endParaRPr lang="zh-CN" altLang="en-US" sz="2400" b="1" dirty="0">
              <a:solidFill>
                <a:srgbClr val="FF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6856249" y="4137056"/>
            <a:ext cx="3278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短视频，长视频，</a:t>
            </a:r>
            <a:r>
              <a:rPr lang="en-US" altLang="zh-CN" sz="20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APP</a:t>
            </a:r>
            <a:r>
              <a:rPr lang="zh-CN" altLang="en-US" sz="20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下载</a:t>
            </a:r>
          </a:p>
        </p:txBody>
      </p:sp>
    </p:spTree>
    <p:extLst>
      <p:ext uri="{BB962C8B-B14F-4D97-AF65-F5344CB8AC3E}">
        <p14:creationId xmlns:p14="http://schemas.microsoft.com/office/powerpoint/2010/main" val="33813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04800" y="195590"/>
            <a:ext cx="61652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2800" b="1" dirty="0">
                <a:solidFill>
                  <a:srgbClr val="8DF7FF"/>
                </a:solidFill>
                <a:latin typeface="+mn-ea"/>
                <a:ea typeface="+mn-ea"/>
              </a:rPr>
              <a:t>PCDN</a:t>
            </a:r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质量优势</a:t>
            </a:r>
            <a:endParaRPr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186163" y="-155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8707898" y="3238912"/>
            <a:ext cx="2000522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91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直播延迟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725611" y="3238912"/>
            <a:ext cx="185195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91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卡顿比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065977" y="1756640"/>
            <a:ext cx="1260000" cy="1260000"/>
            <a:chOff x="2370813" y="1587287"/>
            <a:chExt cx="1260000" cy="1260000"/>
          </a:xfrm>
        </p:grpSpPr>
        <p:grpSp>
          <p:nvGrpSpPr>
            <p:cNvPr id="11" name="组合 115"/>
            <p:cNvGrpSpPr>
              <a:grpSpLocks/>
            </p:cNvGrpSpPr>
            <p:nvPr/>
          </p:nvGrpSpPr>
          <p:grpSpPr bwMode="auto">
            <a:xfrm>
              <a:off x="2370813" y="1587287"/>
              <a:ext cx="1260000" cy="1260000"/>
              <a:chOff x="0" y="0"/>
              <a:chExt cx="987425" cy="987425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987425" cy="987425"/>
                <a:chOff x="0" y="0"/>
                <a:chExt cx="2230035" cy="2230035"/>
              </a:xfrm>
            </p:grpSpPr>
            <p:grpSp>
              <p:nvGrpSpPr>
                <p:cNvPr id="22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30035" cy="2230035"/>
                  <a:chOff x="0" y="0"/>
                  <a:chExt cx="2825086" cy="2825086"/>
                </a:xfrm>
              </p:grpSpPr>
              <p:sp>
                <p:nvSpPr>
                  <p:cNvPr id="24" name="椭圆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25086" cy="28250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5A5A5"/>
                      </a:gs>
                      <a:gs pos="50000">
                        <a:srgbClr val="D8D8D8"/>
                      </a:gs>
                      <a:gs pos="100000">
                        <a:srgbClr val="FFFFFF"/>
                      </a:gs>
                    </a:gsLst>
                    <a:path path="rect">
                      <a:fillToRect t="100000" r="10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sp>
                <p:nvSpPr>
                  <p:cNvPr id="25" name="椭圆 13"/>
                  <p:cNvSpPr>
                    <a:spLocks noChangeArrowheads="1"/>
                  </p:cNvSpPr>
                  <p:nvPr/>
                </p:nvSpPr>
                <p:spPr bwMode="auto">
                  <a:xfrm>
                    <a:off x="27057" y="16089"/>
                    <a:ext cx="2770969" cy="277096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F7F7F"/>
                      </a:gs>
                      <a:gs pos="45000">
                        <a:srgbClr val="D8D8D8"/>
                      </a:gs>
                      <a:gs pos="100000">
                        <a:srgbClr val="FFFFFF"/>
                      </a:gs>
                    </a:gsLst>
                    <a:path path="rect">
                      <a:fillToRect l="100000" b="10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</p:grpSp>
            <p:sp>
              <p:nvSpPr>
                <p:cNvPr id="23" name="椭圆 11"/>
                <p:cNvSpPr>
                  <a:spLocks noChangeArrowheads="1"/>
                </p:cNvSpPr>
                <p:nvPr/>
              </p:nvSpPr>
              <p:spPr bwMode="auto">
                <a:xfrm>
                  <a:off x="293283" y="283769"/>
                  <a:ext cx="1643466" cy="1643466"/>
                </a:xfrm>
                <a:prstGeom prst="ellipse">
                  <a:avLst/>
                </a:prstGeom>
                <a:solidFill>
                  <a:srgbClr val="4A95B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21" name="文本框 34"/>
              <p:cNvSpPr>
                <a:spLocks noChangeArrowheads="1"/>
              </p:cNvSpPr>
              <p:nvPr/>
            </p:nvSpPr>
            <p:spPr bwMode="auto">
              <a:xfrm>
                <a:off x="130488" y="183435"/>
                <a:ext cx="727075" cy="60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endParaRPr lang="zh-CN" altLang="en-US" sz="4400" b="1" dirty="0">
                  <a:solidFill>
                    <a:srgbClr val="FFFFFF"/>
                  </a:solidFill>
                  <a:sym typeface="宋体" pitchFamily="2" charset="-122"/>
                </a:endParaRPr>
              </a:p>
            </p:txBody>
          </p:sp>
        </p:grpSp>
        <p:grpSp>
          <p:nvGrpSpPr>
            <p:cNvPr id="12" name="组合 12"/>
            <p:cNvGrpSpPr/>
            <p:nvPr/>
          </p:nvGrpSpPr>
          <p:grpSpPr>
            <a:xfrm>
              <a:off x="2698670" y="1931368"/>
              <a:ext cx="636587" cy="520700"/>
              <a:chOff x="8002588" y="1973263"/>
              <a:chExt cx="636587" cy="520700"/>
            </a:xfrm>
          </p:grpSpPr>
          <p:sp>
            <p:nvSpPr>
              <p:cNvPr id="14" name="Freeform 157"/>
              <p:cNvSpPr>
                <a:spLocks noEditPoints="1"/>
              </p:cNvSpPr>
              <p:nvPr/>
            </p:nvSpPr>
            <p:spPr bwMode="auto">
              <a:xfrm>
                <a:off x="8278813" y="2344738"/>
                <a:ext cx="360362" cy="142875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58"/>
              <p:cNvSpPr>
                <a:spLocks noEditPoints="1"/>
              </p:cNvSpPr>
              <p:nvPr/>
            </p:nvSpPr>
            <p:spPr bwMode="auto">
              <a:xfrm>
                <a:off x="8316913" y="2132013"/>
                <a:ext cx="287337" cy="206375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59"/>
              <p:cNvSpPr>
                <a:spLocks/>
              </p:cNvSpPr>
              <p:nvPr/>
            </p:nvSpPr>
            <p:spPr bwMode="auto">
              <a:xfrm>
                <a:off x="8288338" y="2487613"/>
                <a:ext cx="338137" cy="6350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60"/>
              <p:cNvSpPr>
                <a:spLocks/>
              </p:cNvSpPr>
              <p:nvPr/>
            </p:nvSpPr>
            <p:spPr bwMode="auto">
              <a:xfrm>
                <a:off x="8342313" y="2154238"/>
                <a:ext cx="112712" cy="101600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61"/>
              <p:cNvSpPr>
                <a:spLocks/>
              </p:cNvSpPr>
              <p:nvPr/>
            </p:nvSpPr>
            <p:spPr bwMode="auto">
              <a:xfrm>
                <a:off x="8464550" y="2214563"/>
                <a:ext cx="117475" cy="101600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162"/>
              <p:cNvSpPr>
                <a:spLocks noEditPoints="1"/>
              </p:cNvSpPr>
              <p:nvPr/>
            </p:nvSpPr>
            <p:spPr bwMode="auto">
              <a:xfrm>
                <a:off x="8002588" y="1973263"/>
                <a:ext cx="487362" cy="514350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021990" y="1756640"/>
            <a:ext cx="1260000" cy="1260000"/>
            <a:chOff x="2388241" y="3157505"/>
            <a:chExt cx="1260000" cy="1260000"/>
          </a:xfrm>
        </p:grpSpPr>
        <p:grpSp>
          <p:nvGrpSpPr>
            <p:cNvPr id="27" name="组合 122"/>
            <p:cNvGrpSpPr>
              <a:grpSpLocks/>
            </p:cNvGrpSpPr>
            <p:nvPr/>
          </p:nvGrpSpPr>
          <p:grpSpPr bwMode="auto">
            <a:xfrm>
              <a:off x="2388241" y="3157505"/>
              <a:ext cx="1260000" cy="1260000"/>
              <a:chOff x="0" y="0"/>
              <a:chExt cx="987425" cy="987425"/>
            </a:xfrm>
          </p:grpSpPr>
          <p:grpSp>
            <p:nvGrpSpPr>
              <p:cNvPr id="31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987425" cy="987425"/>
                <a:chOff x="0" y="0"/>
                <a:chExt cx="2230035" cy="2230035"/>
              </a:xfrm>
            </p:grpSpPr>
            <p:grpSp>
              <p:nvGrpSpPr>
                <p:cNvPr id="33" name="Group 1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30035" cy="2230035"/>
                  <a:chOff x="0" y="0"/>
                  <a:chExt cx="2825086" cy="2825086"/>
                </a:xfrm>
              </p:grpSpPr>
              <p:sp>
                <p:nvSpPr>
                  <p:cNvPr id="35" name="椭圆 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825086" cy="282508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5A5A5"/>
                      </a:gs>
                      <a:gs pos="50000">
                        <a:srgbClr val="D8D8D8"/>
                      </a:gs>
                      <a:gs pos="100000">
                        <a:srgbClr val="FFFFFF"/>
                      </a:gs>
                    </a:gsLst>
                    <a:path path="rect">
                      <a:fillToRect t="100000" r="10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sp>
                <p:nvSpPr>
                  <p:cNvPr id="36" name="椭圆 22"/>
                  <p:cNvSpPr>
                    <a:spLocks noChangeArrowheads="1"/>
                  </p:cNvSpPr>
                  <p:nvPr/>
                </p:nvSpPr>
                <p:spPr bwMode="auto">
                  <a:xfrm>
                    <a:off x="27057" y="16089"/>
                    <a:ext cx="2770969" cy="277096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7F7F7F"/>
                      </a:gs>
                      <a:gs pos="45000">
                        <a:srgbClr val="D8D8D8"/>
                      </a:gs>
                      <a:gs pos="100000">
                        <a:srgbClr val="FFFFFF"/>
                      </a:gs>
                    </a:gsLst>
                    <a:path path="rect">
                      <a:fillToRect l="100000" b="10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 eaLnBrk="1" hangingPunct="1"/>
                    <a:endParaRPr lang="zh-CN" altLang="en-US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</p:grpSp>
            <p:sp>
              <p:nvSpPr>
                <p:cNvPr id="34" name="椭圆 20"/>
                <p:cNvSpPr>
                  <a:spLocks noChangeArrowheads="1"/>
                </p:cNvSpPr>
                <p:nvPr/>
              </p:nvSpPr>
              <p:spPr bwMode="auto">
                <a:xfrm>
                  <a:off x="293283" y="283769"/>
                  <a:ext cx="1643466" cy="1643466"/>
                </a:xfrm>
                <a:prstGeom prst="ellipse">
                  <a:avLst/>
                </a:prstGeom>
                <a:solidFill>
                  <a:srgbClr val="4A95B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32" name="文本框 35"/>
              <p:cNvSpPr>
                <a:spLocks noChangeArrowheads="1"/>
              </p:cNvSpPr>
              <p:nvPr/>
            </p:nvSpPr>
            <p:spPr bwMode="auto">
              <a:xfrm>
                <a:off x="129861" y="166529"/>
                <a:ext cx="727075" cy="60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endParaRPr lang="zh-CN" altLang="en-US" sz="4400" b="1" dirty="0">
                  <a:solidFill>
                    <a:srgbClr val="FFFFFF"/>
                  </a:solidFill>
                  <a:sym typeface="宋体" pitchFamily="2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725863" y="3544052"/>
              <a:ext cx="565150" cy="455612"/>
              <a:chOff x="7165975" y="4948238"/>
              <a:chExt cx="565150" cy="455612"/>
            </a:xfrm>
            <a:solidFill>
              <a:schemeClr val="bg1"/>
            </a:solidFill>
          </p:grpSpPr>
          <p:sp>
            <p:nvSpPr>
              <p:cNvPr id="29" name="Freeform 155"/>
              <p:cNvSpPr>
                <a:spLocks noEditPoints="1"/>
              </p:cNvSpPr>
              <p:nvPr/>
            </p:nvSpPr>
            <p:spPr bwMode="auto">
              <a:xfrm>
                <a:off x="7165975" y="5100638"/>
                <a:ext cx="509588" cy="303212"/>
              </a:xfrm>
              <a:custGeom>
                <a:avLst/>
                <a:gdLst>
                  <a:gd name="T0" fmla="*/ 90 w 321"/>
                  <a:gd name="T1" fmla="*/ 73 h 191"/>
                  <a:gd name="T2" fmla="*/ 90 w 321"/>
                  <a:gd name="T3" fmla="*/ 191 h 191"/>
                  <a:gd name="T4" fmla="*/ 141 w 321"/>
                  <a:gd name="T5" fmla="*/ 191 h 191"/>
                  <a:gd name="T6" fmla="*/ 141 w 321"/>
                  <a:gd name="T7" fmla="*/ 73 h 191"/>
                  <a:gd name="T8" fmla="*/ 115 w 321"/>
                  <a:gd name="T9" fmla="*/ 50 h 191"/>
                  <a:gd name="T10" fmla="*/ 90 w 321"/>
                  <a:gd name="T11" fmla="*/ 73 h 191"/>
                  <a:gd name="T12" fmla="*/ 0 w 321"/>
                  <a:gd name="T13" fmla="*/ 191 h 191"/>
                  <a:gd name="T14" fmla="*/ 53 w 321"/>
                  <a:gd name="T15" fmla="*/ 191 h 191"/>
                  <a:gd name="T16" fmla="*/ 53 w 321"/>
                  <a:gd name="T17" fmla="*/ 101 h 191"/>
                  <a:gd name="T18" fmla="*/ 0 w 321"/>
                  <a:gd name="T19" fmla="*/ 146 h 191"/>
                  <a:gd name="T20" fmla="*/ 0 w 321"/>
                  <a:gd name="T21" fmla="*/ 191 h 191"/>
                  <a:gd name="T22" fmla="*/ 268 w 321"/>
                  <a:gd name="T23" fmla="*/ 45 h 191"/>
                  <a:gd name="T24" fmla="*/ 268 w 321"/>
                  <a:gd name="T25" fmla="*/ 191 h 191"/>
                  <a:gd name="T26" fmla="*/ 321 w 321"/>
                  <a:gd name="T27" fmla="*/ 191 h 191"/>
                  <a:gd name="T28" fmla="*/ 321 w 321"/>
                  <a:gd name="T29" fmla="*/ 0 h 191"/>
                  <a:gd name="T30" fmla="*/ 268 w 321"/>
                  <a:gd name="T31" fmla="*/ 45 h 191"/>
                  <a:gd name="T32" fmla="*/ 178 w 321"/>
                  <a:gd name="T33" fmla="*/ 103 h 191"/>
                  <a:gd name="T34" fmla="*/ 178 w 321"/>
                  <a:gd name="T35" fmla="*/ 191 h 191"/>
                  <a:gd name="T36" fmla="*/ 231 w 321"/>
                  <a:gd name="T37" fmla="*/ 191 h 191"/>
                  <a:gd name="T38" fmla="*/ 231 w 321"/>
                  <a:gd name="T39" fmla="*/ 75 h 191"/>
                  <a:gd name="T40" fmla="*/ 188 w 321"/>
                  <a:gd name="T41" fmla="*/ 112 h 191"/>
                  <a:gd name="T42" fmla="*/ 178 w 321"/>
                  <a:gd name="T43" fmla="*/ 10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1" h="191">
                    <a:moveTo>
                      <a:pt x="90" y="73"/>
                    </a:moveTo>
                    <a:lnTo>
                      <a:pt x="90" y="191"/>
                    </a:lnTo>
                    <a:lnTo>
                      <a:pt x="141" y="191"/>
                    </a:lnTo>
                    <a:lnTo>
                      <a:pt x="141" y="73"/>
                    </a:lnTo>
                    <a:lnTo>
                      <a:pt x="115" y="50"/>
                    </a:lnTo>
                    <a:lnTo>
                      <a:pt x="90" y="73"/>
                    </a:lnTo>
                    <a:close/>
                    <a:moveTo>
                      <a:pt x="0" y="191"/>
                    </a:moveTo>
                    <a:lnTo>
                      <a:pt x="53" y="191"/>
                    </a:lnTo>
                    <a:lnTo>
                      <a:pt x="53" y="101"/>
                    </a:lnTo>
                    <a:lnTo>
                      <a:pt x="0" y="146"/>
                    </a:lnTo>
                    <a:lnTo>
                      <a:pt x="0" y="191"/>
                    </a:lnTo>
                    <a:close/>
                    <a:moveTo>
                      <a:pt x="268" y="45"/>
                    </a:moveTo>
                    <a:lnTo>
                      <a:pt x="268" y="191"/>
                    </a:lnTo>
                    <a:lnTo>
                      <a:pt x="321" y="191"/>
                    </a:lnTo>
                    <a:lnTo>
                      <a:pt x="321" y="0"/>
                    </a:lnTo>
                    <a:lnTo>
                      <a:pt x="268" y="45"/>
                    </a:lnTo>
                    <a:close/>
                    <a:moveTo>
                      <a:pt x="178" y="103"/>
                    </a:moveTo>
                    <a:lnTo>
                      <a:pt x="178" y="191"/>
                    </a:lnTo>
                    <a:lnTo>
                      <a:pt x="231" y="191"/>
                    </a:lnTo>
                    <a:lnTo>
                      <a:pt x="231" y="75"/>
                    </a:lnTo>
                    <a:lnTo>
                      <a:pt x="188" y="112"/>
                    </a:lnTo>
                    <a:lnTo>
                      <a:pt x="178" y="10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56"/>
              <p:cNvSpPr>
                <a:spLocks/>
              </p:cNvSpPr>
              <p:nvPr/>
            </p:nvSpPr>
            <p:spPr bwMode="auto">
              <a:xfrm>
                <a:off x="7165975" y="4948238"/>
                <a:ext cx="565150" cy="330200"/>
              </a:xfrm>
              <a:custGeom>
                <a:avLst/>
                <a:gdLst>
                  <a:gd name="T0" fmla="*/ 356 w 356"/>
                  <a:gd name="T1" fmla="*/ 0 h 208"/>
                  <a:gd name="T2" fmla="*/ 255 w 356"/>
                  <a:gd name="T3" fmla="*/ 0 h 208"/>
                  <a:gd name="T4" fmla="*/ 298 w 356"/>
                  <a:gd name="T5" fmla="*/ 40 h 208"/>
                  <a:gd name="T6" fmla="*/ 188 w 356"/>
                  <a:gd name="T7" fmla="*/ 135 h 208"/>
                  <a:gd name="T8" fmla="*/ 115 w 356"/>
                  <a:gd name="T9" fmla="*/ 73 h 208"/>
                  <a:gd name="T10" fmla="*/ 0 w 356"/>
                  <a:gd name="T11" fmla="*/ 167 h 208"/>
                  <a:gd name="T12" fmla="*/ 0 w 356"/>
                  <a:gd name="T13" fmla="*/ 208 h 208"/>
                  <a:gd name="T14" fmla="*/ 115 w 356"/>
                  <a:gd name="T15" fmla="*/ 113 h 208"/>
                  <a:gd name="T16" fmla="*/ 188 w 356"/>
                  <a:gd name="T17" fmla="*/ 176 h 208"/>
                  <a:gd name="T18" fmla="*/ 319 w 356"/>
                  <a:gd name="T19" fmla="*/ 64 h 208"/>
                  <a:gd name="T20" fmla="*/ 356 w 356"/>
                  <a:gd name="T21" fmla="*/ 98 h 208"/>
                  <a:gd name="T22" fmla="*/ 356 w 356"/>
                  <a:gd name="T2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6" h="208">
                    <a:moveTo>
                      <a:pt x="356" y="0"/>
                    </a:moveTo>
                    <a:lnTo>
                      <a:pt x="255" y="0"/>
                    </a:lnTo>
                    <a:lnTo>
                      <a:pt x="298" y="40"/>
                    </a:lnTo>
                    <a:lnTo>
                      <a:pt x="188" y="135"/>
                    </a:lnTo>
                    <a:lnTo>
                      <a:pt x="115" y="73"/>
                    </a:lnTo>
                    <a:lnTo>
                      <a:pt x="0" y="167"/>
                    </a:lnTo>
                    <a:lnTo>
                      <a:pt x="0" y="208"/>
                    </a:lnTo>
                    <a:lnTo>
                      <a:pt x="115" y="113"/>
                    </a:lnTo>
                    <a:lnTo>
                      <a:pt x="188" y="176"/>
                    </a:lnTo>
                    <a:lnTo>
                      <a:pt x="319" y="64"/>
                    </a:lnTo>
                    <a:lnTo>
                      <a:pt x="356" y="98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7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29117"/>
              </p:ext>
            </p:extLst>
          </p:nvPr>
        </p:nvGraphicFramePr>
        <p:xfrm>
          <a:off x="1227270" y="4025736"/>
          <a:ext cx="3121789" cy="13299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4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方案类型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卡顿比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3%~5% 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PCDN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1%~3%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32487" marR="132487" marT="66243" marB="662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34465"/>
              </p:ext>
            </p:extLst>
          </p:nvPr>
        </p:nvGraphicFramePr>
        <p:xfrm>
          <a:off x="8525871" y="4025736"/>
          <a:ext cx="2725897" cy="133790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7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方案类型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延迟（</a:t>
                      </a:r>
                      <a:r>
                        <a:rPr lang="en-US" altLang="zh-CN" sz="1400" dirty="0"/>
                        <a:t>s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5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3-5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4-8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646"/>
              </p:ext>
            </p:extLst>
          </p:nvPr>
        </p:nvGraphicFramePr>
        <p:xfrm>
          <a:off x="4799270" y="4025736"/>
          <a:ext cx="3290845" cy="133790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6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方案类型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首帧时间（</a:t>
                      </a:r>
                      <a:r>
                        <a:rPr lang="en-US" altLang="zh-CN" sz="1400" dirty="0" err="1"/>
                        <a:t>ms</a:t>
                      </a:r>
                      <a:r>
                        <a:rPr lang="zh-CN" altLang="en-US" sz="1400" dirty="0"/>
                        <a:t>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7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700~1500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31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PCDN</a:t>
                      </a:r>
                      <a:r>
                        <a:rPr lang="zh-CN" altLang="en-US" sz="1400" dirty="0"/>
                        <a:t>方案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720~1550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组合 122"/>
          <p:cNvGrpSpPr>
            <a:grpSpLocks/>
          </p:cNvGrpSpPr>
          <p:nvPr/>
        </p:nvGrpSpPr>
        <p:grpSpPr bwMode="auto">
          <a:xfrm>
            <a:off x="5543983" y="1756640"/>
            <a:ext cx="1260000" cy="1260000"/>
            <a:chOff x="0" y="0"/>
            <a:chExt cx="987425" cy="987425"/>
          </a:xfrm>
        </p:grpSpPr>
        <p:grpSp>
          <p:nvGrpSpPr>
            <p:cNvPr id="64" name="Group 15"/>
            <p:cNvGrpSpPr>
              <a:grpSpLocks/>
            </p:cNvGrpSpPr>
            <p:nvPr/>
          </p:nvGrpSpPr>
          <p:grpSpPr bwMode="auto">
            <a:xfrm>
              <a:off x="0" y="0"/>
              <a:ext cx="987425" cy="987425"/>
              <a:chOff x="0" y="0"/>
              <a:chExt cx="2230035" cy="2230035"/>
            </a:xfrm>
          </p:grpSpPr>
          <p:grpSp>
            <p:nvGrpSpPr>
              <p:cNvPr id="66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2230035" cy="2230035"/>
                <a:chOff x="0" y="0"/>
                <a:chExt cx="2825086" cy="2825086"/>
              </a:xfrm>
            </p:grpSpPr>
            <p:sp>
              <p:nvSpPr>
                <p:cNvPr id="68" name="椭圆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25086" cy="282508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5A5A5"/>
                    </a:gs>
                    <a:gs pos="50000">
                      <a:srgbClr val="D8D8D8"/>
                    </a:gs>
                    <a:gs pos="100000">
                      <a:srgbClr val="FFFFFF"/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69" name="椭圆 22"/>
                <p:cNvSpPr>
                  <a:spLocks noChangeArrowheads="1"/>
                </p:cNvSpPr>
                <p:nvPr/>
              </p:nvSpPr>
              <p:spPr bwMode="auto">
                <a:xfrm>
                  <a:off x="27057" y="16089"/>
                  <a:ext cx="2770969" cy="27709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F7F7F"/>
                    </a:gs>
                    <a:gs pos="45000">
                      <a:srgbClr val="D8D8D8"/>
                    </a:gs>
                    <a:gs pos="100000">
                      <a:srgbClr val="FFFFFF"/>
                    </a:gs>
                  </a:gsLst>
                  <a:path path="rect">
                    <a:fillToRect l="100000" b="10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  <p:sp>
            <p:nvSpPr>
              <p:cNvPr id="67" name="椭圆 20"/>
              <p:cNvSpPr>
                <a:spLocks noChangeArrowheads="1"/>
              </p:cNvSpPr>
              <p:nvPr/>
            </p:nvSpPr>
            <p:spPr bwMode="auto">
              <a:xfrm>
                <a:off x="259672" y="318684"/>
                <a:ext cx="1643467" cy="1643467"/>
              </a:xfrm>
              <a:prstGeom prst="ellipse">
                <a:avLst/>
              </a:prstGeom>
              <a:solidFill>
                <a:srgbClr val="4A95B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65" name="文本框 35"/>
            <p:cNvSpPr>
              <a:spLocks noChangeArrowheads="1"/>
            </p:cNvSpPr>
            <p:nvPr/>
          </p:nvSpPr>
          <p:spPr bwMode="auto">
            <a:xfrm>
              <a:off x="129861" y="166529"/>
              <a:ext cx="727075" cy="602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zh-CN" altLang="en-US" sz="4400" b="1" dirty="0">
                <a:solidFill>
                  <a:srgbClr val="FFFFFF"/>
                </a:solidFill>
                <a:sym typeface="宋体" pitchFamily="2" charset="-122"/>
              </a:endParaRPr>
            </a:p>
          </p:txBody>
        </p:sp>
      </p:grpSp>
      <p:grpSp>
        <p:nvGrpSpPr>
          <p:cNvPr id="70" name="组合 54"/>
          <p:cNvGrpSpPr/>
          <p:nvPr/>
        </p:nvGrpSpPr>
        <p:grpSpPr>
          <a:xfrm>
            <a:off x="5930640" y="2159190"/>
            <a:ext cx="451364" cy="454901"/>
            <a:chOff x="5364088" y="1396769"/>
            <a:chExt cx="451364" cy="454901"/>
          </a:xfrm>
          <a:solidFill>
            <a:schemeClr val="tx1"/>
          </a:solidFill>
        </p:grpSpPr>
        <p:sp>
          <p:nvSpPr>
            <p:cNvPr id="71" name="Rectangle 183"/>
            <p:cNvSpPr>
              <a:spLocks noChangeArrowheads="1"/>
            </p:cNvSpPr>
            <p:nvPr/>
          </p:nvSpPr>
          <p:spPr bwMode="auto">
            <a:xfrm>
              <a:off x="5364088" y="1396769"/>
              <a:ext cx="193665" cy="159296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2" name="Rectangle 184"/>
            <p:cNvSpPr>
              <a:spLocks noChangeArrowheads="1"/>
            </p:cNvSpPr>
            <p:nvPr/>
          </p:nvSpPr>
          <p:spPr bwMode="auto">
            <a:xfrm>
              <a:off x="5631157" y="1408265"/>
              <a:ext cx="184294" cy="361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3" name="Rectangle 185"/>
            <p:cNvSpPr>
              <a:spLocks noChangeArrowheads="1"/>
            </p:cNvSpPr>
            <p:nvPr/>
          </p:nvSpPr>
          <p:spPr bwMode="auto">
            <a:xfrm>
              <a:off x="5631157" y="1510083"/>
              <a:ext cx="184294" cy="3448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4" name="Rectangle 186"/>
            <p:cNvSpPr>
              <a:spLocks noChangeArrowheads="1"/>
            </p:cNvSpPr>
            <p:nvPr/>
          </p:nvSpPr>
          <p:spPr bwMode="auto">
            <a:xfrm>
              <a:off x="5364088" y="1615186"/>
              <a:ext cx="140564" cy="3120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5" name="Rectangle 187"/>
            <p:cNvSpPr>
              <a:spLocks noChangeArrowheads="1"/>
            </p:cNvSpPr>
            <p:nvPr/>
          </p:nvSpPr>
          <p:spPr bwMode="auto">
            <a:xfrm>
              <a:off x="5601482" y="1615186"/>
              <a:ext cx="213968" cy="31202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6" name="Rectangle 188"/>
            <p:cNvSpPr>
              <a:spLocks noChangeArrowheads="1"/>
            </p:cNvSpPr>
            <p:nvPr/>
          </p:nvSpPr>
          <p:spPr bwMode="auto">
            <a:xfrm>
              <a:off x="5364088" y="1715362"/>
              <a:ext cx="181170" cy="361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7" name="Rectangle 189"/>
            <p:cNvSpPr>
              <a:spLocks noChangeArrowheads="1"/>
            </p:cNvSpPr>
            <p:nvPr/>
          </p:nvSpPr>
          <p:spPr bwMode="auto">
            <a:xfrm>
              <a:off x="5364088" y="1817182"/>
              <a:ext cx="259261" cy="3448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8" name="Rectangle 190"/>
            <p:cNvSpPr>
              <a:spLocks noChangeArrowheads="1"/>
            </p:cNvSpPr>
            <p:nvPr/>
          </p:nvSpPr>
          <p:spPr bwMode="auto">
            <a:xfrm>
              <a:off x="5612417" y="1715362"/>
              <a:ext cx="51540" cy="361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79" name="Rectangle 191"/>
            <p:cNvSpPr>
              <a:spLocks noChangeArrowheads="1"/>
            </p:cNvSpPr>
            <p:nvPr/>
          </p:nvSpPr>
          <p:spPr bwMode="auto">
            <a:xfrm>
              <a:off x="5720181" y="1715362"/>
              <a:ext cx="95271" cy="3612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80" name="Rectangle 192"/>
            <p:cNvSpPr>
              <a:spLocks noChangeArrowheads="1"/>
            </p:cNvSpPr>
            <p:nvPr/>
          </p:nvSpPr>
          <p:spPr bwMode="auto">
            <a:xfrm>
              <a:off x="5685821" y="1817182"/>
              <a:ext cx="129631" cy="3448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Segoe UI" charset="0"/>
                  <a:ea typeface="微软雅黑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zh-CN">
                <a:solidFill>
                  <a:schemeClr val="bg1"/>
                </a:solidFill>
                <a:latin typeface="+mj-ea"/>
                <a:ea typeface="+mj-ea"/>
                <a:sym typeface="宋体" charset="0"/>
              </a:endParaRPr>
            </a:p>
          </p:txBody>
        </p:sp>
      </p:grpSp>
      <p:sp>
        <p:nvSpPr>
          <p:cNvPr id="81" name="矩形 6"/>
          <p:cNvSpPr>
            <a:spLocks noChangeArrowheads="1"/>
          </p:cNvSpPr>
          <p:nvPr/>
        </p:nvSpPr>
        <p:spPr bwMode="auto">
          <a:xfrm>
            <a:off x="5304048" y="3238912"/>
            <a:ext cx="1851955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914D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首屏时间</a:t>
            </a:r>
          </a:p>
        </p:txBody>
      </p:sp>
    </p:spTree>
    <p:extLst>
      <p:ext uri="{BB962C8B-B14F-4D97-AF65-F5344CB8AC3E}">
        <p14:creationId xmlns:p14="http://schemas.microsoft.com/office/powerpoint/2010/main" val="56394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04800" y="195590"/>
            <a:ext cx="61652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altLang="zh-CN" sz="2800" b="1" dirty="0">
                <a:solidFill>
                  <a:srgbClr val="8DF7FF"/>
                </a:solidFill>
                <a:latin typeface="+mn-ea"/>
                <a:ea typeface="+mn-ea"/>
              </a:rPr>
              <a:t>PCDN</a:t>
            </a:r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产品优势</a:t>
            </a:r>
            <a:endParaRPr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5186163" y="-155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延迟 14"/>
          <p:cNvSpPr/>
          <p:nvPr/>
        </p:nvSpPr>
        <p:spPr>
          <a:xfrm rot="5400000">
            <a:off x="8636479" y="1778618"/>
            <a:ext cx="1430645" cy="1430645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延迟 15"/>
          <p:cNvSpPr/>
          <p:nvPr/>
        </p:nvSpPr>
        <p:spPr>
          <a:xfrm rot="5400000">
            <a:off x="5380678" y="1778618"/>
            <a:ext cx="1430645" cy="1430645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延迟 3"/>
          <p:cNvSpPr/>
          <p:nvPr/>
        </p:nvSpPr>
        <p:spPr>
          <a:xfrm rot="5400000">
            <a:off x="2088059" y="1778618"/>
            <a:ext cx="1430645" cy="1430645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延迟 18"/>
          <p:cNvSpPr/>
          <p:nvPr/>
        </p:nvSpPr>
        <p:spPr>
          <a:xfrm rot="5400000">
            <a:off x="2507236" y="1743565"/>
            <a:ext cx="592290" cy="592290"/>
          </a:xfrm>
          <a:prstGeom prst="flowChartDelay">
            <a:avLst/>
          </a:prstGeom>
          <a:solidFill>
            <a:schemeClr val="tx1"/>
          </a:soli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4" name="延迟 19"/>
          <p:cNvSpPr/>
          <p:nvPr/>
        </p:nvSpPr>
        <p:spPr>
          <a:xfrm rot="5400000">
            <a:off x="5799855" y="1739166"/>
            <a:ext cx="592290" cy="592290"/>
          </a:xfrm>
          <a:prstGeom prst="flowChartDelay">
            <a:avLst/>
          </a:prstGeom>
          <a:solidFill>
            <a:schemeClr val="tx1"/>
          </a:soli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延迟 20"/>
          <p:cNvSpPr/>
          <p:nvPr/>
        </p:nvSpPr>
        <p:spPr>
          <a:xfrm rot="5400000">
            <a:off x="9074256" y="1746512"/>
            <a:ext cx="592290" cy="592290"/>
          </a:xfrm>
          <a:prstGeom prst="flowChartDelay">
            <a:avLst/>
          </a:prstGeom>
          <a:solidFill>
            <a:schemeClr val="tx1"/>
          </a:solidFill>
          <a:ln>
            <a:noFill/>
          </a:ln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24"/>
          <p:cNvSpPr txBox="1"/>
          <p:nvPr/>
        </p:nvSpPr>
        <p:spPr>
          <a:xfrm>
            <a:off x="2663991" y="1893939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7" name="文本框 25"/>
          <p:cNvSpPr txBox="1"/>
          <p:nvPr/>
        </p:nvSpPr>
        <p:spPr>
          <a:xfrm>
            <a:off x="5956610" y="1893939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8" name="文本框 26"/>
          <p:cNvSpPr txBox="1"/>
          <p:nvPr/>
        </p:nvSpPr>
        <p:spPr>
          <a:xfrm>
            <a:off x="9231011" y="1893103"/>
            <a:ext cx="2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38962" y="366714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+mn-ea"/>
              </a:rPr>
              <a:t>SDK</a:t>
            </a:r>
            <a:r>
              <a:rPr lang="zh-CN" altLang="en-US" b="1" dirty="0">
                <a:solidFill>
                  <a:schemeClr val="accent3"/>
                </a:solidFill>
                <a:latin typeface="+mn-ea"/>
              </a:rPr>
              <a:t>体积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542002" y="3666633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/>
                </a:solidFill>
                <a:latin typeface="+mn-ea"/>
              </a:rPr>
              <a:t>SDK</a:t>
            </a:r>
            <a:r>
              <a:rPr lang="zh-CN" altLang="en-US" b="1" dirty="0">
                <a:solidFill>
                  <a:schemeClr val="accent3"/>
                </a:solidFill>
                <a:latin typeface="+mn-ea"/>
              </a:rPr>
              <a:t>接入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797803" y="37042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</a:rPr>
              <a:t>安全防护</a:t>
            </a:r>
          </a:p>
        </p:txBody>
      </p:sp>
      <p:sp>
        <p:nvSpPr>
          <p:cNvPr id="92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2338533" y="4069016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300KB</a:t>
            </a:r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lang="en-US" altLang="zh-CN" sz="1600" b="1" dirty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动态加载</a:t>
            </a:r>
          </a:p>
        </p:txBody>
      </p:sp>
      <p:pic>
        <p:nvPicPr>
          <p:cNvPr id="93" name="图片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4" y="2060497"/>
            <a:ext cx="1363074" cy="1185058"/>
          </a:xfrm>
          <a:prstGeom prst="rect">
            <a:avLst/>
          </a:prstGeom>
        </p:spPr>
      </p:pic>
      <p:sp>
        <p:nvSpPr>
          <p:cNvPr id="95" name="Freeform 33"/>
          <p:cNvSpPr>
            <a:spLocks/>
          </p:cNvSpPr>
          <p:nvPr/>
        </p:nvSpPr>
        <p:spPr bwMode="auto">
          <a:xfrm>
            <a:off x="5832129" y="2469816"/>
            <a:ext cx="509587" cy="501650"/>
          </a:xfrm>
          <a:custGeom>
            <a:avLst/>
            <a:gdLst>
              <a:gd name="T0" fmla="*/ 102 w 150"/>
              <a:gd name="T1" fmla="*/ 17 h 147"/>
              <a:gd name="T2" fmla="*/ 103 w 150"/>
              <a:gd name="T3" fmla="*/ 32 h 147"/>
              <a:gd name="T4" fmla="*/ 102 w 150"/>
              <a:gd name="T5" fmla="*/ 46 h 147"/>
              <a:gd name="T6" fmla="*/ 104 w 150"/>
              <a:gd name="T7" fmla="*/ 50 h 147"/>
              <a:gd name="T8" fmla="*/ 104 w 150"/>
              <a:gd name="T9" fmla="*/ 62 h 147"/>
              <a:gd name="T10" fmla="*/ 102 w 150"/>
              <a:gd name="T11" fmla="*/ 68 h 147"/>
              <a:gd name="T12" fmla="*/ 97 w 150"/>
              <a:gd name="T13" fmla="*/ 72 h 147"/>
              <a:gd name="T14" fmla="*/ 96 w 150"/>
              <a:gd name="T15" fmla="*/ 82 h 147"/>
              <a:gd name="T16" fmla="*/ 92 w 150"/>
              <a:gd name="T17" fmla="*/ 90 h 147"/>
              <a:gd name="T18" fmla="*/ 96 w 150"/>
              <a:gd name="T19" fmla="*/ 90 h 147"/>
              <a:gd name="T20" fmla="*/ 102 w 150"/>
              <a:gd name="T21" fmla="*/ 101 h 147"/>
              <a:gd name="T22" fmla="*/ 109 w 150"/>
              <a:gd name="T23" fmla="*/ 103 h 147"/>
              <a:gd name="T24" fmla="*/ 132 w 150"/>
              <a:gd name="T25" fmla="*/ 113 h 147"/>
              <a:gd name="T26" fmla="*/ 150 w 150"/>
              <a:gd name="T27" fmla="*/ 124 h 147"/>
              <a:gd name="T28" fmla="*/ 150 w 150"/>
              <a:gd name="T29" fmla="*/ 147 h 147"/>
              <a:gd name="T30" fmla="*/ 0 w 150"/>
              <a:gd name="T31" fmla="*/ 147 h 147"/>
              <a:gd name="T32" fmla="*/ 0 w 150"/>
              <a:gd name="T33" fmla="*/ 124 h 147"/>
              <a:gd name="T34" fmla="*/ 18 w 150"/>
              <a:gd name="T35" fmla="*/ 113 h 147"/>
              <a:gd name="T36" fmla="*/ 41 w 150"/>
              <a:gd name="T37" fmla="*/ 103 h 147"/>
              <a:gd name="T38" fmla="*/ 48 w 150"/>
              <a:gd name="T39" fmla="*/ 101 h 147"/>
              <a:gd name="T40" fmla="*/ 54 w 150"/>
              <a:gd name="T41" fmla="*/ 90 h 147"/>
              <a:gd name="T42" fmla="*/ 57 w 150"/>
              <a:gd name="T43" fmla="*/ 90 h 147"/>
              <a:gd name="T44" fmla="*/ 53 w 150"/>
              <a:gd name="T45" fmla="*/ 83 h 147"/>
              <a:gd name="T46" fmla="*/ 52 w 150"/>
              <a:gd name="T47" fmla="*/ 70 h 147"/>
              <a:gd name="T48" fmla="*/ 49 w 150"/>
              <a:gd name="T49" fmla="*/ 70 h 147"/>
              <a:gd name="T50" fmla="*/ 44 w 150"/>
              <a:gd name="T51" fmla="*/ 53 h 147"/>
              <a:gd name="T52" fmla="*/ 46 w 150"/>
              <a:gd name="T53" fmla="*/ 46 h 147"/>
              <a:gd name="T54" fmla="*/ 58 w 150"/>
              <a:gd name="T55" fmla="*/ 7 h 147"/>
              <a:gd name="T56" fmla="*/ 90 w 150"/>
              <a:gd name="T57" fmla="*/ 7 h 147"/>
              <a:gd name="T58" fmla="*/ 93 w 150"/>
              <a:gd name="T59" fmla="*/ 10 h 147"/>
              <a:gd name="T60" fmla="*/ 98 w 150"/>
              <a:gd name="T61" fmla="*/ 10 h 147"/>
              <a:gd name="T62" fmla="*/ 102 w 150"/>
              <a:gd name="T63" fmla="*/ 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0" h="147">
                <a:moveTo>
                  <a:pt x="102" y="17"/>
                </a:moveTo>
                <a:cubicBezTo>
                  <a:pt x="103" y="22"/>
                  <a:pt x="103" y="26"/>
                  <a:pt x="103" y="32"/>
                </a:cubicBezTo>
                <a:cubicBezTo>
                  <a:pt x="103" y="34"/>
                  <a:pt x="102" y="43"/>
                  <a:pt x="102" y="46"/>
                </a:cubicBezTo>
                <a:cubicBezTo>
                  <a:pt x="102" y="48"/>
                  <a:pt x="103" y="48"/>
                  <a:pt x="104" y="50"/>
                </a:cubicBezTo>
                <a:cubicBezTo>
                  <a:pt x="105" y="54"/>
                  <a:pt x="105" y="59"/>
                  <a:pt x="104" y="62"/>
                </a:cubicBezTo>
                <a:cubicBezTo>
                  <a:pt x="104" y="64"/>
                  <a:pt x="103" y="66"/>
                  <a:pt x="102" y="68"/>
                </a:cubicBezTo>
                <a:cubicBezTo>
                  <a:pt x="101" y="70"/>
                  <a:pt x="98" y="70"/>
                  <a:pt x="97" y="72"/>
                </a:cubicBezTo>
                <a:cubicBezTo>
                  <a:pt x="96" y="75"/>
                  <a:pt x="97" y="78"/>
                  <a:pt x="96" y="82"/>
                </a:cubicBezTo>
                <a:cubicBezTo>
                  <a:pt x="95" y="85"/>
                  <a:pt x="92" y="85"/>
                  <a:pt x="92" y="90"/>
                </a:cubicBezTo>
                <a:cubicBezTo>
                  <a:pt x="93" y="90"/>
                  <a:pt x="94" y="90"/>
                  <a:pt x="96" y="90"/>
                </a:cubicBezTo>
                <a:cubicBezTo>
                  <a:pt x="97" y="93"/>
                  <a:pt x="100" y="99"/>
                  <a:pt x="102" y="101"/>
                </a:cubicBezTo>
                <a:cubicBezTo>
                  <a:pt x="104" y="102"/>
                  <a:pt x="107" y="102"/>
                  <a:pt x="109" y="103"/>
                </a:cubicBezTo>
                <a:cubicBezTo>
                  <a:pt x="116" y="106"/>
                  <a:pt x="125" y="110"/>
                  <a:pt x="132" y="113"/>
                </a:cubicBezTo>
                <a:cubicBezTo>
                  <a:pt x="139" y="116"/>
                  <a:pt x="148" y="117"/>
                  <a:pt x="150" y="124"/>
                </a:cubicBezTo>
                <a:cubicBezTo>
                  <a:pt x="150" y="129"/>
                  <a:pt x="150" y="141"/>
                  <a:pt x="150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1"/>
                  <a:pt x="0" y="129"/>
                  <a:pt x="0" y="124"/>
                </a:cubicBezTo>
                <a:cubicBezTo>
                  <a:pt x="3" y="117"/>
                  <a:pt x="11" y="116"/>
                  <a:pt x="18" y="113"/>
                </a:cubicBezTo>
                <a:cubicBezTo>
                  <a:pt x="25" y="110"/>
                  <a:pt x="34" y="106"/>
                  <a:pt x="41" y="103"/>
                </a:cubicBezTo>
                <a:cubicBezTo>
                  <a:pt x="44" y="102"/>
                  <a:pt x="46" y="102"/>
                  <a:pt x="48" y="101"/>
                </a:cubicBezTo>
                <a:cubicBezTo>
                  <a:pt x="50" y="99"/>
                  <a:pt x="53" y="93"/>
                  <a:pt x="54" y="90"/>
                </a:cubicBezTo>
                <a:cubicBezTo>
                  <a:pt x="57" y="90"/>
                  <a:pt x="57" y="90"/>
                  <a:pt x="57" y="90"/>
                </a:cubicBezTo>
                <a:cubicBezTo>
                  <a:pt x="57" y="86"/>
                  <a:pt x="54" y="85"/>
                  <a:pt x="53" y="83"/>
                </a:cubicBezTo>
                <a:cubicBezTo>
                  <a:pt x="53" y="79"/>
                  <a:pt x="53" y="74"/>
                  <a:pt x="52" y="70"/>
                </a:cubicBezTo>
                <a:cubicBezTo>
                  <a:pt x="52" y="71"/>
                  <a:pt x="49" y="70"/>
                  <a:pt x="49" y="70"/>
                </a:cubicBezTo>
                <a:cubicBezTo>
                  <a:pt x="45" y="67"/>
                  <a:pt x="45" y="57"/>
                  <a:pt x="44" y="53"/>
                </a:cubicBezTo>
                <a:cubicBezTo>
                  <a:pt x="44" y="51"/>
                  <a:pt x="47" y="49"/>
                  <a:pt x="46" y="46"/>
                </a:cubicBezTo>
                <a:cubicBezTo>
                  <a:pt x="42" y="25"/>
                  <a:pt x="48" y="11"/>
                  <a:pt x="58" y="7"/>
                </a:cubicBezTo>
                <a:cubicBezTo>
                  <a:pt x="65" y="5"/>
                  <a:pt x="78" y="0"/>
                  <a:pt x="90" y="7"/>
                </a:cubicBezTo>
                <a:cubicBezTo>
                  <a:pt x="93" y="10"/>
                  <a:pt x="93" y="10"/>
                  <a:pt x="93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100" y="12"/>
                  <a:pt x="102" y="17"/>
                  <a:pt x="102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6" name="Freeform 32"/>
          <p:cNvSpPr>
            <a:spLocks noEditPoints="1"/>
          </p:cNvSpPr>
          <p:nvPr/>
        </p:nvSpPr>
        <p:spPr bwMode="auto">
          <a:xfrm>
            <a:off x="5725765" y="2601962"/>
            <a:ext cx="722313" cy="361950"/>
          </a:xfrm>
          <a:custGeom>
            <a:avLst/>
            <a:gdLst>
              <a:gd name="T0" fmla="*/ 71 w 212"/>
              <a:gd name="T1" fmla="*/ 17 h 106"/>
              <a:gd name="T2" fmla="*/ 70 w 212"/>
              <a:gd name="T3" fmla="*/ 8 h 106"/>
              <a:gd name="T4" fmla="*/ 65 w 212"/>
              <a:gd name="T5" fmla="*/ 6 h 106"/>
              <a:gd name="T6" fmla="*/ 34 w 212"/>
              <a:gd name="T7" fmla="*/ 33 h 106"/>
              <a:gd name="T8" fmla="*/ 36 w 212"/>
              <a:gd name="T9" fmla="*/ 50 h 106"/>
              <a:gd name="T10" fmla="*/ 39 w 212"/>
              <a:gd name="T11" fmla="*/ 60 h 106"/>
              <a:gd name="T12" fmla="*/ 39 w 212"/>
              <a:gd name="T13" fmla="*/ 65 h 106"/>
              <a:gd name="T14" fmla="*/ 30 w 212"/>
              <a:gd name="T15" fmla="*/ 74 h 106"/>
              <a:gd name="T16" fmla="*/ 1 w 212"/>
              <a:gd name="T17" fmla="*/ 89 h 106"/>
              <a:gd name="T18" fmla="*/ 25 w 212"/>
              <a:gd name="T19" fmla="*/ 106 h 106"/>
              <a:gd name="T20" fmla="*/ 25 w 212"/>
              <a:gd name="T21" fmla="*/ 93 h 106"/>
              <a:gd name="T22" fmla="*/ 25 w 212"/>
              <a:gd name="T23" fmla="*/ 91 h 106"/>
              <a:gd name="T24" fmla="*/ 46 w 212"/>
              <a:gd name="T25" fmla="*/ 76 h 106"/>
              <a:gd name="T26" fmla="*/ 69 w 212"/>
              <a:gd name="T27" fmla="*/ 67 h 106"/>
              <a:gd name="T28" fmla="*/ 66 w 212"/>
              <a:gd name="T29" fmla="*/ 65 h 106"/>
              <a:gd name="T30" fmla="*/ 70 w 212"/>
              <a:gd name="T31" fmla="*/ 52 h 106"/>
              <a:gd name="T32" fmla="*/ 75 w 212"/>
              <a:gd name="T33" fmla="*/ 45 h 106"/>
              <a:gd name="T34" fmla="*/ 70 w 212"/>
              <a:gd name="T35" fmla="*/ 24 h 106"/>
              <a:gd name="T36" fmla="*/ 211 w 212"/>
              <a:gd name="T37" fmla="*/ 89 h 106"/>
              <a:gd name="T38" fmla="*/ 182 w 212"/>
              <a:gd name="T39" fmla="*/ 74 h 106"/>
              <a:gd name="T40" fmla="*/ 173 w 212"/>
              <a:gd name="T41" fmla="*/ 65 h 106"/>
              <a:gd name="T42" fmla="*/ 173 w 212"/>
              <a:gd name="T43" fmla="*/ 59 h 106"/>
              <a:gd name="T44" fmla="*/ 177 w 212"/>
              <a:gd name="T45" fmla="*/ 49 h 106"/>
              <a:gd name="T46" fmla="*/ 178 w 212"/>
              <a:gd name="T47" fmla="*/ 37 h 106"/>
              <a:gd name="T48" fmla="*/ 178 w 212"/>
              <a:gd name="T49" fmla="*/ 23 h 106"/>
              <a:gd name="T50" fmla="*/ 174 w 212"/>
              <a:gd name="T51" fmla="*/ 8 h 106"/>
              <a:gd name="T52" fmla="*/ 168 w 212"/>
              <a:gd name="T53" fmla="*/ 6 h 106"/>
              <a:gd name="T54" fmla="*/ 139 w 212"/>
              <a:gd name="T55" fmla="*/ 12 h 106"/>
              <a:gd name="T56" fmla="*/ 139 w 212"/>
              <a:gd name="T57" fmla="*/ 15 h 106"/>
              <a:gd name="T58" fmla="*/ 140 w 212"/>
              <a:gd name="T59" fmla="*/ 17 h 106"/>
              <a:gd name="T60" fmla="*/ 138 w 212"/>
              <a:gd name="T61" fmla="*/ 41 h 106"/>
              <a:gd name="T62" fmla="*/ 139 w 212"/>
              <a:gd name="T63" fmla="*/ 50 h 106"/>
              <a:gd name="T64" fmla="*/ 142 w 212"/>
              <a:gd name="T65" fmla="*/ 60 h 106"/>
              <a:gd name="T66" fmla="*/ 143 w 212"/>
              <a:gd name="T67" fmla="*/ 65 h 106"/>
              <a:gd name="T68" fmla="*/ 156 w 212"/>
              <a:gd name="T69" fmla="*/ 72 h 106"/>
              <a:gd name="T70" fmla="*/ 170 w 212"/>
              <a:gd name="T71" fmla="*/ 78 h 106"/>
              <a:gd name="T72" fmla="*/ 187 w 212"/>
              <a:gd name="T73" fmla="*/ 92 h 106"/>
              <a:gd name="T74" fmla="*/ 187 w 212"/>
              <a:gd name="T75" fmla="*/ 101 h 106"/>
              <a:gd name="T76" fmla="*/ 212 w 212"/>
              <a:gd name="T77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2" h="106">
                <a:moveTo>
                  <a:pt x="69" y="22"/>
                </a:moveTo>
                <a:cubicBezTo>
                  <a:pt x="69" y="20"/>
                  <a:pt x="70" y="18"/>
                  <a:pt x="71" y="17"/>
                </a:cubicBezTo>
                <a:cubicBezTo>
                  <a:pt x="71" y="16"/>
                  <a:pt x="71" y="16"/>
                  <a:pt x="71" y="16"/>
                </a:cubicBezTo>
                <a:cubicBezTo>
                  <a:pt x="71" y="13"/>
                  <a:pt x="70" y="11"/>
                  <a:pt x="70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5" y="6"/>
                  <a:pt x="65" y="6"/>
                  <a:pt x="65" y="6"/>
                </a:cubicBezTo>
                <a:cubicBezTo>
                  <a:pt x="56" y="0"/>
                  <a:pt x="47" y="4"/>
                  <a:pt x="42" y="6"/>
                </a:cubicBezTo>
                <a:cubicBezTo>
                  <a:pt x="35" y="8"/>
                  <a:pt x="30" y="18"/>
                  <a:pt x="34" y="33"/>
                </a:cubicBezTo>
                <a:cubicBezTo>
                  <a:pt x="34" y="36"/>
                  <a:pt x="32" y="37"/>
                  <a:pt x="32" y="38"/>
                </a:cubicBezTo>
                <a:cubicBezTo>
                  <a:pt x="33" y="41"/>
                  <a:pt x="33" y="49"/>
                  <a:pt x="36" y="50"/>
                </a:cubicBezTo>
                <a:cubicBezTo>
                  <a:pt x="36" y="51"/>
                  <a:pt x="38" y="51"/>
                  <a:pt x="38" y="51"/>
                </a:cubicBezTo>
                <a:cubicBezTo>
                  <a:pt x="38" y="54"/>
                  <a:pt x="38" y="57"/>
                  <a:pt x="39" y="60"/>
                </a:cubicBezTo>
                <a:cubicBezTo>
                  <a:pt x="39" y="62"/>
                  <a:pt x="41" y="62"/>
                  <a:pt x="42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38" y="67"/>
                  <a:pt x="37" y="72"/>
                  <a:pt x="35" y="73"/>
                </a:cubicBezTo>
                <a:cubicBezTo>
                  <a:pt x="33" y="73"/>
                  <a:pt x="32" y="74"/>
                  <a:pt x="30" y="74"/>
                </a:cubicBezTo>
                <a:cubicBezTo>
                  <a:pt x="25" y="76"/>
                  <a:pt x="19" y="79"/>
                  <a:pt x="13" y="81"/>
                </a:cubicBezTo>
                <a:cubicBezTo>
                  <a:pt x="8" y="83"/>
                  <a:pt x="2" y="84"/>
                  <a:pt x="1" y="89"/>
                </a:cubicBezTo>
                <a:cubicBezTo>
                  <a:pt x="1" y="93"/>
                  <a:pt x="0" y="101"/>
                  <a:pt x="0" y="106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5" y="104"/>
                  <a:pt x="25" y="103"/>
                  <a:pt x="25" y="101"/>
                </a:cubicBezTo>
                <a:cubicBezTo>
                  <a:pt x="25" y="98"/>
                  <a:pt x="25" y="95"/>
                  <a:pt x="25" y="93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1"/>
                  <a:pt x="25" y="91"/>
                  <a:pt x="25" y="91"/>
                </a:cubicBezTo>
                <a:cubicBezTo>
                  <a:pt x="28" y="83"/>
                  <a:pt x="36" y="80"/>
                  <a:pt x="42" y="78"/>
                </a:cubicBezTo>
                <a:cubicBezTo>
                  <a:pt x="44" y="77"/>
                  <a:pt x="45" y="77"/>
                  <a:pt x="46" y="76"/>
                </a:cubicBezTo>
                <a:cubicBezTo>
                  <a:pt x="49" y="75"/>
                  <a:pt x="53" y="74"/>
                  <a:pt x="56" y="72"/>
                </a:cubicBezTo>
                <a:cubicBezTo>
                  <a:pt x="60" y="70"/>
                  <a:pt x="65" y="68"/>
                  <a:pt x="69" y="67"/>
                </a:cubicBezTo>
                <a:cubicBezTo>
                  <a:pt x="69" y="66"/>
                  <a:pt x="69" y="66"/>
                  <a:pt x="69" y="65"/>
                </a:cubicBezTo>
                <a:cubicBezTo>
                  <a:pt x="68" y="65"/>
                  <a:pt x="67" y="65"/>
                  <a:pt x="66" y="65"/>
                </a:cubicBezTo>
                <a:cubicBezTo>
                  <a:pt x="66" y="62"/>
                  <a:pt x="68" y="61"/>
                  <a:pt x="69" y="59"/>
                </a:cubicBezTo>
                <a:cubicBezTo>
                  <a:pt x="70" y="57"/>
                  <a:pt x="69" y="54"/>
                  <a:pt x="70" y="52"/>
                </a:cubicBezTo>
                <a:cubicBezTo>
                  <a:pt x="71" y="51"/>
                  <a:pt x="73" y="50"/>
                  <a:pt x="73" y="49"/>
                </a:cubicBezTo>
                <a:cubicBezTo>
                  <a:pt x="74" y="48"/>
                  <a:pt x="75" y="46"/>
                  <a:pt x="75" y="45"/>
                </a:cubicBezTo>
                <a:cubicBezTo>
                  <a:pt x="75" y="44"/>
                  <a:pt x="75" y="43"/>
                  <a:pt x="75" y="43"/>
                </a:cubicBezTo>
                <a:cubicBezTo>
                  <a:pt x="71" y="38"/>
                  <a:pt x="70" y="30"/>
                  <a:pt x="70" y="24"/>
                </a:cubicBezTo>
                <a:cubicBezTo>
                  <a:pt x="70" y="23"/>
                  <a:pt x="70" y="23"/>
                  <a:pt x="69" y="22"/>
                </a:cubicBezTo>
                <a:close/>
                <a:moveTo>
                  <a:pt x="211" y="89"/>
                </a:moveTo>
                <a:cubicBezTo>
                  <a:pt x="210" y="84"/>
                  <a:pt x="204" y="83"/>
                  <a:pt x="199" y="81"/>
                </a:cubicBezTo>
                <a:cubicBezTo>
                  <a:pt x="193" y="79"/>
                  <a:pt x="187" y="76"/>
                  <a:pt x="182" y="74"/>
                </a:cubicBezTo>
                <a:cubicBezTo>
                  <a:pt x="180" y="74"/>
                  <a:pt x="179" y="73"/>
                  <a:pt x="177" y="73"/>
                </a:cubicBezTo>
                <a:cubicBezTo>
                  <a:pt x="175" y="72"/>
                  <a:pt x="174" y="67"/>
                  <a:pt x="173" y="65"/>
                </a:cubicBezTo>
                <a:cubicBezTo>
                  <a:pt x="172" y="65"/>
                  <a:pt x="171" y="65"/>
                  <a:pt x="170" y="65"/>
                </a:cubicBezTo>
                <a:cubicBezTo>
                  <a:pt x="170" y="62"/>
                  <a:pt x="172" y="61"/>
                  <a:pt x="173" y="59"/>
                </a:cubicBezTo>
                <a:cubicBezTo>
                  <a:pt x="173" y="57"/>
                  <a:pt x="173" y="54"/>
                  <a:pt x="174" y="52"/>
                </a:cubicBezTo>
                <a:cubicBezTo>
                  <a:pt x="175" y="51"/>
                  <a:pt x="176" y="50"/>
                  <a:pt x="177" y="49"/>
                </a:cubicBezTo>
                <a:cubicBezTo>
                  <a:pt x="178" y="48"/>
                  <a:pt x="178" y="46"/>
                  <a:pt x="179" y="45"/>
                </a:cubicBezTo>
                <a:cubicBezTo>
                  <a:pt x="179" y="43"/>
                  <a:pt x="180" y="39"/>
                  <a:pt x="178" y="37"/>
                </a:cubicBezTo>
                <a:cubicBezTo>
                  <a:pt x="178" y="35"/>
                  <a:pt x="177" y="35"/>
                  <a:pt x="177" y="34"/>
                </a:cubicBezTo>
                <a:cubicBezTo>
                  <a:pt x="177" y="31"/>
                  <a:pt x="178" y="25"/>
                  <a:pt x="178" y="23"/>
                </a:cubicBezTo>
                <a:cubicBezTo>
                  <a:pt x="178" y="20"/>
                  <a:pt x="178" y="16"/>
                  <a:pt x="177" y="13"/>
                </a:cubicBezTo>
                <a:cubicBezTo>
                  <a:pt x="177" y="13"/>
                  <a:pt x="176" y="9"/>
                  <a:pt x="174" y="8"/>
                </a:cubicBezTo>
                <a:cubicBezTo>
                  <a:pt x="171" y="8"/>
                  <a:pt x="171" y="8"/>
                  <a:pt x="171" y="8"/>
                </a:cubicBezTo>
                <a:cubicBezTo>
                  <a:pt x="168" y="6"/>
                  <a:pt x="168" y="6"/>
                  <a:pt x="168" y="6"/>
                </a:cubicBezTo>
                <a:cubicBezTo>
                  <a:pt x="160" y="0"/>
                  <a:pt x="151" y="4"/>
                  <a:pt x="146" y="6"/>
                </a:cubicBezTo>
                <a:cubicBezTo>
                  <a:pt x="143" y="7"/>
                  <a:pt x="141" y="9"/>
                  <a:pt x="139" y="12"/>
                </a:cubicBezTo>
                <a:cubicBezTo>
                  <a:pt x="139" y="13"/>
                  <a:pt x="139" y="14"/>
                  <a:pt x="139" y="14"/>
                </a:cubicBezTo>
                <a:cubicBezTo>
                  <a:pt x="139" y="15"/>
                  <a:pt x="139" y="15"/>
                  <a:pt x="139" y="15"/>
                </a:cubicBezTo>
                <a:cubicBezTo>
                  <a:pt x="139" y="15"/>
                  <a:pt x="139" y="15"/>
                  <a:pt x="139" y="15"/>
                </a:cubicBezTo>
                <a:cubicBezTo>
                  <a:pt x="140" y="16"/>
                  <a:pt x="140" y="16"/>
                  <a:pt x="140" y="17"/>
                </a:cubicBezTo>
                <a:cubicBezTo>
                  <a:pt x="143" y="22"/>
                  <a:pt x="142" y="28"/>
                  <a:pt x="141" y="32"/>
                </a:cubicBezTo>
                <a:cubicBezTo>
                  <a:pt x="141" y="34"/>
                  <a:pt x="140" y="38"/>
                  <a:pt x="138" y="41"/>
                </a:cubicBezTo>
                <a:cubicBezTo>
                  <a:pt x="137" y="41"/>
                  <a:pt x="137" y="42"/>
                  <a:pt x="136" y="42"/>
                </a:cubicBezTo>
                <a:cubicBezTo>
                  <a:pt x="137" y="46"/>
                  <a:pt x="137" y="49"/>
                  <a:pt x="139" y="50"/>
                </a:cubicBezTo>
                <a:cubicBezTo>
                  <a:pt x="140" y="51"/>
                  <a:pt x="142" y="51"/>
                  <a:pt x="142" y="51"/>
                </a:cubicBezTo>
                <a:cubicBezTo>
                  <a:pt x="142" y="54"/>
                  <a:pt x="142" y="57"/>
                  <a:pt x="142" y="60"/>
                </a:cubicBezTo>
                <a:cubicBezTo>
                  <a:pt x="143" y="62"/>
                  <a:pt x="145" y="62"/>
                  <a:pt x="145" y="65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3" y="66"/>
                  <a:pt x="143" y="66"/>
                  <a:pt x="143" y="67"/>
                </a:cubicBezTo>
                <a:cubicBezTo>
                  <a:pt x="147" y="68"/>
                  <a:pt x="152" y="70"/>
                  <a:pt x="156" y="72"/>
                </a:cubicBezTo>
                <a:cubicBezTo>
                  <a:pt x="160" y="74"/>
                  <a:pt x="163" y="75"/>
                  <a:pt x="166" y="76"/>
                </a:cubicBezTo>
                <a:cubicBezTo>
                  <a:pt x="167" y="77"/>
                  <a:pt x="168" y="77"/>
                  <a:pt x="170" y="78"/>
                </a:cubicBezTo>
                <a:cubicBezTo>
                  <a:pt x="176" y="80"/>
                  <a:pt x="184" y="83"/>
                  <a:pt x="187" y="91"/>
                </a:cubicBezTo>
                <a:cubicBezTo>
                  <a:pt x="187" y="92"/>
                  <a:pt x="187" y="92"/>
                  <a:pt x="187" y="92"/>
                </a:cubicBezTo>
                <a:cubicBezTo>
                  <a:pt x="187" y="93"/>
                  <a:pt x="187" y="93"/>
                  <a:pt x="187" y="93"/>
                </a:cubicBezTo>
                <a:cubicBezTo>
                  <a:pt x="187" y="95"/>
                  <a:pt x="187" y="98"/>
                  <a:pt x="187" y="101"/>
                </a:cubicBezTo>
                <a:cubicBezTo>
                  <a:pt x="187" y="103"/>
                  <a:pt x="187" y="104"/>
                  <a:pt x="187" y="106"/>
                </a:cubicBezTo>
                <a:cubicBezTo>
                  <a:pt x="212" y="106"/>
                  <a:pt x="212" y="106"/>
                  <a:pt x="212" y="106"/>
                </a:cubicBezTo>
                <a:cubicBezTo>
                  <a:pt x="212" y="101"/>
                  <a:pt x="211" y="93"/>
                  <a:pt x="211" y="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7" name="文本框 9">
            <a:extLst>
              <a:ext uri="{FF2B5EF4-FFF2-40B4-BE49-F238E27FC236}">
                <a16:creationId xmlns:a16="http://schemas.microsoft.com/office/drawing/2014/main" id="{F81FCE47-6980-D04A-94DA-F3E91F2EB950}"/>
              </a:ext>
            </a:extLst>
          </p:cNvPr>
          <p:cNvSpPr txBox="1"/>
          <p:nvPr/>
        </p:nvSpPr>
        <p:spPr>
          <a:xfrm>
            <a:off x="5067030" y="4069016"/>
            <a:ext cx="2039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网络层</a:t>
            </a:r>
            <a:r>
              <a:rPr lang="en-US" altLang="zh-CN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Agent</a:t>
            </a:r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endParaRPr lang="en-US" altLang="zh-CN" sz="1600" b="1" dirty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接口开放</a:t>
            </a:r>
            <a:endParaRPr lang="en-US" altLang="zh-CN" sz="1600" b="1" dirty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不影响用户数据处理</a:t>
            </a:r>
          </a:p>
        </p:txBody>
      </p:sp>
      <p:pic>
        <p:nvPicPr>
          <p:cNvPr id="9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161" y="2452265"/>
            <a:ext cx="427281" cy="427281"/>
          </a:xfrm>
          <a:prstGeom prst="rect">
            <a:avLst/>
          </a:prstGeom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219418" y="4069016"/>
            <a:ext cx="226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Calibri" panose="020F0502020204030204" pitchFamily="34" charset="0"/>
              </a:rPr>
              <a:t>UDP</a:t>
            </a:r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Calibri" panose="020F0502020204030204" pitchFamily="34" charset="0"/>
              </a:rPr>
              <a:t>协议有效预防拦截</a:t>
            </a:r>
            <a:endParaRPr lang="en-US" altLang="zh-CN" sz="1600" b="1" dirty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b="1" dirty="0">
                <a:solidFill>
                  <a:srgbClr val="FFFF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sym typeface="Calibri" panose="020F0502020204030204" pitchFamily="34" charset="0"/>
              </a:rPr>
              <a:t> 内容校验机制防文件篡改</a:t>
            </a:r>
            <a:endParaRPr lang="en-US" sz="1600" b="1" dirty="0">
              <a:solidFill>
                <a:srgbClr val="FFFF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65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"/>
          <p:cNvSpPr txBox="1"/>
          <p:nvPr/>
        </p:nvSpPr>
        <p:spPr>
          <a:xfrm>
            <a:off x="304801" y="188685"/>
            <a:ext cx="378675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sz="2800" b="1">
                <a:solidFill>
                  <a:srgbClr val="8DF7FF"/>
                </a:solidFill>
                <a:latin typeface="+mn-ea"/>
                <a:ea typeface="+mn-ea"/>
              </a:rPr>
              <a:t>全平台全链路支持</a:t>
            </a:r>
            <a:endParaRPr sz="2800"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11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组合 3"/>
          <p:cNvGrpSpPr/>
          <p:nvPr/>
        </p:nvGrpSpPr>
        <p:grpSpPr>
          <a:xfrm>
            <a:off x="697420" y="1673295"/>
            <a:ext cx="10800000" cy="4002628"/>
            <a:chOff x="697420" y="2556687"/>
            <a:chExt cx="10800000" cy="4002628"/>
          </a:xfrm>
        </p:grpSpPr>
        <p:sp>
          <p:nvSpPr>
            <p:cNvPr id="83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5294074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84" name="圆角矩形 103">
              <a:extLst>
                <a:ext uri="{FF2B5EF4-FFF2-40B4-BE49-F238E27FC236}">
                  <a16:creationId xmlns:a16="http://schemas.microsoft.com/office/drawing/2014/main" id="{F5BB93C7-0F95-AA41-B861-139E547CF7D1}"/>
                </a:ext>
              </a:extLst>
            </p:cNvPr>
            <p:cNvSpPr/>
            <p:nvPr/>
          </p:nvSpPr>
          <p:spPr>
            <a:xfrm>
              <a:off x="2357560" y="5407435"/>
              <a:ext cx="39744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内存</a:t>
              </a:r>
            </a:p>
          </p:txBody>
        </p:sp>
        <p:sp>
          <p:nvSpPr>
            <p:cNvPr id="86" name="圆角矩形 105">
              <a:extLst>
                <a:ext uri="{FF2B5EF4-FFF2-40B4-BE49-F238E27FC236}">
                  <a16:creationId xmlns:a16="http://schemas.microsoft.com/office/drawing/2014/main" id="{5D5CDB1D-F213-5241-8E5B-843FDDF4FA33}"/>
                </a:ext>
              </a:extLst>
            </p:cNvPr>
            <p:cNvSpPr/>
            <p:nvPr/>
          </p:nvSpPr>
          <p:spPr>
            <a:xfrm>
              <a:off x="7258050" y="5407435"/>
              <a:ext cx="3973611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硬盘</a:t>
              </a:r>
            </a:p>
          </p:txBody>
        </p:sp>
        <p:sp>
          <p:nvSpPr>
            <p:cNvPr id="87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5380407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存储类型</a:t>
              </a:r>
            </a:p>
          </p:txBody>
        </p:sp>
        <p:sp>
          <p:nvSpPr>
            <p:cNvPr id="99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4604833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00" name="圆角矩形 103">
              <a:extLst>
                <a:ext uri="{FF2B5EF4-FFF2-40B4-BE49-F238E27FC236}">
                  <a16:creationId xmlns:a16="http://schemas.microsoft.com/office/drawing/2014/main" id="{F5BB93C7-0F95-AA41-B861-139E547CF7D1}"/>
                </a:ext>
              </a:extLst>
            </p:cNvPr>
            <p:cNvSpPr/>
            <p:nvPr/>
          </p:nvSpPr>
          <p:spPr>
            <a:xfrm>
              <a:off x="2357561" y="4712833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RTMFP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角矩形 104">
              <a:extLst>
                <a:ext uri="{FF2B5EF4-FFF2-40B4-BE49-F238E27FC236}">
                  <a16:creationId xmlns:a16="http://schemas.microsoft.com/office/drawing/2014/main" id="{D9B9F351-99E2-8941-8C8C-D178670145F9}"/>
                </a:ext>
              </a:extLst>
            </p:cNvPr>
            <p:cNvSpPr/>
            <p:nvPr/>
          </p:nvSpPr>
          <p:spPr>
            <a:xfrm>
              <a:off x="5318611" y="4712833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UPnP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角矩形 105">
              <a:extLst>
                <a:ext uri="{FF2B5EF4-FFF2-40B4-BE49-F238E27FC236}">
                  <a16:creationId xmlns:a16="http://schemas.microsoft.com/office/drawing/2014/main" id="{5D5CDB1D-F213-5241-8E5B-843FDDF4FA33}"/>
                </a:ext>
              </a:extLst>
            </p:cNvPr>
            <p:cNvSpPr/>
            <p:nvPr/>
          </p:nvSpPr>
          <p:spPr>
            <a:xfrm>
              <a:off x="8279661" y="4723556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Socket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4691166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P2P</a:t>
              </a:r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协议</a:t>
              </a:r>
            </a:p>
          </p:txBody>
        </p:sp>
        <p:sp>
          <p:nvSpPr>
            <p:cNvPr id="104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3915592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05" name="圆角矩形 103">
              <a:extLst>
                <a:ext uri="{FF2B5EF4-FFF2-40B4-BE49-F238E27FC236}">
                  <a16:creationId xmlns:a16="http://schemas.microsoft.com/office/drawing/2014/main" id="{F5BB93C7-0F95-AA41-B861-139E547CF7D1}"/>
                </a:ext>
              </a:extLst>
            </p:cNvPr>
            <p:cNvSpPr/>
            <p:nvPr/>
          </p:nvSpPr>
          <p:spPr>
            <a:xfrm>
              <a:off x="2357561" y="4023592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HLS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圆角矩形 104">
              <a:extLst>
                <a:ext uri="{FF2B5EF4-FFF2-40B4-BE49-F238E27FC236}">
                  <a16:creationId xmlns:a16="http://schemas.microsoft.com/office/drawing/2014/main" id="{D9B9F351-99E2-8941-8C8C-D178670145F9}"/>
                </a:ext>
              </a:extLst>
            </p:cNvPr>
            <p:cNvSpPr/>
            <p:nvPr/>
          </p:nvSpPr>
          <p:spPr>
            <a:xfrm>
              <a:off x="5318611" y="4023592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HTTP-FLV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105">
              <a:extLst>
                <a:ext uri="{FF2B5EF4-FFF2-40B4-BE49-F238E27FC236}">
                  <a16:creationId xmlns:a16="http://schemas.microsoft.com/office/drawing/2014/main" id="{5D5CDB1D-F213-5241-8E5B-843FDDF4FA33}"/>
                </a:ext>
              </a:extLst>
            </p:cNvPr>
            <p:cNvSpPr/>
            <p:nvPr/>
          </p:nvSpPr>
          <p:spPr>
            <a:xfrm>
              <a:off x="8279661" y="4034315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HTTP-MP4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4001925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协议格式</a:t>
              </a:r>
            </a:p>
          </p:txBody>
        </p:sp>
        <p:sp>
          <p:nvSpPr>
            <p:cNvPr id="109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3214609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13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3300942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平台系统</a:t>
              </a:r>
            </a:p>
          </p:txBody>
        </p:sp>
        <p:sp>
          <p:nvSpPr>
            <p:cNvPr id="114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2556687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15" name="圆角矩形 103">
              <a:extLst>
                <a:ext uri="{FF2B5EF4-FFF2-40B4-BE49-F238E27FC236}">
                  <a16:creationId xmlns:a16="http://schemas.microsoft.com/office/drawing/2014/main" id="{F5BB93C7-0F95-AA41-B861-139E547CF7D1}"/>
                </a:ext>
              </a:extLst>
            </p:cNvPr>
            <p:cNvSpPr/>
            <p:nvPr/>
          </p:nvSpPr>
          <p:spPr>
            <a:xfrm>
              <a:off x="2357561" y="2664687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音视频点播</a:t>
              </a:r>
            </a:p>
          </p:txBody>
        </p:sp>
        <p:sp>
          <p:nvSpPr>
            <p:cNvPr id="116" name="圆角矩形 104">
              <a:extLst>
                <a:ext uri="{FF2B5EF4-FFF2-40B4-BE49-F238E27FC236}">
                  <a16:creationId xmlns:a16="http://schemas.microsoft.com/office/drawing/2014/main" id="{D9B9F351-99E2-8941-8C8C-D178670145F9}"/>
                </a:ext>
              </a:extLst>
            </p:cNvPr>
            <p:cNvSpPr/>
            <p:nvPr/>
          </p:nvSpPr>
          <p:spPr>
            <a:xfrm>
              <a:off x="5318611" y="2664687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流媒体直播</a:t>
              </a:r>
            </a:p>
          </p:txBody>
        </p:sp>
        <p:sp>
          <p:nvSpPr>
            <p:cNvPr id="117" name="圆角矩形 105">
              <a:extLst>
                <a:ext uri="{FF2B5EF4-FFF2-40B4-BE49-F238E27FC236}">
                  <a16:creationId xmlns:a16="http://schemas.microsoft.com/office/drawing/2014/main" id="{5D5CDB1D-F213-5241-8E5B-843FDDF4FA33}"/>
                </a:ext>
              </a:extLst>
            </p:cNvPr>
            <p:cNvSpPr/>
            <p:nvPr/>
          </p:nvSpPr>
          <p:spPr>
            <a:xfrm>
              <a:off x="8279661" y="2675410"/>
              <a:ext cx="2952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大文件下载</a:t>
              </a:r>
            </a:p>
          </p:txBody>
        </p:sp>
        <p:sp>
          <p:nvSpPr>
            <p:cNvPr id="118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2643020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业务类型</a:t>
              </a:r>
            </a:p>
          </p:txBody>
        </p:sp>
        <p:sp>
          <p:nvSpPr>
            <p:cNvPr id="119" name="圆角矩形 113">
              <a:extLst>
                <a:ext uri="{FF2B5EF4-FFF2-40B4-BE49-F238E27FC236}">
                  <a16:creationId xmlns:a16="http://schemas.microsoft.com/office/drawing/2014/main" id="{C113A097-46AD-5B4D-B1F5-9FADF868F8B4}"/>
                </a:ext>
              </a:extLst>
            </p:cNvPr>
            <p:cNvSpPr/>
            <p:nvPr/>
          </p:nvSpPr>
          <p:spPr>
            <a:xfrm>
              <a:off x="2352071" y="3314609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iOS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0" name="圆角矩形 115">
              <a:extLst>
                <a:ext uri="{FF2B5EF4-FFF2-40B4-BE49-F238E27FC236}">
                  <a16:creationId xmlns:a16="http://schemas.microsoft.com/office/drawing/2014/main" id="{7919E332-544D-194B-8C7F-8DF2E0961E35}"/>
                </a:ext>
              </a:extLst>
            </p:cNvPr>
            <p:cNvSpPr/>
            <p:nvPr/>
          </p:nvSpPr>
          <p:spPr>
            <a:xfrm>
              <a:off x="5899615" y="3314609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OTT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1" name="圆角矩形 115">
              <a:extLst>
                <a:ext uri="{FF2B5EF4-FFF2-40B4-BE49-F238E27FC236}">
                  <a16:creationId xmlns:a16="http://schemas.microsoft.com/office/drawing/2014/main" id="{BD25C53E-7F67-264D-BDCF-E30EA5037465}"/>
                </a:ext>
              </a:extLst>
            </p:cNvPr>
            <p:cNvSpPr/>
            <p:nvPr/>
          </p:nvSpPr>
          <p:spPr>
            <a:xfrm>
              <a:off x="7673387" y="3314609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Flash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2" name="圆角矩形 115">
              <a:extLst>
                <a:ext uri="{FF2B5EF4-FFF2-40B4-BE49-F238E27FC236}">
                  <a16:creationId xmlns:a16="http://schemas.microsoft.com/office/drawing/2014/main" id="{97F4355F-46FB-674F-BDB2-62945BDC6807}"/>
                </a:ext>
              </a:extLst>
            </p:cNvPr>
            <p:cNvSpPr/>
            <p:nvPr/>
          </p:nvSpPr>
          <p:spPr>
            <a:xfrm>
              <a:off x="9431661" y="3314609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H5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3" name="圆角矩形 113">
              <a:extLst>
                <a:ext uri="{FF2B5EF4-FFF2-40B4-BE49-F238E27FC236}">
                  <a16:creationId xmlns:a16="http://schemas.microsoft.com/office/drawing/2014/main" id="{B7FA16B8-8DA1-5B49-B0FF-DE1216C3638F}"/>
                </a:ext>
              </a:extLst>
            </p:cNvPr>
            <p:cNvSpPr/>
            <p:nvPr/>
          </p:nvSpPr>
          <p:spPr>
            <a:xfrm>
              <a:off x="4125843" y="3314609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Android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9" name="矩形: 圆角 56">
              <a:extLst>
                <a:ext uri="{FF2B5EF4-FFF2-40B4-BE49-F238E27FC236}">
                  <a16:creationId xmlns:a16="http://schemas.microsoft.com/office/drawing/2014/main" id="{08D857AC-46C9-4F41-837B-593A9D86D722}"/>
                </a:ext>
              </a:extLst>
            </p:cNvPr>
            <p:cNvSpPr/>
            <p:nvPr/>
          </p:nvSpPr>
          <p:spPr>
            <a:xfrm>
              <a:off x="697420" y="5983315"/>
              <a:ext cx="10800000" cy="576000"/>
            </a:xfrm>
            <a:prstGeom prst="roundRect">
              <a:avLst>
                <a:gd name="adj" fmla="val 7839"/>
              </a:avLst>
            </a:prstGeom>
            <a:solidFill>
              <a:srgbClr val="393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30" name="圆角矩形 103">
              <a:extLst>
                <a:ext uri="{FF2B5EF4-FFF2-40B4-BE49-F238E27FC236}">
                  <a16:creationId xmlns:a16="http://schemas.microsoft.com/office/drawing/2014/main" id="{F5BB93C7-0F95-AA41-B861-139E547CF7D1}"/>
                </a:ext>
              </a:extLst>
            </p:cNvPr>
            <p:cNvSpPr/>
            <p:nvPr/>
          </p:nvSpPr>
          <p:spPr>
            <a:xfrm>
              <a:off x="2357560" y="6096676"/>
              <a:ext cx="3974400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用户自有终端分享开关</a:t>
              </a:r>
            </a:p>
          </p:txBody>
        </p:sp>
        <p:sp>
          <p:nvSpPr>
            <p:cNvPr id="131" name="圆角矩形 105">
              <a:extLst>
                <a:ext uri="{FF2B5EF4-FFF2-40B4-BE49-F238E27FC236}">
                  <a16:creationId xmlns:a16="http://schemas.microsoft.com/office/drawing/2014/main" id="{5D5CDB1D-F213-5241-8E5B-843FDDF4FA33}"/>
                </a:ext>
              </a:extLst>
            </p:cNvPr>
            <p:cNvSpPr/>
            <p:nvPr/>
          </p:nvSpPr>
          <p:spPr>
            <a:xfrm>
              <a:off x="7258050" y="6096676"/>
              <a:ext cx="3973611" cy="360000"/>
            </a:xfrm>
            <a:prstGeom prst="roundRect">
              <a:avLst>
                <a:gd name="adj" fmla="val 50000"/>
              </a:avLst>
            </a:prstGeom>
            <a:solidFill>
              <a:srgbClr val="4265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金山边缘下沉节点资源</a:t>
              </a:r>
            </a:p>
          </p:txBody>
        </p:sp>
        <p:sp>
          <p:nvSpPr>
            <p:cNvPr id="132" name="矩形 130">
              <a:extLst>
                <a:ext uri="{FF2B5EF4-FFF2-40B4-BE49-F238E27FC236}">
                  <a16:creationId xmlns:a16="http://schemas.microsoft.com/office/drawing/2014/main" id="{B96A22F4-AE4B-C54C-9426-6BDFE47045D8}"/>
                </a:ext>
              </a:extLst>
            </p:cNvPr>
            <p:cNvSpPr/>
            <p:nvPr/>
          </p:nvSpPr>
          <p:spPr>
            <a:xfrm>
              <a:off x="875429" y="6069648"/>
              <a:ext cx="13200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chemeClr val="accent4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资源接入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51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304800" y="204310"/>
            <a:ext cx="61652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sz="2800" b="1" dirty="0">
                <a:solidFill>
                  <a:srgbClr val="8DF7FF"/>
                </a:solidFill>
                <a:latin typeface="+mn-ea"/>
                <a:ea typeface="+mn-ea"/>
              </a:rPr>
              <a:t>产品架构</a:t>
            </a:r>
            <a:endParaRPr b="1" dirty="0">
              <a:solidFill>
                <a:srgbClr val="8DF7FF"/>
              </a:solidFill>
              <a:latin typeface="+mn-ea"/>
              <a:ea typeface="+mn-ea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0" y="188685"/>
            <a:ext cx="203200" cy="537030"/>
          </a:xfrm>
          <a:prstGeom prst="rect">
            <a:avLst/>
          </a:prstGeom>
          <a:solidFill>
            <a:srgbClr val="00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0782"/>
            <a:ext cx="10261600" cy="5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7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D2E1"/>
      </a:accent1>
      <a:accent2>
        <a:srgbClr val="128288"/>
      </a:accent2>
      <a:accent3>
        <a:srgbClr val="F58E2E"/>
      </a:accent3>
      <a:accent4>
        <a:srgbClr val="D23232"/>
      </a:accent4>
      <a:accent5>
        <a:srgbClr val="A01917"/>
      </a:accent5>
      <a:accent6>
        <a:srgbClr val="21AB82"/>
      </a:accent6>
      <a:hlink>
        <a:srgbClr val="0563C1"/>
      </a:hlink>
      <a:folHlink>
        <a:srgbClr val="954F72"/>
      </a:folHlink>
    </a:clrScheme>
    <a:fontScheme name="KSC模板专用201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40000"/>
          </a:schemeClr>
        </a:solidFill>
        <a:ln>
          <a:solidFill>
            <a:schemeClr val="accent1">
              <a:alpha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9879</TotalTime>
  <Words>1060</Words>
  <Application>Microsoft Macintosh PowerPoint</Application>
  <PresentationFormat>宽屏</PresentationFormat>
  <Paragraphs>194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黑体</vt:lpstr>
      <vt:lpstr>SimSun</vt:lpstr>
      <vt:lpstr>SimSun</vt:lpstr>
      <vt:lpstr>微软雅黑</vt:lpstr>
      <vt:lpstr>微软雅黑</vt:lpstr>
      <vt:lpstr>微软雅黑 Light</vt:lpstr>
      <vt:lpstr>Microsoft YaHei Light</vt:lpstr>
      <vt:lpstr>Arial</vt:lpstr>
      <vt:lpstr>Calibri</vt:lpstr>
      <vt:lpstr>Times New Roman</vt:lpstr>
      <vt:lpstr>Wingdings</vt:lpstr>
      <vt:lpstr>Office 主题​​</vt:lpstr>
      <vt:lpstr>金山云PCDN产品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 Smile</dc:creator>
  <cp:lastModifiedBy>张立业</cp:lastModifiedBy>
  <cp:revision>659</cp:revision>
  <dcterms:created xsi:type="dcterms:W3CDTF">2017-06-21T03:20:14Z</dcterms:created>
  <dcterms:modified xsi:type="dcterms:W3CDTF">2019-04-18T06:54:15Z</dcterms:modified>
</cp:coreProperties>
</file>