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2" r:id="rId1"/>
  </p:sldMasterIdLst>
  <p:sldIdLst>
    <p:sldId id="256" r:id="rId2"/>
    <p:sldId id="261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29"/>
    <p:restoredTop sz="94613"/>
  </p:normalViewPr>
  <p:slideViewPr>
    <p:cSldViewPr snapToGrid="0" snapToObjects="1">
      <p:cViewPr varScale="1">
        <p:scale>
          <a:sx n="46" d="100"/>
          <a:sy n="46" d="100"/>
        </p:scale>
        <p:origin x="200" y="1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D548-3E12-0741-96A5-4C31BFCAD341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86CE-CE8F-2D4D-B049-B0A5531D4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D548-3E12-0741-96A5-4C31BFCAD341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86CE-CE8F-2D4D-B049-B0A5531D4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D548-3E12-0741-96A5-4C31BFCAD341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86CE-CE8F-2D4D-B049-B0A5531D4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D548-3E12-0741-96A5-4C31BFCAD341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86CE-CE8F-2D4D-B049-B0A5531D4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D548-3E12-0741-96A5-4C31BFCAD341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86CE-CE8F-2D4D-B049-B0A5531D4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D548-3E12-0741-96A5-4C31BFCAD341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86CE-CE8F-2D4D-B049-B0A5531D4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D548-3E12-0741-96A5-4C31BFCAD341}" type="datetimeFigureOut">
              <a:rPr lang="en-US" smtClean="0"/>
              <a:t>9/19/17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86CE-CE8F-2D4D-B049-B0A5531D4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D548-3E12-0741-96A5-4C31BFCAD341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86CE-CE8F-2D4D-B049-B0A5531D4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D548-3E12-0741-96A5-4C31BFCAD341}" type="datetimeFigureOut">
              <a:rPr lang="en-US" smtClean="0"/>
              <a:t>9/19/17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86CE-CE8F-2D4D-B049-B0A5531D4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D548-3E12-0741-96A5-4C31BFCAD341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86CE-CE8F-2D4D-B049-B0A5531D4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D548-3E12-0741-96A5-4C31BFCAD341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86CE-CE8F-2D4D-B049-B0A5531D4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DD548-3E12-0741-96A5-4C31BFCAD341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386CE-CE8F-2D4D-B049-B0A5531D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2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88" y="-500063"/>
            <a:ext cx="8335963" cy="77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6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Who are we?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2QueueOOL4U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>
                <a:latin typeface="Avenir Next" charset="0"/>
                <a:ea typeface="Avenir Next" charset="0"/>
                <a:cs typeface="Avenir Next" charset="0"/>
              </a:rPr>
              <a:t>NextText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4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What is our project?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Texting while driving example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3 step process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Messages of different forms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Conditioned 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to everyday alterations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No user compliance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24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Why </a:t>
            </a:r>
            <a:r>
              <a:rPr lang="en-CA" dirty="0" smtClean="0">
                <a:latin typeface="Avenir Next" charset="0"/>
                <a:ea typeface="Avenir Next" charset="0"/>
                <a:cs typeface="Avenir Next" charset="0"/>
              </a:rPr>
              <a:t>is it interesting?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Statistics prove this is a situation to be dealt with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dirty="0">
                <a:latin typeface="Avenir Next" charset="0"/>
                <a:ea typeface="Avenir Next" charset="0"/>
                <a:cs typeface="Avenir Next" charset="0"/>
              </a:rPr>
              <a:t>Effective and 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useful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Reduction in illegal/thoughtless action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Serves society positively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Undermined niche</a:t>
            </a:r>
          </a:p>
        </p:txBody>
      </p:sp>
    </p:spTree>
    <p:extLst>
      <p:ext uri="{BB962C8B-B14F-4D97-AF65-F5344CB8AC3E}">
        <p14:creationId xmlns:p14="http://schemas.microsoft.com/office/powerpoint/2010/main" val="177790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Justification/conclusion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Societal demand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Alternative to traditional solutions like waiting or pulling over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Eliminates risks/issues in many ways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Serves as an assistant to multitasking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Thanks for your time COMP 3004, good luck with your projects!</a:t>
            </a:r>
          </a:p>
        </p:txBody>
      </p:sp>
    </p:spTree>
    <p:extLst>
      <p:ext uri="{BB962C8B-B14F-4D97-AF65-F5344CB8AC3E}">
        <p14:creationId xmlns:p14="http://schemas.microsoft.com/office/powerpoint/2010/main" val="133437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92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Avenir Next</vt:lpstr>
      <vt:lpstr>Calibri Light</vt:lpstr>
      <vt:lpstr>Arial</vt:lpstr>
      <vt:lpstr>Calibri</vt:lpstr>
      <vt:lpstr>Office Theme</vt:lpstr>
      <vt:lpstr>PowerPoint Presentation</vt:lpstr>
      <vt:lpstr>Who are we?</vt:lpstr>
      <vt:lpstr>What is our project?</vt:lpstr>
      <vt:lpstr>Why is it interesting?</vt:lpstr>
      <vt:lpstr>Justification/conclusion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jamespmulvenna@gmail.com</dc:creator>
  <cp:lastModifiedBy>jamespmulvenna@gmail.com</cp:lastModifiedBy>
  <cp:revision>5</cp:revision>
  <dcterms:created xsi:type="dcterms:W3CDTF">2017-09-19T02:10:48Z</dcterms:created>
  <dcterms:modified xsi:type="dcterms:W3CDTF">2017-09-19T15:04:27Z</dcterms:modified>
</cp:coreProperties>
</file>