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个人信息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chemeClr val="tx1"/>
                </a:solidFill>
                <a:latin typeface="+mn-ea"/>
              </a:rPr>
              <a:t>周康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   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硕士</a:t>
            </a:r>
          </a:p>
          <a:p>
            <a:r>
              <a:rPr lang="zh-CN" altLang="zh-CN" b="1" dirty="0">
                <a:solidFill>
                  <a:schemeClr val="tx1"/>
                </a:solidFill>
                <a:latin typeface="+mn-ea"/>
              </a:rPr>
              <a:t>电话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: 133-6602-7510</a:t>
            </a:r>
          </a:p>
          <a:p>
            <a:r>
              <a:rPr lang="zh-CN" altLang="zh-CN" b="1" dirty="0">
                <a:solidFill>
                  <a:schemeClr val="tx1"/>
                </a:solidFill>
                <a:latin typeface="+mn-ea"/>
              </a:rPr>
              <a:t>邮箱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: 806145732@qq.com</a:t>
            </a:r>
            <a:endParaRPr lang="zh-CN" altLang="zh-CN" dirty="0">
              <a:solidFill>
                <a:schemeClr val="tx1"/>
              </a:solidFill>
              <a:latin typeface="+mn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35D26-212F-0149-9C90-EB003FE5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教育背景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B2251DC-640B-5E4D-A524-D60BA199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武汉科技大学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		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机械工程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本科</a:t>
            </a: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北京航空航天大学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机械工程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硕士</a:t>
            </a: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本科主要课程</a:t>
            </a:r>
          </a:p>
          <a:p>
            <a:pPr marL="0" indent="0">
              <a:buNone/>
            </a:pP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    画法几何、机械原理、机械设计、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C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语言、液压传动与控制、材料力学、金属学、伺服电机传动、有限元分析、电子电路控制等；</a:t>
            </a:r>
          </a:p>
          <a:p>
            <a:pPr marL="0" indent="0">
              <a:buNone/>
            </a:pPr>
            <a:endParaRPr lang="zh-CN" alt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研究生主要课程</a:t>
            </a:r>
          </a:p>
          <a:p>
            <a:pPr marL="0" indent="0">
              <a:buNone/>
            </a:pP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e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CAGD</a:t>
            </a:r>
            <a:r>
              <a:rPr lang="zh-CN" altLang="en" sz="20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数值分析、软件技术基础、数据结构、数据库系统原理与应用、计算机图形学、飞机辅助制造等。</a:t>
            </a:r>
          </a:p>
          <a:p>
            <a:pPr marL="0" indent="0">
              <a:buNone/>
            </a:pPr>
            <a:endParaRPr lang="zh-CN" alt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52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C327A-61C7-1643-B54E-208A7F95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个人技能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27A286-91A1-3249-90B4-85DD0381C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软件编程</a:t>
            </a:r>
          </a:p>
          <a:p>
            <a:pPr marL="0" indent="0">
              <a:buNone/>
            </a:pP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	编程语言：主要语言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C/ C++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熟练掌握汇编、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python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kumimoji="1" lang="en-US" altLang="zh-CN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IDE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VS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Clion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AS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Pycharm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matlab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等</a:t>
            </a:r>
          </a:p>
          <a:p>
            <a:pPr marL="0" indent="0">
              <a:buNone/>
            </a:pP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	数据库：</a:t>
            </a:r>
            <a:r>
              <a:rPr kumimoji="1" lang="en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mysql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redis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等</a:t>
            </a:r>
          </a:p>
          <a:p>
            <a:pPr marL="0" indent="0">
              <a:buNone/>
            </a:pP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	操作系统：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windows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linux</a:t>
            </a:r>
            <a:endParaRPr kumimoji="1" lang="en" altLang="zh-CN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其他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工具：</a:t>
            </a:r>
            <a:r>
              <a:rPr kumimoji="1" lang="en-US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git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cmake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gdb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valgrind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gperftools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等</a:t>
            </a:r>
            <a:endParaRPr kumimoji="1" lang="en" altLang="zh-CN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	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其他：掌握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socket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多线程、</a:t>
            </a:r>
            <a:r>
              <a:rPr kumimoji="1" lang="en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numpy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pandas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cv2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深度学习等</a:t>
            </a:r>
            <a:endParaRPr kumimoji="1" lang="en-US" altLang="zh-CN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zh-CN" altLang="en-US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专业基础及工具</a:t>
            </a:r>
          </a:p>
          <a:p>
            <a:pPr marL="0" indent="0">
              <a:buNone/>
            </a:pPr>
            <a:r>
              <a:rPr kumimoji="1" lang="en-US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专业基础：掌握数字化制造，机械制造，尤其数控编程；</a:t>
            </a:r>
          </a:p>
          <a:p>
            <a:pPr marL="0" indent="0">
              <a:buNone/>
            </a:pPr>
            <a:r>
              <a:rPr kumimoji="1" lang="en-US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软件应用：精通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CATIA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Pro/E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AutoCAD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kumimoji="1" lang="en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Vericut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掌握</a:t>
            </a:r>
            <a:r>
              <a:rPr kumimoji="1" lang="en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matlab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kumimoji="1" lang="en-US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				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SolidWorks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Ansys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UG</a:t>
            </a:r>
          </a:p>
          <a:p>
            <a:endParaRPr kumimoji="1" lang="en" altLang="zh-CN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zh-CN" altLang="en-US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45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E3439-C246-8C42-A5A7-B72D3025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 </a:t>
            </a:r>
            <a:r>
              <a:rPr kumimoji="1" lang="zh-CN" altLang="en-US" dirty="0"/>
              <a:t>在校课题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6CB93-3E9E-D44B-89FA-54E70D46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飞机结构件快速数控编程系统</a:t>
            </a:r>
            <a:endParaRPr kumimoji="1" lang="en-US" altLang="zh-CN" sz="19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zh-CN" altLang="en-US" sz="19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简介：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属于“高档数控机床与基础制造装备”国家科技重大专项，旨在完善快速编程系统，推动实用化和产业化；</a:t>
            </a:r>
            <a:endParaRPr kumimoji="1" lang="en-US" altLang="zh-CN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zh-CN" altLang="en-US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主要工作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kumimoji="1" lang="en-US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）参与飞机结构件的特征识别关键技术研发；</a:t>
            </a:r>
            <a:r>
              <a:rPr kumimoji="1" lang="en-US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）参与数控编程中刀具选取、加工单元自动构造等关键技术研发；</a:t>
            </a:r>
            <a:r>
              <a:rPr kumimoji="1" lang="en-US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）针对五轴轮廓铣削加工，提供一套解决五轴旋转干涉的算法，并开发相应模块程序；</a:t>
            </a:r>
            <a:r>
              <a:rPr kumimoji="1" lang="en-US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）针对三轴槽腔铣削加工，提供一套解决镶齿铣刀干涉的算法，并开发相应模块程序。</a:t>
            </a:r>
          </a:p>
          <a:p>
            <a:pPr marL="0" indent="0">
              <a:buNone/>
            </a:pPr>
            <a:r>
              <a:rPr kumimoji="1" lang="en-US" altLang="zh-CN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收获：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积累了大量的数控编程及加工经验，包括零件设计、曲面造型、产品装配和数控加工；对组件技术、设计模式等软件技术有了一定的应用经验。</a:t>
            </a:r>
          </a:p>
        </p:txBody>
      </p:sp>
    </p:spTree>
    <p:extLst>
      <p:ext uri="{BB962C8B-B14F-4D97-AF65-F5344CB8AC3E}">
        <p14:creationId xmlns:p14="http://schemas.microsoft.com/office/powerpoint/2010/main" val="158430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304A8-290E-1F4E-AFD2-D733ACEA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工作经历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753A9-FE92-9944-89C4-F062E042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en-US" altLang="zh-CN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2017/6 - 2017/10  </a:t>
            </a: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卡斯柯信号有限公司</a:t>
            </a:r>
          </a:p>
          <a:p>
            <a:pPr marL="0" indent="0">
              <a:buNone/>
            </a:pPr>
            <a:endParaRPr kumimoji="1" lang="en-US" altLang="zh-CN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简介：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卡斯柯是一家从事轨道交通信号的合资企业，覆盖国内高速铁路、普速铁路、地铁、城际及有轨电车等轨道交通各个领域。</a:t>
            </a:r>
          </a:p>
          <a:p>
            <a:pPr marL="0" indent="0">
              <a:buNone/>
            </a:pPr>
            <a:endParaRPr kumimoji="1" lang="en-US" altLang="zh-CN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主要工作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：从事无线闭塞中心（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RBC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相关模块的软件开发。通过无线闭塞中心与管辖区域内各车站联锁计算机通信，获取轨道占用、进路状态、区间方向、闭塞分区的可用性等信息，确保轨道交通信息的安全可靠。</a:t>
            </a:r>
            <a:endParaRPr kumimoji="1" lang="en-US" altLang="zh-CN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  <a:p>
            <a:pPr marL="0" indent="0">
              <a:buNone/>
            </a:pPr>
            <a:r>
              <a:rPr kumimoji="1" lang="en-US" altLang="zh-CN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收获：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了解无线闭塞中心的相关原理；编写软件使用手册；</a:t>
            </a:r>
          </a:p>
        </p:txBody>
      </p:sp>
    </p:spTree>
    <p:extLst>
      <p:ext uri="{BB962C8B-B14F-4D97-AF65-F5344CB8AC3E}">
        <p14:creationId xmlns:p14="http://schemas.microsoft.com/office/powerpoint/2010/main" val="79170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14D70-6E31-E445-B295-3F2D0338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工作经历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DEB39-54D8-1640-BBDC-C0BA4127E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en-US" altLang="zh-CN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2017/10 - 2018.1  </a:t>
            </a: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北京亚控科技发展有限公司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                                     </a:t>
            </a: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sz="19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19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简介：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亚控科技是一家工业自动化软件公司，典型的软件代表是组态王监控系统，它是新型工业自动控制系统，可以为企业提供对整个生产流程进行数据汇总、分析及管理的有效平台，使企业及时有效地获取信息并作出反应，获得最优化的结果。</a:t>
            </a:r>
          </a:p>
          <a:p>
            <a:pPr marL="0" indent="0">
              <a:buNone/>
            </a:pPr>
            <a:endParaRPr kumimoji="1" lang="en-US" altLang="zh-CN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主要工作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：开发设备驱动程序（</a:t>
            </a:r>
            <a:r>
              <a:rPr kumimoji="1" lang="en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uart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串口通讯方式）。设备驱动程序作为组态王和外部设备的通讯接口，运行期间，通过驱动接口程序和外部设备交换数据，包括采集数据和发送数据</a:t>
            </a:r>
            <a:r>
              <a:rPr kumimoji="1" lang="en-US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指令。组态王通过驱动程序，获取外部设备数据并动画实时显示。</a:t>
            </a:r>
            <a:endParaRPr kumimoji="1" lang="en-US" altLang="zh-CN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  <a:p>
            <a:pPr marL="0" indent="0">
              <a:buNone/>
            </a:pPr>
            <a:r>
              <a:rPr kumimoji="1" lang="en-US" altLang="zh-CN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收获：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掌握了异步串口通讯方式。</a:t>
            </a:r>
          </a:p>
          <a:p>
            <a:endParaRPr kumimoji="1" lang="zh-CN" altLang="en-US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55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271D7-4AA7-2249-88C1-CC879B8D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工作经历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6D3FE-1C9C-FF48-9C15-E306A638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2018/3 - 2021/3   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中科航天人才</a:t>
            </a:r>
            <a:endParaRPr kumimoji="1" lang="en-US" altLang="zh-CN" sz="19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简介：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是航天五院</a:t>
            </a:r>
            <a:r>
              <a:rPr kumimoji="1" lang="en-US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502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所全资子公司，主要业务为软件测试、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FPGA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验证、软件工具研发、信息化服务，对接航天工程。</a:t>
            </a:r>
            <a:endParaRPr kumimoji="1" lang="en-US" altLang="zh-CN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主要工作：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定制开发辅助软件，用于提升航天软件的测试效率。主要有：</a:t>
            </a:r>
          </a:p>
          <a:p>
            <a:pPr marL="0" indent="0">
              <a:buNone/>
            </a:pP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数据校验工具。包括</a:t>
            </a:r>
            <a:r>
              <a:rPr kumimoji="1" lang="en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crc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校验、奇偶校验等；</a:t>
            </a:r>
          </a:p>
          <a:p>
            <a:pPr marL="0" indent="0">
              <a:buNone/>
            </a:pP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加密</a:t>
            </a:r>
            <a:r>
              <a:rPr kumimoji="1" lang="en-US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解密工具。用于解决涉密文件的安全传输；</a:t>
            </a:r>
          </a:p>
          <a:p>
            <a:pPr marL="0" indent="0">
              <a:buNone/>
            </a:pP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日志系统。采用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C/S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架构，记录航天软件测试的全过程；</a:t>
            </a:r>
          </a:p>
          <a:p>
            <a:pPr marL="0" indent="0">
              <a:buNone/>
            </a:pP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代码比对。调用</a:t>
            </a:r>
            <a:r>
              <a:rPr kumimoji="1" lang="en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BeyondCompare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接口，采用多线程的方式比对不同版本间的代码变动，输出比对结果，并进行代码分析；</a:t>
            </a:r>
            <a:endParaRPr kumimoji="1" lang="en-US" altLang="zh-CN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编译比对：通过加载航天软件的工程文件，调用编译器底层接口，实现一键式编译，比对目标文件，并生成编译比对报告；</a:t>
            </a:r>
            <a:endParaRPr kumimoji="1" lang="en-US" altLang="zh-CN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收获：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掌握多线程</a:t>
            </a:r>
            <a:r>
              <a:rPr kumimoji="1" lang="en-US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多进程、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socket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通信、</a:t>
            </a:r>
            <a:r>
              <a:rPr kumimoji="1" lang="en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redis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mysql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对称加密和非对称加密、数据校验等编程知识。</a:t>
            </a:r>
          </a:p>
          <a:p>
            <a:endParaRPr kumimoji="1" lang="zh-CN" altLang="en-US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zh-CN" altLang="en-US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67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CC822-182A-E740-B901-49EE6EB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工作经历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D98B6-D549-C544-B2F0-426EF7A7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en-US" altLang="zh-CN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2021/4 - </a:t>
            </a: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至今   北京新美互通科技有限公司</a:t>
            </a:r>
            <a:endParaRPr kumimoji="1" lang="en-US" altLang="zh-CN" sz="19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简介：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新美互通是一家主要从事人机交互的公司，主要做海外输入法。</a:t>
            </a:r>
          </a:p>
          <a:p>
            <a:pPr marL="0" indent="0">
              <a:buNone/>
            </a:pPr>
            <a:r>
              <a:rPr kumimoji="1" lang="en-US" altLang="zh-CN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主要工作：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主要从事输入法引擎开发，主要包括：</a:t>
            </a:r>
            <a:endParaRPr kumimoji="1" lang="en-US" altLang="zh-CN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拼音引擎开发。负责引擎开发全过程，包括词典的构建、解析，根据输入串查询候选词，根据选中的上一次，推荐下一词。</a:t>
            </a:r>
          </a:p>
          <a:p>
            <a:pPr marL="0" indent="0">
              <a:buNone/>
            </a:pP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手写引擎开发。加载训练好的手写模型，根据界面传入的轨迹坐标，经过预处理，再交替经过</a:t>
            </a:r>
            <a:r>
              <a:rPr kumimoji="1" lang="en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rnn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transformer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网络，得到识别结果。矩阵计算采用的是</a:t>
            </a:r>
            <a:r>
              <a:rPr kumimoji="1" lang="en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openblas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</a:p>
          <a:p>
            <a:pPr marL="0" indent="0">
              <a:buNone/>
            </a:pP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商城搜索开发，搜索引擎采用的是</a:t>
            </a:r>
            <a:r>
              <a:rPr kumimoji="1" lang="en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ElasticSearch</a:t>
            </a:r>
            <a:r>
              <a:rPr kumimoji="1" lang="zh-CN" altLang="en" sz="190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网络库采用的</a:t>
            </a:r>
            <a:r>
              <a:rPr kumimoji="1" lang="en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libevent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中的</a:t>
            </a:r>
            <a:r>
              <a:rPr kumimoji="1" lang="en-US" altLang="zh-CN" sz="1900" dirty="0" err="1">
                <a:latin typeface="SimSun" panose="02010600030101010101" pitchFamily="2" charset="-122"/>
                <a:ea typeface="SimSun" panose="02010600030101010101" pitchFamily="2" charset="-122"/>
              </a:rPr>
              <a:t>evhttp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kumimoji="1" lang="en-US" altLang="zh-CN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1900" b="1" dirty="0">
                <a:latin typeface="SimSun" panose="02010600030101010101" pitchFamily="2" charset="-122"/>
                <a:ea typeface="SimSun" panose="02010600030101010101" pitchFamily="2" charset="-122"/>
              </a:rPr>
              <a:t>收获：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学习了</a:t>
            </a:r>
            <a:r>
              <a:rPr kumimoji="1" lang="en" altLang="zh-CN" sz="1900" dirty="0">
                <a:latin typeface="SimSun" panose="02010600030101010101" pitchFamily="2" charset="-122"/>
                <a:ea typeface="SimSun" panose="02010600030101010101" pitchFamily="2" charset="-122"/>
              </a:rPr>
              <a:t>trim</a:t>
            </a:r>
            <a:r>
              <a:rPr kumimoji="1" lang="zh-CN" altLang="en-US" sz="1900" dirty="0">
                <a:latin typeface="SimSun" panose="02010600030101010101" pitchFamily="2" charset="-122"/>
                <a:ea typeface="SimSun" panose="02010600030101010101" pitchFamily="2" charset="-122"/>
              </a:rPr>
              <a:t>树，双数组树、编辑距离等常见算法，学习了各种测试工具，包括耗时分析、内存占用和内存泄露分析等。</a:t>
            </a:r>
          </a:p>
          <a:p>
            <a:endParaRPr kumimoji="1" lang="zh-CN" altLang="en-US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zh-CN" altLang="en-US" sz="19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56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B3945-5EED-7042-96F4-5511A71F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自我评价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D16C3-5A6C-D443-8162-D5FF8E2D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altLang="zh-CN" sz="1900" b="1" dirty="0">
              <a:latin typeface="+mn-ea"/>
            </a:endParaRPr>
          </a:p>
          <a:p>
            <a:pPr marL="0" lvl="0" indent="0">
              <a:buNone/>
            </a:pPr>
            <a:r>
              <a:rPr lang="en-US" altLang="zh-CN" sz="1900" b="1" dirty="0">
                <a:latin typeface="+mn-ea"/>
              </a:rPr>
              <a:t>	</a:t>
            </a:r>
          </a:p>
          <a:p>
            <a:pPr marL="0" lvl="0" indent="0">
              <a:buNone/>
            </a:pPr>
            <a:r>
              <a:rPr lang="en-US" altLang="zh-CN" sz="1900" b="1" dirty="0">
                <a:latin typeface="+mn-ea"/>
              </a:rPr>
              <a:t>	</a:t>
            </a:r>
          </a:p>
          <a:p>
            <a:pPr marL="0" lvl="0" indent="0">
              <a:buNone/>
            </a:pPr>
            <a:r>
              <a:rPr lang="en-US" altLang="zh-CN" sz="1900" b="1" dirty="0">
                <a:latin typeface="+mn-ea"/>
              </a:rPr>
              <a:t>	</a:t>
            </a:r>
            <a:r>
              <a:rPr lang="zh-CN" altLang="zh-CN" sz="1900" b="1" dirty="0">
                <a:latin typeface="+mn-ea"/>
              </a:rPr>
              <a:t>诚实正直，乐于</a:t>
            </a:r>
            <a:r>
              <a:rPr lang="zh-CN" altLang="en-US" sz="1900" b="1" dirty="0">
                <a:latin typeface="+mn-ea"/>
              </a:rPr>
              <a:t>帮助他</a:t>
            </a:r>
            <a:r>
              <a:rPr lang="zh-CN" altLang="zh-CN" sz="1900" b="1" dirty="0">
                <a:latin typeface="+mn-ea"/>
              </a:rPr>
              <a:t>人</a:t>
            </a:r>
            <a:r>
              <a:rPr lang="en-US" altLang="zh-CN" sz="1900" b="1" dirty="0">
                <a:latin typeface="+mn-ea"/>
              </a:rPr>
              <a:t>    </a:t>
            </a:r>
            <a:r>
              <a:rPr lang="zh-CN" altLang="zh-CN" sz="1900" b="1" dirty="0">
                <a:latin typeface="+mn-ea"/>
              </a:rPr>
              <a:t>积极主动，勇于承担责任</a:t>
            </a:r>
            <a:endParaRPr lang="zh-CN" altLang="zh-CN" sz="1900" dirty="0">
              <a:latin typeface="+mn-ea"/>
            </a:endParaRPr>
          </a:p>
          <a:p>
            <a:pPr marL="0" indent="0">
              <a:buNone/>
            </a:pPr>
            <a:r>
              <a:rPr lang="en-US" altLang="zh-CN" sz="1900" b="1" dirty="0">
                <a:latin typeface="+mn-ea"/>
              </a:rPr>
              <a:t>	</a:t>
            </a:r>
            <a:r>
              <a:rPr lang="zh-CN" altLang="zh-CN" sz="1900" b="1" dirty="0">
                <a:latin typeface="+mn-ea"/>
              </a:rPr>
              <a:t>多思多想，善于分析问题</a:t>
            </a:r>
            <a:r>
              <a:rPr lang="en-US" altLang="zh-CN" sz="1900" b="1" dirty="0">
                <a:latin typeface="+mn-ea"/>
              </a:rPr>
              <a:t>    </a:t>
            </a:r>
            <a:r>
              <a:rPr lang="zh-CN" altLang="zh-CN" sz="1900" b="1" dirty="0">
                <a:latin typeface="+mn-ea"/>
              </a:rPr>
              <a:t>团结合作，热爱集体荣誉</a:t>
            </a:r>
            <a:r>
              <a:rPr lang="zh-CN" altLang="zh-CN" sz="1900" dirty="0">
                <a:latin typeface="+mn-ea"/>
              </a:rPr>
              <a:t> </a:t>
            </a:r>
            <a:endParaRPr kumimoji="1" lang="zh-CN" altLang="en-US" sz="1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332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1085</Words>
  <Application>Microsoft Macintosh PowerPoint</Application>
  <PresentationFormat>全屏显示(4:3)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SimSun</vt:lpstr>
      <vt:lpstr>SimSun</vt:lpstr>
      <vt:lpstr>Arial</vt:lpstr>
      <vt:lpstr>Calibri</vt:lpstr>
      <vt:lpstr>Wingdings</vt:lpstr>
      <vt:lpstr>Office Theme</vt:lpstr>
      <vt:lpstr>个人信息</vt:lpstr>
      <vt:lpstr>教育背景</vt:lpstr>
      <vt:lpstr>个人技能</vt:lpstr>
      <vt:lpstr> 在校课题</vt:lpstr>
      <vt:lpstr>工作经历</vt:lpstr>
      <vt:lpstr>工作经历</vt:lpstr>
      <vt:lpstr>工作经历</vt:lpstr>
      <vt:lpstr>工作经历</vt:lpstr>
      <vt:lpstr>自我评价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1002501400@qq.com</cp:lastModifiedBy>
  <cp:revision>2</cp:revision>
  <dcterms:created xsi:type="dcterms:W3CDTF">2014-01-14T12:05:24Z</dcterms:created>
  <dcterms:modified xsi:type="dcterms:W3CDTF">2022-06-09T08:03:13Z</dcterms:modified>
</cp:coreProperties>
</file>