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8E99-709C-4946-A859-2642AE5DF3D0}" type="datetimeFigureOut">
              <a:rPr lang="en-GB"/>
              <a:t>27/02/2018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BD831-B00F-4E27-B8EB-01D5153C666E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0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Σύντομη</a:t>
            </a:r>
            <a:r>
              <a:rPr lang="en-US" dirty="0">
                <a:cs typeface="Calibri"/>
              </a:rPr>
              <a:t> ανα</a:t>
            </a:r>
            <a:r>
              <a:rPr lang="en-US" dirty="0" err="1">
                <a:cs typeface="Calibri"/>
              </a:rPr>
              <a:t>φορά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κοινωνικά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δίκτυ</a:t>
            </a:r>
            <a:r>
              <a:rPr lang="en-US" dirty="0">
                <a:cs typeface="Calibri"/>
              </a:rPr>
              <a:t>α.</a:t>
            </a:r>
          </a:p>
          <a:p>
            <a:r>
              <a:rPr lang="en-US" dirty="0">
                <a:cs typeface="Calibri"/>
              </a:rPr>
              <a:t>- Υπ</a:t>
            </a:r>
            <a:r>
              <a:rPr lang="en-US" dirty="0" err="1">
                <a:cs typeface="Calibri"/>
              </a:rPr>
              <a:t>ηρεσίες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Κοινωνικής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Δικτύωσης</a:t>
            </a:r>
          </a:p>
          <a:p>
            <a:r>
              <a:rPr lang="en-US" dirty="0">
                <a:cs typeface="Calibri"/>
              </a:rPr>
              <a:t>   - </a:t>
            </a:r>
            <a:r>
              <a:rPr lang="en-US" dirty="0" err="1">
                <a:cs typeface="Calibri"/>
              </a:rPr>
              <a:t>Αν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δρομή</a:t>
            </a:r>
          </a:p>
          <a:p>
            <a:r>
              <a:rPr lang="en-US" dirty="0">
                <a:cs typeface="Calibri"/>
              </a:rPr>
              <a:t>   - </a:t>
            </a:r>
            <a:r>
              <a:rPr lang="en-US" dirty="0" err="1">
                <a:cs typeface="Calibri"/>
              </a:rPr>
              <a:t>Μυστικότητ</a:t>
            </a:r>
            <a:r>
              <a:rPr lang="en-US" dirty="0">
                <a:cs typeface="Calibri"/>
              </a:rPr>
              <a:t>α</a:t>
            </a:r>
          </a:p>
          <a:p>
            <a:r>
              <a:rPr lang="en-US" dirty="0">
                <a:cs typeface="Calibri"/>
              </a:rPr>
              <a:t>   - </a:t>
            </a:r>
            <a:r>
              <a:rPr lang="en-US" dirty="0" err="1">
                <a:cs typeface="Calibri"/>
              </a:rPr>
              <a:t>Εξόρυξη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Δεδομένων</a:t>
            </a:r>
          </a:p>
          <a:p>
            <a:r>
              <a:rPr lang="en-US" dirty="0">
                <a:cs typeface="Calibri"/>
              </a:rPr>
              <a:t>   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BD831-B00F-4E27-B8EB-01D5153C666E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82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8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4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gODyhzZgHE" TargetMode="External"/><Relationship Id="rId2" Type="http://schemas.openxmlformats.org/officeDocument/2006/relationships/hyperlink" Target="https://github.com/mrzenioszeniou/SocialAg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forms/FRCZZ2MyhiSJX4ns1" TargetMode="External"/><Relationship Id="rId4" Type="http://schemas.openxmlformats.org/officeDocument/2006/relationships/hyperlink" Target="https://drive.google.com/file/d/1mDyBu69VWacY3m616DRA9zBKq1zLofl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mDyBu69VWacY3m616DRA9zBKq1zLofl8" TargetMode="External"/><Relationship Id="rId2" Type="http://schemas.openxmlformats.org/officeDocument/2006/relationships/hyperlink" Target="https://www.youtube.com/watch?v=qgODyhzZgH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7688" y="309563"/>
            <a:ext cx="7739966" cy="15160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 err="1">
                <a:solidFill>
                  <a:srgbClr val="000000"/>
                </a:solidFill>
                <a:cs typeface="Calibri Light"/>
              </a:rPr>
              <a:t>Εθνικό</a:t>
            </a:r>
            <a:r>
              <a:rPr lang="en-US" sz="200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 Light"/>
              </a:rPr>
              <a:t>Μετσό</a:t>
            </a:r>
            <a:r>
              <a:rPr lang="en-US" sz="2000" dirty="0">
                <a:solidFill>
                  <a:srgbClr val="000000"/>
                </a:solidFill>
                <a:cs typeface="Calibri Light"/>
              </a:rPr>
              <a:t>β</a:t>
            </a:r>
            <a:r>
              <a:rPr lang="en-US" sz="2000" dirty="0" err="1">
                <a:solidFill>
                  <a:srgbClr val="000000"/>
                </a:solidFill>
                <a:cs typeface="Calibri Light"/>
              </a:rPr>
              <a:t>ιο</a:t>
            </a:r>
            <a:r>
              <a:rPr lang="en-US" sz="200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 Light"/>
              </a:rPr>
              <a:t>Πολυτεχενείο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000" dirty="0" err="1">
                <a:solidFill>
                  <a:srgbClr val="000000"/>
                </a:solidFill>
                <a:cs typeface="Calibri Light"/>
              </a:rPr>
              <a:t>Σχολή</a:t>
            </a:r>
            <a:r>
              <a:rPr lang="en-US" sz="200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 Light"/>
              </a:rPr>
              <a:t>Ηλεκτρολόγων</a:t>
            </a:r>
            <a:r>
              <a:rPr lang="en-US" sz="200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 Light"/>
              </a:rPr>
              <a:t>Μηχ</a:t>
            </a:r>
            <a:r>
              <a:rPr lang="en-US" sz="2000" dirty="0">
                <a:solidFill>
                  <a:srgbClr val="000000"/>
                </a:solidFill>
                <a:cs typeface="Calibri Light"/>
              </a:rPr>
              <a:t>α</a:t>
            </a:r>
            <a:r>
              <a:rPr lang="en-US" sz="2000" dirty="0" err="1">
                <a:solidFill>
                  <a:srgbClr val="000000"/>
                </a:solidFill>
                <a:cs typeface="Calibri Light"/>
              </a:rPr>
              <a:t>νικών</a:t>
            </a:r>
            <a:r>
              <a:rPr lang="en-US" sz="2000" dirty="0">
                <a:solidFill>
                  <a:srgbClr val="000000"/>
                </a:solidFill>
                <a:cs typeface="Calibri Light"/>
              </a:rPr>
              <a:t> &amp; </a:t>
            </a:r>
            <a:r>
              <a:rPr lang="en-US" sz="2000" dirty="0" err="1">
                <a:solidFill>
                  <a:srgbClr val="000000"/>
                </a:solidFill>
                <a:cs typeface="Calibri Light"/>
              </a:rPr>
              <a:t>Μηχ</a:t>
            </a:r>
            <a:r>
              <a:rPr lang="en-US" sz="2000" dirty="0">
                <a:solidFill>
                  <a:srgbClr val="000000"/>
                </a:solidFill>
                <a:cs typeface="Calibri Light"/>
              </a:rPr>
              <a:t>α</a:t>
            </a:r>
            <a:r>
              <a:rPr lang="en-US" sz="2000" dirty="0" err="1">
                <a:solidFill>
                  <a:srgbClr val="000000"/>
                </a:solidFill>
                <a:cs typeface="Calibri Light"/>
              </a:rPr>
              <a:t>νικών</a:t>
            </a:r>
            <a:r>
              <a:rPr lang="en-US" sz="200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l-GR" sz="2000" dirty="0">
                <a:solidFill>
                  <a:srgbClr val="000000"/>
                </a:solidFill>
                <a:cs typeface="Calibri Light"/>
              </a:rPr>
              <a:t>Υπολογιστών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l-GR" sz="2000" dirty="0">
                <a:solidFill>
                  <a:srgbClr val="000000"/>
                </a:solidFill>
                <a:cs typeface="Calibri Light"/>
              </a:rPr>
              <a:t>Τομέας Ηλεκτρικών Βιομηχανικών Διατάξεων &amp; Συστημάτων Αποφάσεων</a:t>
            </a:r>
            <a:endParaRPr lang="en-US" sz="2000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2992" y="4305300"/>
            <a:ext cx="5357600" cy="1160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>
                <a:cs typeface="Calibri"/>
              </a:rPr>
              <a:t>Δι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λωμ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τική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endParaRPr lang="en-US"/>
          </a:p>
          <a:p>
            <a:pPr algn="ctr"/>
            <a:r>
              <a:rPr lang="en-US" b="1" dirty="0" err="1">
                <a:cs typeface="Calibri"/>
              </a:rPr>
              <a:t>Ζένιου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Ζένιου</a:t>
            </a:r>
            <a:endParaRPr lang="en-US" dirty="0" err="1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E2B3D3-1E3A-4BA5-9590-C3C498D1E9CB}"/>
              </a:ext>
            </a:extLst>
          </p:cNvPr>
          <p:cNvSpPr txBox="1">
            <a:spLocks/>
          </p:cNvSpPr>
          <p:nvPr/>
        </p:nvSpPr>
        <p:spPr>
          <a:xfrm>
            <a:off x="2544952" y="2600325"/>
            <a:ext cx="7096125" cy="151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cs typeface="Calibri Light"/>
              </a:rPr>
              <a:t>Σχεδί</a:t>
            </a:r>
            <a:r>
              <a:rPr lang="en-US" sz="2800" dirty="0">
                <a:cs typeface="Calibri Light"/>
              </a:rPr>
              <a:t>α</a:t>
            </a:r>
            <a:r>
              <a:rPr lang="en-US" sz="2800" dirty="0" err="1">
                <a:cs typeface="Calibri Light"/>
              </a:rPr>
              <a:t>ση</a:t>
            </a:r>
            <a:r>
              <a:rPr lang="en-US" sz="2800" dirty="0">
                <a:cs typeface="Calibri Light"/>
              </a:rPr>
              <a:t> και </a:t>
            </a:r>
            <a:r>
              <a:rPr lang="en-US" sz="2800" dirty="0" err="1">
                <a:cs typeface="Calibri Light"/>
              </a:rPr>
              <a:t>Ανά</a:t>
            </a:r>
            <a:r>
              <a:rPr lang="en-US" sz="2800" dirty="0">
                <a:cs typeface="Calibri Light"/>
              </a:rPr>
              <a:t>π</a:t>
            </a:r>
            <a:r>
              <a:rPr lang="en-US" sz="2800" dirty="0" err="1">
                <a:cs typeface="Calibri Light"/>
              </a:rPr>
              <a:t>τυξη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Δικτυ</a:t>
            </a:r>
            <a:r>
              <a:rPr lang="en-US" sz="2800" dirty="0">
                <a:cs typeface="Calibri Light"/>
              </a:rPr>
              <a:t>α</a:t>
            </a:r>
            <a:r>
              <a:rPr lang="en-US" sz="2800" dirty="0" err="1">
                <a:cs typeface="Calibri Light"/>
              </a:rPr>
              <a:t>κής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Εφ</a:t>
            </a:r>
            <a:r>
              <a:rPr lang="en-US" sz="2800" dirty="0">
                <a:cs typeface="Calibri Light"/>
              </a:rPr>
              <a:t>α</a:t>
            </a:r>
            <a:r>
              <a:rPr lang="en-US" sz="2800" dirty="0" err="1">
                <a:cs typeface="Calibri Light"/>
              </a:rPr>
              <a:t>ρμογής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γι</a:t>
            </a:r>
            <a:r>
              <a:rPr lang="en-US" sz="2800" dirty="0">
                <a:cs typeface="Calibri Light"/>
              </a:rPr>
              <a:t>α </a:t>
            </a:r>
            <a:r>
              <a:rPr lang="en-US" sz="2800" dirty="0" err="1">
                <a:cs typeface="Calibri Light"/>
              </a:rPr>
              <a:t>Κοινωνική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Δικτύωση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σε</a:t>
            </a:r>
            <a:r>
              <a:rPr lang="en-US" sz="2800" dirty="0">
                <a:cs typeface="Calibri Light"/>
              </a:rPr>
              <a:t> </a:t>
            </a:r>
            <a:r>
              <a:rPr lang="en-US" sz="2800" dirty="0" err="1">
                <a:cs typeface="Calibri Light"/>
              </a:rPr>
              <a:t>Κοντινή</a:t>
            </a:r>
            <a:r>
              <a:rPr lang="en-US" sz="2800" dirty="0">
                <a:cs typeface="Calibri Light"/>
              </a:rPr>
              <a:t> Απ</a:t>
            </a:r>
            <a:r>
              <a:rPr lang="en-US" sz="2800" dirty="0" err="1">
                <a:cs typeface="Calibri Light"/>
              </a:rPr>
              <a:t>όστ</a:t>
            </a:r>
            <a:r>
              <a:rPr lang="en-US" sz="2800" dirty="0">
                <a:cs typeface="Calibri Light"/>
              </a:rPr>
              <a:t>α</a:t>
            </a:r>
            <a:r>
              <a:rPr lang="en-US" sz="2800" dirty="0" err="1">
                <a:cs typeface="Calibri Light"/>
              </a:rPr>
              <a:t>ση</a:t>
            </a:r>
            <a:endParaRPr lang="en-US" sz="2800" dirty="0">
              <a:cs typeface="Calibri Light"/>
            </a:endParaRPr>
          </a:p>
        </p:txBody>
      </p:sp>
      <p:pic>
        <p:nvPicPr>
          <p:cNvPr id="6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6EA9C8F3-B264-4FA2-96A6-BC039D3C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3375"/>
            <a:ext cx="1466432" cy="1470188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43E2C21-8398-44A7-B1F8-5890852975F0}"/>
              </a:ext>
            </a:extLst>
          </p:cNvPr>
          <p:cNvSpPr txBox="1">
            <a:spLocks/>
          </p:cNvSpPr>
          <p:nvPr/>
        </p:nvSpPr>
        <p:spPr>
          <a:xfrm>
            <a:off x="3554563" y="6296025"/>
            <a:ext cx="5357813" cy="2802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Century Gothic"/>
                <a:cs typeface="Calibri"/>
              </a:rPr>
              <a:t>Φε</a:t>
            </a:r>
            <a:r>
              <a:rPr lang="en-US" dirty="0">
                <a:latin typeface="Century Gothic"/>
                <a:cs typeface="Calibri"/>
              </a:rPr>
              <a:t>β</a:t>
            </a:r>
            <a:r>
              <a:rPr lang="en-US" dirty="0" err="1">
                <a:latin typeface="Century Gothic"/>
                <a:cs typeface="Calibri"/>
              </a:rPr>
              <a:t>ρουάριος</a:t>
            </a:r>
            <a:r>
              <a:rPr lang="en-US" dirty="0">
                <a:latin typeface="Century Gothic"/>
                <a:cs typeface="Calibri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4B9F-8D98-40AA-AC3C-FFE85CCB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Αξιολόγηση</a:t>
            </a:r>
            <a:r>
              <a:rPr lang="en-GB" dirty="0"/>
              <a:t> - Απ</a:t>
            </a:r>
            <a:r>
              <a:rPr lang="en-GB" dirty="0" err="1"/>
              <a:t>οτελέσμ</a:t>
            </a:r>
            <a:r>
              <a:rPr lang="en-GB" dirty="0"/>
              <a:t>ατα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78B9-5F2F-4400-9287-0B9098FE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250" y="1819275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13 </a:t>
            </a:r>
            <a:r>
              <a:rPr lang="en-GB" dirty="0" err="1"/>
              <a:t>χρήστες</a:t>
            </a:r>
            <a:endParaRPr lang="en-US" dirty="0" err="1"/>
          </a:p>
          <a:p>
            <a:r>
              <a:rPr lang="en-GB" dirty="0"/>
              <a:t>Σα</a:t>
            </a:r>
            <a:r>
              <a:rPr lang="en-GB" dirty="0" err="1"/>
              <a:t>φήνει</a:t>
            </a:r>
            <a:r>
              <a:rPr lang="en-GB" dirty="0"/>
              <a:t>α +</a:t>
            </a:r>
          </a:p>
          <a:p>
            <a:r>
              <a:rPr lang="en-GB" dirty="0" err="1"/>
              <a:t>Ελκυστικότητ</a:t>
            </a:r>
            <a:r>
              <a:rPr lang="en-GB" dirty="0"/>
              <a:t>α •</a:t>
            </a:r>
          </a:p>
          <a:p>
            <a:r>
              <a:rPr lang="en-GB" dirty="0"/>
              <a:t>Κα</a:t>
            </a:r>
            <a:r>
              <a:rPr lang="en-GB" dirty="0" err="1"/>
              <a:t>ινοτομί</a:t>
            </a:r>
            <a:r>
              <a:rPr lang="en-GB" dirty="0"/>
              <a:t>α -</a:t>
            </a:r>
          </a:p>
          <a:p>
            <a:r>
              <a:rPr lang="en-GB" dirty="0"/>
              <a:t>0 show-stoppers</a:t>
            </a:r>
          </a:p>
          <a:p>
            <a:r>
              <a:rPr lang="en-GB" dirty="0" err="1"/>
              <a:t>Σχόλι</a:t>
            </a:r>
            <a:r>
              <a:rPr lang="en-GB" dirty="0"/>
              <a:t>α</a:t>
            </a:r>
          </a:p>
          <a:p>
            <a:pPr lvl="1"/>
            <a:r>
              <a:rPr lang="en-GB" dirty="0" err="1"/>
              <a:t>Κοινές</a:t>
            </a:r>
            <a:r>
              <a:rPr lang="en-GB" dirty="0"/>
              <a:t> </a:t>
            </a:r>
            <a:r>
              <a:rPr lang="en-GB" dirty="0" err="1"/>
              <a:t>Δρ</a:t>
            </a:r>
            <a:r>
              <a:rPr lang="en-GB" dirty="0"/>
              <a:t>α</a:t>
            </a:r>
            <a:r>
              <a:rPr lang="en-GB" dirty="0" err="1"/>
              <a:t>στηριότητες</a:t>
            </a:r>
            <a:r>
              <a:rPr lang="en-GB" dirty="0"/>
              <a:t> +</a:t>
            </a:r>
          </a:p>
          <a:p>
            <a:pPr lvl="1"/>
            <a:r>
              <a:rPr lang="en-GB" dirty="0" err="1"/>
              <a:t>Περι</a:t>
            </a:r>
            <a:r>
              <a:rPr lang="en-GB" dirty="0"/>
              <a:t>β</a:t>
            </a:r>
            <a:r>
              <a:rPr lang="en-GB" dirty="0" err="1"/>
              <a:t>άλλον</a:t>
            </a:r>
            <a:r>
              <a:rPr lang="en-GB" dirty="0"/>
              <a:t> </a:t>
            </a:r>
            <a:r>
              <a:rPr lang="en-GB" dirty="0" err="1"/>
              <a:t>Χρήστη</a:t>
            </a:r>
            <a:r>
              <a:rPr lang="en-GB" dirty="0"/>
              <a:t> +/-</a:t>
            </a:r>
          </a:p>
          <a:p>
            <a:pPr lvl="1"/>
            <a:r>
              <a:rPr lang="en-GB" dirty="0"/>
              <a:t>Chatting ?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4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FA751D8B-9DF9-4354-BEE3-700A2AEC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251" y="1485900"/>
            <a:ext cx="6678802" cy="375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6E8C-8326-4143-8EB4-E49932E2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Επ</a:t>
            </a:r>
            <a:r>
              <a:rPr lang="en-GB" dirty="0" err="1"/>
              <a:t>εκτάσεις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D257-BA48-45E5-8BA0-040643A7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660945"/>
            <a:ext cx="8915400" cy="42509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 err="1"/>
              <a:t>Βελτίωση</a:t>
            </a:r>
            <a:r>
              <a:rPr lang="en-GB" dirty="0"/>
              <a:t> </a:t>
            </a:r>
            <a:r>
              <a:rPr lang="en-GB" dirty="0" err="1"/>
              <a:t>Περι</a:t>
            </a:r>
            <a:r>
              <a:rPr lang="en-GB" dirty="0"/>
              <a:t>β</a:t>
            </a:r>
            <a:r>
              <a:rPr lang="en-GB" dirty="0" err="1"/>
              <a:t>άλλοντος</a:t>
            </a:r>
            <a:r>
              <a:rPr lang="en-GB" dirty="0"/>
              <a:t> </a:t>
            </a:r>
            <a:r>
              <a:rPr lang="en-GB" dirty="0" err="1"/>
              <a:t>Χρήστη</a:t>
            </a:r>
            <a:endParaRPr lang="en-GB" dirty="0"/>
          </a:p>
          <a:p>
            <a:r>
              <a:rPr lang="en-GB" dirty="0" err="1"/>
              <a:t>Δυν</a:t>
            </a:r>
            <a:r>
              <a:rPr lang="en-GB" dirty="0"/>
              <a:t>α</a:t>
            </a:r>
            <a:r>
              <a:rPr lang="en-GB" dirty="0" err="1"/>
              <a:t>τότητ</a:t>
            </a:r>
            <a:r>
              <a:rPr lang="en-GB" dirty="0"/>
              <a:t>α </a:t>
            </a:r>
            <a:r>
              <a:rPr lang="en-GB" dirty="0" err="1"/>
              <a:t>Συνομιλί</a:t>
            </a:r>
            <a:r>
              <a:rPr lang="en-GB" dirty="0"/>
              <a:t>ας</a:t>
            </a:r>
          </a:p>
          <a:p>
            <a:r>
              <a:rPr lang="en-GB" dirty="0"/>
              <a:t>Feed </a:t>
            </a:r>
            <a:r>
              <a:rPr lang="en-GB" dirty="0" err="1"/>
              <a:t>Δρ</a:t>
            </a:r>
            <a:r>
              <a:rPr lang="en-GB" dirty="0"/>
              <a:t>α</a:t>
            </a:r>
            <a:r>
              <a:rPr lang="en-GB" dirty="0" err="1"/>
              <a:t>στηριότητ</a:t>
            </a:r>
            <a:r>
              <a:rPr lang="en-GB" dirty="0"/>
              <a:t>ας</a:t>
            </a:r>
          </a:p>
          <a:p>
            <a:r>
              <a:rPr lang="en-GB" dirty="0"/>
              <a:t>Event </a:t>
            </a:r>
            <a:r>
              <a:rPr lang="en-GB" dirty="0" err="1"/>
              <a:t>Δρ</a:t>
            </a:r>
            <a:r>
              <a:rPr lang="en-GB" dirty="0"/>
              <a:t>α</a:t>
            </a:r>
            <a:r>
              <a:rPr lang="en-GB" dirty="0" err="1"/>
              <a:t>στηριότητ</a:t>
            </a:r>
            <a:r>
              <a:rPr lang="en-GB" dirty="0"/>
              <a:t>ας</a:t>
            </a:r>
          </a:p>
          <a:p>
            <a:r>
              <a:rPr lang="en-GB" dirty="0" err="1"/>
              <a:t>Φίλτρ</a:t>
            </a:r>
            <a:r>
              <a:rPr lang="en-GB" dirty="0"/>
              <a:t>α </a:t>
            </a:r>
            <a:r>
              <a:rPr lang="en-GB" dirty="0" err="1"/>
              <a:t>Δρ</a:t>
            </a:r>
            <a:r>
              <a:rPr lang="en-GB" dirty="0"/>
              <a:t>α</a:t>
            </a:r>
            <a:r>
              <a:rPr lang="en-GB" dirty="0" err="1"/>
              <a:t>στηριοτήτων</a:t>
            </a:r>
            <a:endParaRPr lang="en-GB" dirty="0"/>
          </a:p>
          <a:p>
            <a:r>
              <a:rPr lang="en-GB" dirty="0" err="1"/>
              <a:t>Ενσωμάτωση</a:t>
            </a:r>
            <a:r>
              <a:rPr lang="en-GB" dirty="0"/>
              <a:t> </a:t>
            </a:r>
            <a:r>
              <a:rPr lang="en-GB" dirty="0" err="1"/>
              <a:t>Τρίτων</a:t>
            </a:r>
            <a:r>
              <a:rPr lang="en-GB" dirty="0"/>
              <a:t> Υπ</a:t>
            </a:r>
            <a:r>
              <a:rPr lang="en-GB" dirty="0" err="1"/>
              <a:t>ηρεσιών</a:t>
            </a:r>
          </a:p>
          <a:p>
            <a:r>
              <a:rPr lang="en-GB" dirty="0" err="1"/>
              <a:t>Εμ</a:t>
            </a:r>
            <a:r>
              <a:rPr lang="en-GB" dirty="0"/>
              <a:t>π</a:t>
            </a:r>
            <a:r>
              <a:rPr lang="en-GB" dirty="0" err="1"/>
              <a:t>λουτισμός</a:t>
            </a:r>
            <a:r>
              <a:rPr lang="en-GB" dirty="0"/>
              <a:t> Feed</a:t>
            </a:r>
          </a:p>
          <a:p>
            <a:pPr lvl="1"/>
            <a:r>
              <a:rPr lang="en-GB" dirty="0" err="1"/>
              <a:t>Το</a:t>
            </a:r>
            <a:r>
              <a:rPr lang="en-GB" dirty="0"/>
              <a:t>π</a:t>
            </a:r>
            <a:r>
              <a:rPr lang="en-GB" dirty="0" err="1"/>
              <a:t>οθεσίες</a:t>
            </a:r>
            <a:r>
              <a:rPr lang="en-GB" dirty="0"/>
              <a:t> </a:t>
            </a:r>
            <a:r>
              <a:rPr lang="en-GB" dirty="0" err="1"/>
              <a:t>μέσω</a:t>
            </a:r>
            <a:r>
              <a:rPr lang="en-GB" dirty="0"/>
              <a:t> Google Places ή </a:t>
            </a:r>
            <a:r>
              <a:rPr lang="en-GB" dirty="0" err="1"/>
              <a:t>OpenStreet</a:t>
            </a:r>
          </a:p>
          <a:p>
            <a:pPr lvl="1"/>
            <a:r>
              <a:rPr lang="en-GB" dirty="0" err="1"/>
              <a:t>Ετικέτες</a:t>
            </a:r>
            <a:r>
              <a:rPr lang="en-GB" dirty="0"/>
              <a:t> </a:t>
            </a:r>
            <a:r>
              <a:rPr lang="en-GB" dirty="0" err="1"/>
              <a:t>Χρηστών</a:t>
            </a:r>
            <a:endParaRPr lang="en-GB" dirty="0"/>
          </a:p>
          <a:p>
            <a:r>
              <a:rPr lang="en-GB" dirty="0" err="1"/>
              <a:t>Ειδο</a:t>
            </a:r>
            <a:r>
              <a:rPr lang="en-GB" dirty="0"/>
              <a:t>π</a:t>
            </a:r>
            <a:r>
              <a:rPr lang="en-GB" dirty="0" err="1"/>
              <a:t>οιήσεις</a:t>
            </a:r>
          </a:p>
          <a:p>
            <a:r>
              <a:rPr lang="en-GB" dirty="0" err="1"/>
              <a:t>Υλο</a:t>
            </a:r>
            <a:r>
              <a:rPr lang="en-GB" dirty="0"/>
              <a:t>π</a:t>
            </a:r>
            <a:r>
              <a:rPr lang="en-GB" dirty="0" err="1"/>
              <a:t>οίηση</a:t>
            </a:r>
            <a:r>
              <a:rPr lang="en-GB" dirty="0"/>
              <a:t> </a:t>
            </a:r>
            <a:r>
              <a:rPr lang="en-GB" dirty="0" err="1"/>
              <a:t>σε</a:t>
            </a:r>
            <a:r>
              <a:rPr lang="en-GB" dirty="0"/>
              <a:t> iOS</a:t>
            </a:r>
          </a:p>
        </p:txBody>
      </p:sp>
    </p:spTree>
    <p:extLst>
      <p:ext uri="{BB962C8B-B14F-4D97-AF65-F5344CB8AC3E}">
        <p14:creationId xmlns:p14="http://schemas.microsoft.com/office/powerpoint/2010/main" val="1891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9017-B675-4A9F-B2A4-4D967B81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Συμ</a:t>
            </a:r>
            <a:r>
              <a:rPr lang="en-GB" dirty="0"/>
              <a:t>π</a:t>
            </a:r>
            <a:r>
              <a:rPr lang="en-GB" dirty="0" err="1"/>
              <a:t>εράσμ</a:t>
            </a:r>
            <a:r>
              <a:rPr lang="en-GB" dirty="0"/>
              <a:t>ατα &amp; </a:t>
            </a:r>
            <a:r>
              <a:rPr lang="en-GB" dirty="0" err="1"/>
              <a:t>Οφέλη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C5FF-8DD7-427A-BFAE-F935941F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288" y="1504950"/>
            <a:ext cx="8915400" cy="48994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 err="1"/>
              <a:t>Κοινωνική</a:t>
            </a:r>
            <a:r>
              <a:rPr lang="en-GB" dirty="0"/>
              <a:t> </a:t>
            </a:r>
            <a:r>
              <a:rPr lang="en-GB" dirty="0" err="1"/>
              <a:t>Δικτύωση</a:t>
            </a:r>
            <a:r>
              <a:rPr lang="en-GB" dirty="0"/>
              <a:t> &amp; Κα</a:t>
            </a:r>
            <a:r>
              <a:rPr lang="en-GB" dirty="0" err="1"/>
              <a:t>ινοτομί</a:t>
            </a:r>
            <a:r>
              <a:rPr lang="en-GB" dirty="0"/>
              <a:t>α</a:t>
            </a:r>
          </a:p>
          <a:p>
            <a:r>
              <a:rPr lang="en-GB" dirty="0" err="1"/>
              <a:t>Γλώσσες</a:t>
            </a:r>
            <a:endParaRPr lang="en-GB" dirty="0" err="1">
              <a:solidFill>
                <a:srgbClr val="000000"/>
              </a:solidFill>
            </a:endParaRPr>
          </a:p>
          <a:p>
            <a:pPr lvl="1"/>
            <a:r>
              <a:rPr lang="en-GB" dirty="0"/>
              <a:t>Python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dirty="0"/>
              <a:t>JavaScript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dirty="0"/>
              <a:t>CSS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/>
              <a:t>Frameworks</a:t>
            </a:r>
          </a:p>
          <a:p>
            <a:pPr lvl="1"/>
            <a:r>
              <a:rPr lang="en-GB" dirty="0"/>
              <a:t>Django &amp; Django REST</a:t>
            </a:r>
          </a:p>
          <a:p>
            <a:pPr lvl="1"/>
            <a:r>
              <a:rPr lang="en-GB" dirty="0"/>
              <a:t>React Native &amp; React</a:t>
            </a:r>
          </a:p>
          <a:p>
            <a:r>
              <a:rPr lang="en-GB" dirty="0" err="1"/>
              <a:t>Πρ</a:t>
            </a:r>
            <a:r>
              <a:rPr lang="en-GB" dirty="0"/>
              <a:t>α</a:t>
            </a:r>
            <a:r>
              <a:rPr lang="en-GB" dirty="0" err="1"/>
              <a:t>κτικές</a:t>
            </a:r>
            <a:r>
              <a:rPr lang="en-GB" dirty="0"/>
              <a:t> &amp; </a:t>
            </a:r>
            <a:r>
              <a:rPr lang="en-GB" dirty="0" err="1"/>
              <a:t>Μοντέλ</a:t>
            </a:r>
            <a:r>
              <a:rPr lang="en-GB" dirty="0"/>
              <a:t>α</a:t>
            </a:r>
          </a:p>
          <a:p>
            <a:pPr lvl="1"/>
            <a:r>
              <a:rPr lang="en-GB" dirty="0" err="1"/>
              <a:t>Πρότυ</a:t>
            </a:r>
            <a:r>
              <a:rPr lang="en-GB" dirty="0"/>
              <a:t>πο MVT / MVC</a:t>
            </a:r>
            <a:r>
              <a:rPr lang="en-GB" dirty="0">
                <a:solidFill>
                  <a:srgbClr val="404040"/>
                </a:solidFill>
              </a:rPr>
              <a:t> 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dirty="0"/>
              <a:t>HTTP</a:t>
            </a:r>
            <a:r>
              <a:rPr lang="en-GB" dirty="0">
                <a:solidFill>
                  <a:srgbClr val="404040"/>
                </a:solidFill>
              </a:rPr>
              <a:t> Protocol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dirty="0"/>
              <a:t>RESTful</a:t>
            </a:r>
            <a:r>
              <a:rPr lang="en-GB" dirty="0">
                <a:solidFill>
                  <a:srgbClr val="404040"/>
                </a:solidFill>
              </a:rPr>
              <a:t> Services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dirty="0"/>
              <a:t>Web API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8849-FC59-45D3-A983-8B100F90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Ευχ</a:t>
            </a:r>
            <a:r>
              <a:rPr lang="en-GB" dirty="0"/>
              <a:t>α</a:t>
            </a:r>
            <a:r>
              <a:rPr lang="en-GB" dirty="0" err="1"/>
              <a:t>ριστώ</a:t>
            </a:r>
            <a:r>
              <a:rPr lang="en-GB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A922-8105-4130-9556-82F56E70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9254701" cy="3778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GitHub Repo </a:t>
            </a:r>
            <a:r>
              <a:rPr lang="en-GB" dirty="0">
                <a:hlinkClick r:id="rId2"/>
              </a:rPr>
              <a:t>https://github.com/mrzenioszeniou/SocialAgent</a:t>
            </a:r>
          </a:p>
          <a:p>
            <a:r>
              <a:rPr lang="en-GB" dirty="0"/>
              <a:t>Demo </a:t>
            </a:r>
            <a:r>
              <a:rPr lang="en-GB" dirty="0">
                <a:hlinkClick r:id="rId3"/>
              </a:rPr>
              <a:t>https://www.youtube.com/watch?v=qgODyhzZgHE</a:t>
            </a:r>
            <a:endParaRPr lang="en-GB" dirty="0"/>
          </a:p>
          <a:p>
            <a:r>
              <a:rPr lang="en-GB" dirty="0"/>
              <a:t>APK </a:t>
            </a:r>
            <a:r>
              <a:rPr lang="en-GB" dirty="0">
                <a:hlinkClick r:id="rId4"/>
              </a:rPr>
              <a:t>https://drive.google.com/file/d/1mDyBu69VWacY3m616DRA9zBKq1zLofl8</a:t>
            </a:r>
            <a:endParaRPr lang="en-US">
              <a:hlinkClick r:id="" action="ppaction://noaction"/>
            </a:endParaRPr>
          </a:p>
          <a:p>
            <a:r>
              <a:rPr lang="en-GB" dirty="0"/>
              <a:t>Survey </a:t>
            </a:r>
            <a:r>
              <a:rPr lang="en-GB" dirty="0">
                <a:hlinkClick r:id="rId5"/>
              </a:rPr>
              <a:t>https://goo.gl/forms/FRCZZ2MyhiSJX4ns1</a:t>
            </a:r>
          </a:p>
        </p:txBody>
      </p:sp>
    </p:spTree>
    <p:extLst>
      <p:ext uri="{BB962C8B-B14F-4D97-AF65-F5344CB8AC3E}">
        <p14:creationId xmlns:p14="http://schemas.microsoft.com/office/powerpoint/2010/main" val="29108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5D41-A50E-46E6-BDE0-11ED23F1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Δομή</a:t>
            </a:r>
            <a:r>
              <a:rPr lang="en-GB" dirty="0"/>
              <a:t> Πα</a:t>
            </a:r>
            <a:r>
              <a:rPr lang="en-GB" dirty="0" err="1"/>
              <a:t>ρουσί</a:t>
            </a:r>
            <a:r>
              <a:rPr lang="en-GB" dirty="0"/>
              <a:t>α</a:t>
            </a:r>
            <a:r>
              <a:rPr lang="en-GB" dirty="0" err="1"/>
              <a:t>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E238-DB72-4009-8C3D-15654578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44291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 err="1"/>
              <a:t>Χώρος</a:t>
            </a:r>
            <a:r>
              <a:rPr lang="en-GB" dirty="0"/>
              <a:t> &amp; </a:t>
            </a:r>
            <a:r>
              <a:rPr lang="en-GB" dirty="0" err="1"/>
              <a:t>Δομή</a:t>
            </a:r>
            <a:r>
              <a:rPr lang="en-GB" dirty="0"/>
              <a:t> </a:t>
            </a:r>
            <a:r>
              <a:rPr lang="en-GB" dirty="0" err="1"/>
              <a:t>Δι</a:t>
            </a:r>
            <a:r>
              <a:rPr lang="en-GB" dirty="0"/>
              <a:t>π</a:t>
            </a:r>
            <a:r>
              <a:rPr lang="en-GB" dirty="0" err="1"/>
              <a:t>λωμ</a:t>
            </a:r>
            <a:r>
              <a:rPr lang="en-GB" dirty="0"/>
              <a:t>α</a:t>
            </a:r>
            <a:r>
              <a:rPr lang="en-GB" dirty="0" err="1"/>
              <a:t>τικής</a:t>
            </a:r>
            <a:endParaRPr lang="en-US" dirty="0" err="1"/>
          </a:p>
          <a:p>
            <a:r>
              <a:rPr lang="en-GB" dirty="0"/>
              <a:t>Demo</a:t>
            </a:r>
            <a:endParaRPr lang="en-US" dirty="0"/>
          </a:p>
          <a:p>
            <a:r>
              <a:rPr lang="en-GB" dirty="0" err="1"/>
              <a:t>Αρχιτεκτονική</a:t>
            </a:r>
            <a:r>
              <a:rPr lang="en-GB" dirty="0"/>
              <a:t> </a:t>
            </a:r>
            <a:r>
              <a:rPr lang="en-GB" dirty="0" err="1"/>
              <a:t>Συστήμ</a:t>
            </a:r>
            <a:r>
              <a:rPr lang="en-GB" dirty="0"/>
              <a:t>α</a:t>
            </a:r>
            <a:r>
              <a:rPr lang="en-GB" dirty="0" err="1"/>
              <a:t>τος</a:t>
            </a:r>
            <a:endParaRPr lang="en-US" dirty="0" err="1"/>
          </a:p>
          <a:p>
            <a:r>
              <a:rPr lang="en-GB" dirty="0" err="1"/>
              <a:t>Τεχνολογίες</a:t>
            </a:r>
            <a:r>
              <a:rPr lang="en-GB" dirty="0"/>
              <a:t> &amp; </a:t>
            </a:r>
            <a:r>
              <a:rPr lang="en-GB" dirty="0" err="1"/>
              <a:t>Πρ</a:t>
            </a:r>
            <a:r>
              <a:rPr lang="en-GB" dirty="0"/>
              <a:t>α</a:t>
            </a:r>
            <a:r>
              <a:rPr lang="en-GB" dirty="0" err="1"/>
              <a:t>κτικές</a:t>
            </a:r>
            <a:endParaRPr lang="en-US" dirty="0" err="1"/>
          </a:p>
          <a:p>
            <a:pPr lvl="1"/>
            <a:r>
              <a:rPr lang="en-GB" dirty="0"/>
              <a:t>REST</a:t>
            </a:r>
            <a:endParaRPr lang="en-US" dirty="0"/>
          </a:p>
          <a:p>
            <a:pPr lvl="1"/>
            <a:r>
              <a:rPr lang="en-GB" dirty="0"/>
              <a:t>Django</a:t>
            </a:r>
            <a:endParaRPr lang="en-US" dirty="0"/>
          </a:p>
          <a:p>
            <a:pPr lvl="1"/>
            <a:r>
              <a:rPr lang="en-GB" dirty="0"/>
              <a:t>React Native</a:t>
            </a:r>
            <a:endParaRPr lang="en-US" dirty="0"/>
          </a:p>
          <a:p>
            <a:r>
              <a:rPr lang="en-GB" dirty="0" err="1"/>
              <a:t>Αξιολόγηση</a:t>
            </a:r>
            <a:endParaRPr lang="en-US" dirty="0" err="1"/>
          </a:p>
          <a:p>
            <a:pPr lvl="1"/>
            <a:r>
              <a:rPr lang="en-GB" dirty="0" err="1"/>
              <a:t>Μέθοδος</a:t>
            </a:r>
            <a:endParaRPr lang="en-US" dirty="0" err="1"/>
          </a:p>
          <a:p>
            <a:pPr lvl="1"/>
            <a:r>
              <a:rPr lang="en-GB" dirty="0"/>
              <a:t>Απ</a:t>
            </a:r>
            <a:r>
              <a:rPr lang="en-GB" dirty="0" err="1"/>
              <a:t>οτελέσμ</a:t>
            </a:r>
            <a:r>
              <a:rPr lang="en-GB" dirty="0"/>
              <a:t>ατα</a:t>
            </a:r>
            <a:endParaRPr lang="en-US" dirty="0"/>
          </a:p>
          <a:p>
            <a:r>
              <a:rPr lang="en-GB" dirty="0"/>
              <a:t>Επ</a:t>
            </a:r>
            <a:r>
              <a:rPr lang="en-GB" dirty="0" err="1"/>
              <a:t>εκτάσεις</a:t>
            </a:r>
            <a:endParaRPr lang="en-US" dirty="0" err="1"/>
          </a:p>
          <a:p>
            <a:r>
              <a:rPr lang="en-GB" dirty="0" err="1"/>
              <a:t>Συμ</a:t>
            </a:r>
            <a:r>
              <a:rPr lang="en-GB" dirty="0"/>
              <a:t>π</a:t>
            </a:r>
            <a:r>
              <a:rPr lang="en-GB" dirty="0" err="1"/>
              <a:t>εράσμ</a:t>
            </a:r>
            <a:r>
              <a:rPr lang="en-GB" dirty="0"/>
              <a:t>ατα &amp; </a:t>
            </a:r>
            <a:r>
              <a:rPr lang="en-GB" dirty="0" err="1"/>
              <a:t>Οφέλη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7EC1-7A09-4731-835C-FC52CDBE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907530"/>
          </a:xfrm>
        </p:spPr>
        <p:txBody>
          <a:bodyPr/>
          <a:lstStyle/>
          <a:p>
            <a:r>
              <a:rPr lang="en-GB" dirty="0" err="1"/>
              <a:t>Χώρος</a:t>
            </a:r>
            <a:r>
              <a:rPr lang="en-GB" dirty="0"/>
              <a:t> &amp; </a:t>
            </a:r>
            <a:r>
              <a:rPr lang="en-GB" dirty="0" err="1"/>
              <a:t>Δομή</a:t>
            </a:r>
            <a:r>
              <a:rPr lang="en-GB" dirty="0"/>
              <a:t> </a:t>
            </a:r>
            <a:r>
              <a:rPr lang="en-GB" dirty="0" err="1"/>
              <a:t>Δι</a:t>
            </a:r>
            <a:r>
              <a:rPr lang="en-GB" dirty="0"/>
              <a:t>π</a:t>
            </a:r>
            <a:r>
              <a:rPr lang="en-GB" dirty="0" err="1"/>
              <a:t>λωμ</a:t>
            </a:r>
            <a:r>
              <a:rPr lang="en-GB" dirty="0"/>
              <a:t>α</a:t>
            </a:r>
            <a:r>
              <a:rPr lang="en-GB" dirty="0" err="1"/>
              <a:t>τικής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3E139D-0D7B-452B-83D5-D9655A49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779588"/>
            <a:ext cx="8915400" cy="44387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 err="1"/>
              <a:t>Σχετική</a:t>
            </a:r>
            <a:r>
              <a:rPr lang="en-GB" dirty="0"/>
              <a:t> </a:t>
            </a:r>
            <a:r>
              <a:rPr lang="en-GB" dirty="0" err="1"/>
              <a:t>Έρευν</a:t>
            </a:r>
            <a:r>
              <a:rPr lang="en-GB" dirty="0"/>
              <a:t>α</a:t>
            </a:r>
          </a:p>
          <a:p>
            <a:pPr lvl="1"/>
            <a:r>
              <a:rPr lang="en-GB" dirty="0" err="1"/>
              <a:t>Κοινωνικά</a:t>
            </a:r>
            <a:r>
              <a:rPr lang="en-GB" dirty="0"/>
              <a:t> </a:t>
            </a:r>
            <a:r>
              <a:rPr lang="en-GB" dirty="0" err="1"/>
              <a:t>Δίκτυ</a:t>
            </a:r>
            <a:r>
              <a:rPr lang="en-GB" dirty="0"/>
              <a:t>α</a:t>
            </a:r>
            <a:endParaRPr lang="en-US"/>
          </a:p>
          <a:p>
            <a:pPr lvl="1"/>
            <a:r>
              <a:rPr lang="en-GB" dirty="0"/>
              <a:t>Υπ</a:t>
            </a:r>
            <a:r>
              <a:rPr lang="en-GB" dirty="0" err="1"/>
              <a:t>ηρεσίες</a:t>
            </a:r>
            <a:r>
              <a:rPr lang="en-GB" dirty="0"/>
              <a:t> </a:t>
            </a:r>
            <a:r>
              <a:rPr lang="en-GB" dirty="0" err="1"/>
              <a:t>Κοινωνικής</a:t>
            </a:r>
            <a:r>
              <a:rPr lang="en-GB" dirty="0"/>
              <a:t> </a:t>
            </a:r>
            <a:r>
              <a:rPr lang="en-GB" dirty="0" err="1"/>
              <a:t>Δικτύωσης</a:t>
            </a:r>
          </a:p>
          <a:p>
            <a:pPr lvl="1"/>
            <a:r>
              <a:rPr lang="en-GB" dirty="0" err="1"/>
              <a:t>Ζητήμ</a:t>
            </a:r>
            <a:r>
              <a:rPr lang="en-GB" dirty="0"/>
              <a:t>ατα Υπ</a:t>
            </a:r>
            <a:r>
              <a:rPr lang="en-GB" dirty="0" err="1"/>
              <a:t>ηρεσιών</a:t>
            </a:r>
            <a:r>
              <a:rPr lang="en-GB" dirty="0"/>
              <a:t> </a:t>
            </a:r>
            <a:r>
              <a:rPr lang="en-GB" dirty="0" err="1"/>
              <a:t>Κοινωνικής</a:t>
            </a:r>
            <a:r>
              <a:rPr lang="en-GB" dirty="0"/>
              <a:t> </a:t>
            </a:r>
            <a:r>
              <a:rPr lang="en-GB" dirty="0" err="1"/>
              <a:t>Δικτύωσης</a:t>
            </a:r>
          </a:p>
          <a:p>
            <a:pPr lvl="2"/>
            <a:r>
              <a:rPr lang="en-GB" dirty="0" err="1"/>
              <a:t>Μυστικότητ</a:t>
            </a:r>
            <a:r>
              <a:rPr lang="en-GB" dirty="0"/>
              <a:t>α</a:t>
            </a:r>
          </a:p>
          <a:p>
            <a:pPr lvl="2"/>
            <a:r>
              <a:rPr lang="en-GB" dirty="0" err="1"/>
              <a:t>Εξόρυξη</a:t>
            </a:r>
            <a:r>
              <a:rPr lang="en-GB" dirty="0"/>
              <a:t> </a:t>
            </a:r>
            <a:r>
              <a:rPr lang="en-GB" dirty="0" err="1"/>
              <a:t>Δεδομένων</a:t>
            </a:r>
          </a:p>
          <a:p>
            <a:pPr lvl="2"/>
            <a:r>
              <a:rPr lang="en-GB" dirty="0" err="1"/>
              <a:t>Πρόσ</a:t>
            </a:r>
            <a:r>
              <a:rPr lang="en-GB" dirty="0"/>
              <a:t>βα</a:t>
            </a:r>
            <a:r>
              <a:rPr lang="en-GB" dirty="0" err="1"/>
              <a:t>ση</a:t>
            </a:r>
            <a:r>
              <a:rPr lang="en-GB" dirty="0"/>
              <a:t> </a:t>
            </a:r>
            <a:r>
              <a:rPr lang="en-GB" dirty="0" err="1"/>
              <a:t>Πληροφορί</a:t>
            </a:r>
            <a:r>
              <a:rPr lang="en-GB" dirty="0"/>
              <a:t>ας</a:t>
            </a:r>
          </a:p>
          <a:p>
            <a:r>
              <a:rPr lang="en-GB" dirty="0" err="1"/>
              <a:t>Σχεδι</a:t>
            </a:r>
            <a:r>
              <a:rPr lang="en-GB" dirty="0"/>
              <a:t>α</a:t>
            </a:r>
            <a:r>
              <a:rPr lang="en-GB" dirty="0" err="1"/>
              <a:t>σμός</a:t>
            </a:r>
          </a:p>
          <a:p>
            <a:r>
              <a:rPr lang="en-GB" dirty="0" err="1"/>
              <a:t>Υλο</a:t>
            </a:r>
            <a:r>
              <a:rPr lang="en-GB" dirty="0"/>
              <a:t>π</a:t>
            </a:r>
            <a:r>
              <a:rPr lang="en-GB" dirty="0" err="1"/>
              <a:t>οίηση</a:t>
            </a:r>
          </a:p>
          <a:p>
            <a:pPr lvl="1"/>
            <a:r>
              <a:rPr lang="en-GB" dirty="0"/>
              <a:t>REST</a:t>
            </a:r>
          </a:p>
          <a:p>
            <a:pPr lvl="1"/>
            <a:r>
              <a:rPr lang="en-GB" dirty="0"/>
              <a:t>Django</a:t>
            </a:r>
          </a:p>
          <a:p>
            <a:pPr lvl="1"/>
            <a:r>
              <a:rPr lang="en-GB" dirty="0"/>
              <a:t>React Native</a:t>
            </a:r>
          </a:p>
          <a:p>
            <a:r>
              <a:rPr lang="en-GB" dirty="0" err="1"/>
              <a:t>Αξιολόγηση</a:t>
            </a:r>
          </a:p>
          <a:p>
            <a:r>
              <a:rPr lang="en-GB" dirty="0"/>
              <a:t>Επ</a:t>
            </a:r>
            <a:r>
              <a:rPr lang="en-GB" dirty="0" err="1"/>
              <a:t>ίλογος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8FFE-94A1-43E0-AA3D-465BF2E0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5E17-502E-4719-94EE-2A9DB784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9059073" cy="3778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hlinkClick r:id="rId2"/>
              </a:rPr>
              <a:t>https://www.youtube.com/watch?v=qgODyhzZgHE</a:t>
            </a:r>
          </a:p>
          <a:p>
            <a:r>
              <a:rPr lang="en-GB" dirty="0">
                <a:hlinkClick r:id="rId3"/>
              </a:rPr>
              <a:t>https://drive.google.com/open?id=1mDyBu69VWacY3m616DRA9zBKq1zLofl8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86A940-39A4-4E97-A248-15907ACED0B4}"/>
              </a:ext>
            </a:extLst>
          </p:cNvPr>
          <p:cNvSpPr/>
          <p:nvPr/>
        </p:nvSpPr>
        <p:spPr>
          <a:xfrm>
            <a:off x="7939869" y="1457325"/>
            <a:ext cx="3443606" cy="341312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7905B-8A22-4230-86BA-6CE48090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Αρχιτεκτονική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2CED22-0694-4E5C-8834-39CE121C070B}"/>
              </a:ext>
            </a:extLst>
          </p:cNvPr>
          <p:cNvSpPr/>
          <p:nvPr/>
        </p:nvSpPr>
        <p:spPr>
          <a:xfrm>
            <a:off x="2723912" y="2676525"/>
            <a:ext cx="981075" cy="71211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268711-98E3-4F06-AD6E-91E0C7184BC1}"/>
              </a:ext>
            </a:extLst>
          </p:cNvPr>
          <p:cNvSpPr/>
          <p:nvPr/>
        </p:nvSpPr>
        <p:spPr>
          <a:xfrm>
            <a:off x="2966199" y="4037779"/>
            <a:ext cx="981075" cy="71211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0F0828-715C-47DE-919D-61529879AE97}"/>
              </a:ext>
            </a:extLst>
          </p:cNvPr>
          <p:cNvSpPr/>
          <p:nvPr/>
        </p:nvSpPr>
        <p:spPr>
          <a:xfrm>
            <a:off x="3943006" y="1795780"/>
            <a:ext cx="981075" cy="71211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BD902A-FCDC-4B10-8407-07AE927DE243}"/>
              </a:ext>
            </a:extLst>
          </p:cNvPr>
          <p:cNvCxnSpPr/>
          <p:nvPr/>
        </p:nvCxnSpPr>
        <p:spPr>
          <a:xfrm>
            <a:off x="4887442" y="2540706"/>
            <a:ext cx="387599" cy="67492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80394-A25D-4B47-8B76-EBADF7D4AA81}"/>
              </a:ext>
            </a:extLst>
          </p:cNvPr>
          <p:cNvCxnSpPr>
            <a:cxnSpLocks/>
          </p:cNvCxnSpPr>
          <p:nvPr/>
        </p:nvCxnSpPr>
        <p:spPr>
          <a:xfrm>
            <a:off x="3745081" y="3189588"/>
            <a:ext cx="1297529" cy="33965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472787-5C76-4E80-B670-E17AE75576A5}"/>
              </a:ext>
            </a:extLst>
          </p:cNvPr>
          <p:cNvCxnSpPr>
            <a:cxnSpLocks/>
          </p:cNvCxnSpPr>
          <p:nvPr/>
        </p:nvCxnSpPr>
        <p:spPr>
          <a:xfrm flipV="1">
            <a:off x="3999503" y="3855809"/>
            <a:ext cx="1134699" cy="44582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>
            <a:extLst>
              <a:ext uri="{FF2B5EF4-FFF2-40B4-BE49-F238E27FC236}">
                <a16:creationId xmlns:a16="http://schemas.microsoft.com/office/drawing/2014/main" id="{B62F6AFD-CCC7-4101-A933-DAD3C55F4125}"/>
              </a:ext>
            </a:extLst>
          </p:cNvPr>
          <p:cNvSpPr/>
          <p:nvPr/>
        </p:nvSpPr>
        <p:spPr>
          <a:xfrm>
            <a:off x="5078974" y="3166237"/>
            <a:ext cx="1259215" cy="866505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HTTP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EE822C07-BE35-442C-AD5D-A3539C3789F4}"/>
              </a:ext>
            </a:extLst>
          </p:cNvPr>
          <p:cNvSpPr/>
          <p:nvPr/>
        </p:nvSpPr>
        <p:spPr>
          <a:xfrm>
            <a:off x="6986704" y="5172776"/>
            <a:ext cx="1296987" cy="1159068"/>
          </a:xfrm>
          <a:prstGeom prst="flowChartMagneticDisk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4F52-6659-4544-A263-0A8FFB61D26C}"/>
              </a:ext>
            </a:extLst>
          </p:cNvPr>
          <p:cNvSpPr/>
          <p:nvPr/>
        </p:nvSpPr>
        <p:spPr>
          <a:xfrm>
            <a:off x="8187693" y="2676525"/>
            <a:ext cx="1230313" cy="8174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EFA3-32FB-403B-8B27-2144A1BE7BBA}"/>
              </a:ext>
            </a:extLst>
          </p:cNvPr>
          <p:cNvSpPr/>
          <p:nvPr/>
        </p:nvSpPr>
        <p:spPr>
          <a:xfrm>
            <a:off x="9665099" y="3762375"/>
            <a:ext cx="1279791" cy="8001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009CD2-B0F8-4B54-80C3-94255D77DB16}"/>
              </a:ext>
            </a:extLst>
          </p:cNvPr>
          <p:cNvSpPr/>
          <p:nvPr/>
        </p:nvSpPr>
        <p:spPr>
          <a:xfrm>
            <a:off x="9636504" y="1724025"/>
            <a:ext cx="1335460" cy="8001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Template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3E0414-AE73-43CD-A191-63595BE84602}"/>
              </a:ext>
            </a:extLst>
          </p:cNvPr>
          <p:cNvCxnSpPr/>
          <p:nvPr/>
        </p:nvCxnSpPr>
        <p:spPr>
          <a:xfrm flipV="1">
            <a:off x="6365610" y="3045614"/>
            <a:ext cx="1747704" cy="40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FFBB6E-EE3C-47A3-9552-5517219A8426}"/>
              </a:ext>
            </a:extLst>
          </p:cNvPr>
          <p:cNvCxnSpPr>
            <a:cxnSpLocks/>
          </p:cNvCxnSpPr>
          <p:nvPr/>
        </p:nvCxnSpPr>
        <p:spPr>
          <a:xfrm>
            <a:off x="9198048" y="3543300"/>
            <a:ext cx="425913" cy="42625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87AB63-44CB-4401-86E0-0432E611C5E6}"/>
              </a:ext>
            </a:extLst>
          </p:cNvPr>
          <p:cNvCxnSpPr>
            <a:cxnSpLocks/>
          </p:cNvCxnSpPr>
          <p:nvPr/>
        </p:nvCxnSpPr>
        <p:spPr>
          <a:xfrm flipV="1">
            <a:off x="9169453" y="2133600"/>
            <a:ext cx="416335" cy="53090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F9BF31-A5A5-48BC-98F3-0CE3F089B3AE}"/>
              </a:ext>
            </a:extLst>
          </p:cNvPr>
          <p:cNvSpPr txBox="1"/>
          <p:nvPr/>
        </p:nvSpPr>
        <p:spPr>
          <a:xfrm>
            <a:off x="7444224" y="1095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EF433F7-48E0-47A8-BD8E-3F66D085C1B6}"/>
              </a:ext>
            </a:extLst>
          </p:cNvPr>
          <p:cNvSpPr/>
          <p:nvPr/>
        </p:nvSpPr>
        <p:spPr>
          <a:xfrm>
            <a:off x="4567524" y="5038725"/>
            <a:ext cx="981075" cy="71211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96C6CC-85BD-4EFE-A5F5-F7DE549622DA}"/>
              </a:ext>
            </a:extLst>
          </p:cNvPr>
          <p:cNvCxnSpPr>
            <a:cxnSpLocks/>
          </p:cNvCxnSpPr>
          <p:nvPr/>
        </p:nvCxnSpPr>
        <p:spPr>
          <a:xfrm flipV="1">
            <a:off x="5096592" y="4055512"/>
            <a:ext cx="406756" cy="93397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19F9999-646B-4C89-909A-462689A26F81}"/>
              </a:ext>
            </a:extLst>
          </p:cNvPr>
          <p:cNvCxnSpPr>
            <a:cxnSpLocks/>
          </p:cNvCxnSpPr>
          <p:nvPr/>
        </p:nvCxnSpPr>
        <p:spPr>
          <a:xfrm flipV="1">
            <a:off x="8351597" y="4262210"/>
            <a:ext cx="1259456" cy="15557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4" grpId="0" animBg="1"/>
      <p:bldP spid="5" grpId="0" animBg="1"/>
      <p:bldP spid="6" grpId="0" animBg="1"/>
      <p:bldP spid="7" grpId="0" animBg="1"/>
      <p:bldP spid="13" grpId="0" animBg="1"/>
      <p:bldP spid="16" grpId="0" animBg="1"/>
      <p:bldP spid="17" grpId="0" animBg="1"/>
      <p:bldP spid="18" grpId="0" animBg="1"/>
      <p:bldP spid="31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5E91-0B4D-446E-A3C8-FF91004C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– Representational State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2F40-A217-49E5-AE00-045953CF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Client – Server Separation</a:t>
            </a:r>
          </a:p>
          <a:p>
            <a:r>
              <a:rPr lang="en-GB" dirty="0"/>
              <a:t>Statelessness</a:t>
            </a:r>
          </a:p>
          <a:p>
            <a:r>
              <a:rPr lang="en-GB" dirty="0"/>
              <a:t>HTTP Verbs ( GET, POST, PUT, PATCH, DELETE )</a:t>
            </a:r>
          </a:p>
          <a:p>
            <a:r>
              <a:rPr lang="en-GB" dirty="0"/>
              <a:t>Intuitive URL Paths</a:t>
            </a:r>
          </a:p>
          <a:p>
            <a:r>
              <a:rPr lang="en-GB" dirty="0"/>
              <a:t>Resource-Based Requests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6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D64F-9A42-4E04-99B8-FB5292AA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31E7-105C-4A44-AB95-38128452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MVT(Model-View-Template) Architecture</a:t>
            </a:r>
          </a:p>
          <a:p>
            <a:r>
              <a:rPr lang="en-GB" dirty="0"/>
              <a:t>Model</a:t>
            </a:r>
          </a:p>
          <a:p>
            <a:r>
              <a:rPr lang="en-GB" dirty="0"/>
              <a:t>View</a:t>
            </a:r>
          </a:p>
          <a:p>
            <a:r>
              <a:rPr lang="en-GB" dirty="0"/>
              <a:t>Template</a:t>
            </a:r>
          </a:p>
          <a:p>
            <a:r>
              <a:rPr lang="en-GB" dirty="0"/>
              <a:t>Django REST Framework</a:t>
            </a:r>
          </a:p>
          <a:p>
            <a:pPr lvl="1"/>
            <a:r>
              <a:rPr lang="en-GB" dirty="0"/>
              <a:t>Web-API Toolkit</a:t>
            </a:r>
          </a:p>
          <a:p>
            <a:pPr lvl="1"/>
            <a:r>
              <a:rPr lang="en-GB" dirty="0"/>
              <a:t>ORM</a:t>
            </a:r>
          </a:p>
          <a:p>
            <a:pPr lvl="1"/>
            <a:r>
              <a:rPr lang="en-GB" dirty="0"/>
              <a:t>Highly-Customizable</a:t>
            </a:r>
          </a:p>
          <a:p>
            <a:pPr lvl="1"/>
            <a:r>
              <a:rPr lang="en-GB" dirty="0"/>
              <a:t>Web-Browsable API</a:t>
            </a:r>
          </a:p>
        </p:txBody>
      </p:sp>
    </p:spTree>
    <p:extLst>
      <p:ext uri="{BB962C8B-B14F-4D97-AF65-F5344CB8AC3E}">
        <p14:creationId xmlns:p14="http://schemas.microsoft.com/office/powerpoint/2010/main" val="10526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4B8D-E44D-4903-AAB6-CC566714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9691-E607-4917-AB0D-BCE7F5D8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React Based (JavaScript)</a:t>
            </a:r>
          </a:p>
          <a:p>
            <a:pPr lvl="1"/>
            <a:r>
              <a:rPr lang="en-GB" dirty="0"/>
              <a:t>JSX</a:t>
            </a:r>
          </a:p>
          <a:p>
            <a:pPr lvl="1"/>
            <a:r>
              <a:rPr lang="en-GB" dirty="0"/>
              <a:t>State</a:t>
            </a:r>
          </a:p>
          <a:p>
            <a:pPr lvl="1"/>
            <a:r>
              <a:rPr lang="en-GB" dirty="0"/>
              <a:t>Props</a:t>
            </a:r>
          </a:p>
          <a:p>
            <a:pPr lvl="1"/>
            <a:r>
              <a:rPr lang="en-GB" dirty="0"/>
              <a:t>Stylesheets</a:t>
            </a:r>
          </a:p>
          <a:p>
            <a:r>
              <a:rPr lang="en-GB" dirty="0"/>
              <a:t>Native Apps (JavaScript – Java Bridge)</a:t>
            </a:r>
          </a:p>
          <a:p>
            <a:r>
              <a:rPr lang="en-GB" dirty="0"/>
              <a:t>Cross-OS ( Android, iOS, Windows Phone )</a:t>
            </a:r>
          </a:p>
          <a:p>
            <a:r>
              <a:rPr lang="en-GB" dirty="0"/>
              <a:t>Open-Source ( Facebook &amp; Community )</a:t>
            </a:r>
          </a:p>
          <a:p>
            <a:r>
              <a:rPr lang="en-GB" dirty="0"/>
              <a:t>Used by Facebook, Instagram, Skype, Airbnb, Tesla, Walmart …</a:t>
            </a:r>
          </a:p>
        </p:txBody>
      </p:sp>
      <p:pic>
        <p:nvPicPr>
          <p:cNvPr id="4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2617689A-7476-4384-B74C-F84E153E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39" y="1352550"/>
            <a:ext cx="274500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CBC1-7614-438C-AAA2-F43AA75D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Αξιολόγηση</a:t>
            </a:r>
            <a:r>
              <a:rPr lang="en-GB" dirty="0"/>
              <a:t> - </a:t>
            </a:r>
            <a:r>
              <a:rPr lang="en-GB" dirty="0" err="1"/>
              <a:t>Μέθοδος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2A24-4790-4C6B-BE96-DC5584B3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Μέσω</a:t>
            </a:r>
            <a:r>
              <a:rPr lang="en-GB" dirty="0"/>
              <a:t> </a:t>
            </a:r>
            <a:r>
              <a:rPr lang="en-GB" dirty="0" err="1"/>
              <a:t>Χρηστών</a:t>
            </a:r>
            <a:endParaRPr lang="en-US" dirty="0" err="1"/>
          </a:p>
          <a:p>
            <a:r>
              <a:rPr lang="en-GB" dirty="0"/>
              <a:t>VPS ( </a:t>
            </a:r>
            <a:r>
              <a:rPr lang="en-GB" dirty="0" err="1"/>
              <a:t>Hostinger</a:t>
            </a:r>
            <a:r>
              <a:rPr lang="en-GB" dirty="0"/>
              <a:t> )</a:t>
            </a:r>
          </a:p>
          <a:p>
            <a:r>
              <a:rPr lang="en-GB" dirty="0" err="1"/>
              <a:t>Ερωτημ</a:t>
            </a:r>
            <a:r>
              <a:rPr lang="en-GB" dirty="0"/>
              <a:t>α</a:t>
            </a:r>
            <a:r>
              <a:rPr lang="en-GB" dirty="0" err="1"/>
              <a:t>τολόγιο</a:t>
            </a:r>
            <a:r>
              <a:rPr lang="en-GB" dirty="0"/>
              <a:t> </a:t>
            </a:r>
            <a:r>
              <a:rPr lang="en-GB" dirty="0" err="1"/>
              <a:t>Εμ</a:t>
            </a:r>
            <a:r>
              <a:rPr lang="en-GB" dirty="0"/>
              <a:t>π</a:t>
            </a:r>
            <a:r>
              <a:rPr lang="en-GB" dirty="0" err="1"/>
              <a:t>ειρί</a:t>
            </a:r>
            <a:r>
              <a:rPr lang="en-GB" dirty="0"/>
              <a:t>ας </a:t>
            </a:r>
            <a:r>
              <a:rPr lang="en-GB" dirty="0" err="1"/>
              <a:t>Χρήστη</a:t>
            </a:r>
          </a:p>
          <a:p>
            <a:r>
              <a:rPr lang="en-GB" dirty="0" err="1"/>
              <a:t>Κλίμ</a:t>
            </a:r>
            <a:r>
              <a:rPr lang="en-GB" dirty="0"/>
              <a:t>α</a:t>
            </a:r>
            <a:r>
              <a:rPr lang="en-GB" dirty="0" err="1"/>
              <a:t>κες</a:t>
            </a:r>
          </a:p>
          <a:p>
            <a:endParaRPr lang="en-GB" dirty="0">
              <a:solidFill>
                <a:srgbClr val="40404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A4873C-C505-4266-9875-323847014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158" y="1910186"/>
            <a:ext cx="2745001" cy="1543050"/>
          </a:xfrm>
          <a:prstGeom prst="rect">
            <a:avLst/>
          </a:prstGeom>
        </p:spPr>
      </p:pic>
      <p:pic>
        <p:nvPicPr>
          <p:cNvPr id="6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D99FE279-CCFB-435D-ABA9-1D8CBB43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17" y="4267200"/>
            <a:ext cx="7156435" cy="16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Εθνικό Μετσόβιο Πολυτεχενείο Σχολή Ηλεκτρολόγων Μηχανικών &amp; Μηχανικών Υπολογιστών Τομέας Ηλεκτρικών Βιομηχανικών Διατάξεων &amp; Συστημάτων Αποφάσεων</vt:lpstr>
      <vt:lpstr>Δομή Παρουσίασης</vt:lpstr>
      <vt:lpstr>Χώρος &amp; Δομή Διπλωματικής</vt:lpstr>
      <vt:lpstr>Demo</vt:lpstr>
      <vt:lpstr>Αρχιτεκτονική</vt:lpstr>
      <vt:lpstr>REST – Representational State Transfer</vt:lpstr>
      <vt:lpstr>Django</vt:lpstr>
      <vt:lpstr>React Native</vt:lpstr>
      <vt:lpstr>Αξιολόγηση - Μέθοδος</vt:lpstr>
      <vt:lpstr>Αξιολόγηση - Αποτελέσματα</vt:lpstr>
      <vt:lpstr>Επεκτάσεις</vt:lpstr>
      <vt:lpstr>Συμπεράσματα &amp; Οφέλη</vt:lpstr>
      <vt:lpstr>Ευχαριστώ!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</cp:revision>
  <dcterms:created xsi:type="dcterms:W3CDTF">2013-07-15T20:26:40Z</dcterms:created>
  <dcterms:modified xsi:type="dcterms:W3CDTF">2018-02-27T13:39:38Z</dcterms:modified>
</cp:coreProperties>
</file>