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60" r:id="rId5"/>
    <p:sldId id="261" r:id="rId6"/>
    <p:sldId id="262" r:id="rId7"/>
    <p:sldId id="263" r:id="rId8"/>
    <p:sldId id="25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kcja domyślna" id="{D96F7839-3EC8-4E05-87AB-8E35F07EBF92}">
          <p14:sldIdLst>
            <p14:sldId id="256"/>
          </p14:sldIdLst>
        </p14:section>
        <p14:section name="Michał" id="{A2902A61-51AE-4CC9-9019-D119520FE78F}">
          <p14:sldIdLst>
            <p14:sldId id="258"/>
          </p14:sldIdLst>
        </p14:section>
        <p14:section name="Mateusz" id="{98B21B8B-2B80-48DF-8111-74E14636A865}">
          <p14:sldIdLst>
            <p14:sldId id="257"/>
            <p14:sldId id="260"/>
            <p14:sldId id="261"/>
            <p14:sldId id="262"/>
            <p14:sldId id="263"/>
          </p14:sldIdLst>
        </p14:section>
        <p14:section name="Rafał" id="{AB0426CE-580E-418D-A406-4B6EEFE232EC}">
          <p14:sldIdLst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823F1F6-3EC5-4136-881D-29FA4BF8200B}" type="datetimeFigureOut">
              <a:rPr lang="pl-PL" smtClean="0"/>
              <a:t>30.01.2021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C7D2F8E8-89DE-4B7C-8952-CA50F7C6F780}" type="slidenum">
              <a:rPr lang="pl-PL" smtClean="0"/>
              <a:t>‹#›</a:t>
            </a:fld>
            <a:endParaRPr lang="pl-PL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951238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3F1F6-3EC5-4136-881D-29FA4BF8200B}" type="datetimeFigureOut">
              <a:rPr lang="pl-PL" smtClean="0"/>
              <a:t>30.01.2021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2F8E8-89DE-4B7C-8952-CA50F7C6F78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93376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3F1F6-3EC5-4136-881D-29FA4BF8200B}" type="datetimeFigureOut">
              <a:rPr lang="pl-PL" smtClean="0"/>
              <a:t>30.01.2021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2F8E8-89DE-4B7C-8952-CA50F7C6F78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02005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3F1F6-3EC5-4136-881D-29FA4BF8200B}" type="datetimeFigureOut">
              <a:rPr lang="pl-PL" smtClean="0"/>
              <a:t>30.01.2021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2F8E8-89DE-4B7C-8952-CA50F7C6F78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13982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3F1F6-3EC5-4136-881D-29FA4BF8200B}" type="datetimeFigureOut">
              <a:rPr lang="pl-PL" smtClean="0"/>
              <a:t>30.01.2021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2F8E8-89DE-4B7C-8952-CA50F7C6F780}" type="slidenum">
              <a:rPr lang="pl-PL" smtClean="0"/>
              <a:t>‹#›</a:t>
            </a:fld>
            <a:endParaRPr lang="pl-PL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18672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3F1F6-3EC5-4136-881D-29FA4BF8200B}" type="datetimeFigureOut">
              <a:rPr lang="pl-PL" smtClean="0"/>
              <a:t>30.01.2021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2F8E8-89DE-4B7C-8952-CA50F7C6F78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50959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3F1F6-3EC5-4136-881D-29FA4BF8200B}" type="datetimeFigureOut">
              <a:rPr lang="pl-PL" smtClean="0"/>
              <a:t>30.01.2021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2F8E8-89DE-4B7C-8952-CA50F7C6F78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53937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3F1F6-3EC5-4136-881D-29FA4BF8200B}" type="datetimeFigureOut">
              <a:rPr lang="pl-PL" smtClean="0"/>
              <a:t>30.01.2021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2F8E8-89DE-4B7C-8952-CA50F7C6F78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132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3F1F6-3EC5-4136-881D-29FA4BF8200B}" type="datetimeFigureOut">
              <a:rPr lang="pl-PL" smtClean="0"/>
              <a:t>30.01.2021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2F8E8-89DE-4B7C-8952-CA50F7C6F78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53027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3F1F6-3EC5-4136-881D-29FA4BF8200B}" type="datetimeFigureOut">
              <a:rPr lang="pl-PL" smtClean="0"/>
              <a:t>30.01.2021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2F8E8-89DE-4B7C-8952-CA50F7C6F78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79971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3F1F6-3EC5-4136-881D-29FA4BF8200B}" type="datetimeFigureOut">
              <a:rPr lang="pl-PL" smtClean="0"/>
              <a:t>30.01.2021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2F8E8-89DE-4B7C-8952-CA50F7C6F78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07214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823F1F6-3EC5-4136-881D-29FA4BF8200B}" type="datetimeFigureOut">
              <a:rPr lang="pl-PL" smtClean="0"/>
              <a:t>30.01.2021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7D2F8E8-89DE-4B7C-8952-CA50F7C6F78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1114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3AAD3DD-5FDE-4EFF-B73E-9AAEAF3FD5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err="1"/>
              <a:t>Pandronka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1C1086EC-1AB5-43A0-85BB-ABE0883B95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Projekt zespołowy</a:t>
            </a:r>
          </a:p>
        </p:txBody>
      </p:sp>
    </p:spTree>
    <p:extLst>
      <p:ext uri="{BB962C8B-B14F-4D97-AF65-F5344CB8AC3E}">
        <p14:creationId xmlns:p14="http://schemas.microsoft.com/office/powerpoint/2010/main" val="186190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995F813-BE46-4B51-964A-C892A4791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 projekcie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5E5BD19-295E-4AEB-A072-313A802B4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Użyte wzorce: MVC, </a:t>
            </a:r>
            <a:r>
              <a:rPr lang="pl-PL" dirty="0" err="1"/>
              <a:t>DependencyInjection</a:t>
            </a:r>
            <a:r>
              <a:rPr lang="pl-PL" dirty="0"/>
              <a:t>, Identity</a:t>
            </a:r>
          </a:p>
        </p:txBody>
      </p:sp>
    </p:spTree>
    <p:extLst>
      <p:ext uri="{BB962C8B-B14F-4D97-AF65-F5344CB8AC3E}">
        <p14:creationId xmlns:p14="http://schemas.microsoft.com/office/powerpoint/2010/main" val="1496689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42CC3E0-D777-485F-8973-6962CFAF4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901" y="-287383"/>
            <a:ext cx="9692640" cy="1325562"/>
          </a:xfrm>
        </p:spPr>
        <p:txBody>
          <a:bodyPr/>
          <a:lstStyle/>
          <a:p>
            <a:r>
              <a:rPr lang="pl-PL" dirty="0"/>
              <a:t>Implementacja</a:t>
            </a:r>
          </a:p>
        </p:txBody>
      </p:sp>
      <p:pic>
        <p:nvPicPr>
          <p:cNvPr id="7" name="Symbol zastępczy zawartości 3">
            <a:extLst>
              <a:ext uri="{FF2B5EF4-FFF2-40B4-BE49-F238E27FC236}">
                <a16:creationId xmlns:a16="http://schemas.microsoft.com/office/drawing/2014/main" id="{BED85369-52AF-4FA4-99B3-210BAC5F047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79397" y="1203642"/>
            <a:ext cx="11474413" cy="5715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382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F7473A0-EB20-47EB-9FAC-C1E2BCC98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Frameworki</a:t>
            </a:r>
            <a:endParaRPr lang="pl-PL" dirty="0"/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8053B8E4-466B-4655-8A3A-1341EA980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1"/>
            <a:ext cx="8595360" cy="1402080"/>
          </a:xfrm>
        </p:spPr>
        <p:txBody>
          <a:bodyPr/>
          <a:lstStyle/>
          <a:p>
            <a:r>
              <a:rPr lang="pl-PL" dirty="0" err="1"/>
              <a:t>Entity</a:t>
            </a:r>
            <a:r>
              <a:rPr lang="pl-PL" dirty="0"/>
              <a:t> Framework </a:t>
            </a:r>
            <a:r>
              <a:rPr lang="pl-PL" dirty="0" err="1"/>
              <a:t>Core</a:t>
            </a:r>
            <a:endParaRPr lang="pl-PL" dirty="0"/>
          </a:p>
          <a:p>
            <a:r>
              <a:rPr lang="pl-PL" dirty="0" err="1"/>
              <a:t>Stripe</a:t>
            </a:r>
            <a:endParaRPr lang="pl-PL" dirty="0"/>
          </a:p>
          <a:p>
            <a:r>
              <a:rPr lang="pl-PL" dirty="0" err="1"/>
              <a:t>Sendgrid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57251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D521247-F99E-4288-BA43-27EA42397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Entity</a:t>
            </a:r>
            <a:r>
              <a:rPr lang="pl-PL" dirty="0"/>
              <a:t> Framework </a:t>
            </a:r>
            <a:r>
              <a:rPr lang="pl-PL" dirty="0" err="1"/>
              <a:t>Core</a:t>
            </a:r>
            <a:endParaRPr lang="pl-PL" dirty="0"/>
          </a:p>
        </p:txBody>
      </p:sp>
      <p:sp>
        <p:nvSpPr>
          <p:cNvPr id="4" name="Prostokąt: zaokrąglone rogi 3">
            <a:extLst>
              <a:ext uri="{FF2B5EF4-FFF2-40B4-BE49-F238E27FC236}">
                <a16:creationId xmlns:a16="http://schemas.microsoft.com/office/drawing/2014/main" id="{196FE014-16BF-40B2-B0F7-5B74DAEFB519}"/>
              </a:ext>
            </a:extLst>
          </p:cNvPr>
          <p:cNvSpPr/>
          <p:nvPr/>
        </p:nvSpPr>
        <p:spPr>
          <a:xfrm>
            <a:off x="779418" y="2566851"/>
            <a:ext cx="1776549" cy="862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Aplikacja </a:t>
            </a:r>
            <a:r>
              <a:rPr lang="pl-PL" dirty="0" err="1"/>
              <a:t>ASP.Net</a:t>
            </a:r>
            <a:r>
              <a:rPr lang="pl-PL" dirty="0"/>
              <a:t> </a:t>
            </a:r>
            <a:r>
              <a:rPr lang="pl-PL" dirty="0" err="1"/>
              <a:t>Core</a:t>
            </a:r>
            <a:endParaRPr lang="pl-PL" dirty="0"/>
          </a:p>
        </p:txBody>
      </p:sp>
      <p:sp>
        <p:nvSpPr>
          <p:cNvPr id="5" name="Prostokąt: zaokrąglone rogi 4">
            <a:extLst>
              <a:ext uri="{FF2B5EF4-FFF2-40B4-BE49-F238E27FC236}">
                <a16:creationId xmlns:a16="http://schemas.microsoft.com/office/drawing/2014/main" id="{4FD5509A-8ADD-452C-AF54-410055B42998}"/>
              </a:ext>
            </a:extLst>
          </p:cNvPr>
          <p:cNvSpPr/>
          <p:nvPr/>
        </p:nvSpPr>
        <p:spPr>
          <a:xfrm>
            <a:off x="4019005" y="2566849"/>
            <a:ext cx="1776549" cy="862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Model i </a:t>
            </a:r>
            <a:r>
              <a:rPr lang="pl-PL" dirty="0" err="1"/>
              <a:t>DbContext</a:t>
            </a:r>
            <a:endParaRPr lang="pl-PL" dirty="0"/>
          </a:p>
        </p:txBody>
      </p:sp>
      <p:sp>
        <p:nvSpPr>
          <p:cNvPr id="6" name="Prostokąt: zaokrąglone rogi 5">
            <a:extLst>
              <a:ext uri="{FF2B5EF4-FFF2-40B4-BE49-F238E27FC236}">
                <a16:creationId xmlns:a16="http://schemas.microsoft.com/office/drawing/2014/main" id="{061925D0-E45C-4BBA-A1F0-F8DCFD55675D}"/>
              </a:ext>
            </a:extLst>
          </p:cNvPr>
          <p:cNvSpPr/>
          <p:nvPr/>
        </p:nvSpPr>
        <p:spPr>
          <a:xfrm>
            <a:off x="6100356" y="3901440"/>
            <a:ext cx="1776549" cy="862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Migracje</a:t>
            </a:r>
          </a:p>
        </p:txBody>
      </p:sp>
      <p:sp>
        <p:nvSpPr>
          <p:cNvPr id="7" name="Prostokąt: zaokrąglone rogi 6">
            <a:extLst>
              <a:ext uri="{FF2B5EF4-FFF2-40B4-BE49-F238E27FC236}">
                <a16:creationId xmlns:a16="http://schemas.microsoft.com/office/drawing/2014/main" id="{9FDDE0A7-A396-47E6-8EF6-1FECAD1A60D5}"/>
              </a:ext>
            </a:extLst>
          </p:cNvPr>
          <p:cNvSpPr/>
          <p:nvPr/>
        </p:nvSpPr>
        <p:spPr>
          <a:xfrm>
            <a:off x="4341222" y="5188450"/>
            <a:ext cx="1776549" cy="862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Skrypt SQL</a:t>
            </a:r>
          </a:p>
        </p:txBody>
      </p:sp>
      <p:sp>
        <p:nvSpPr>
          <p:cNvPr id="8" name="Prostokąt: zaokrąglone rogi 7">
            <a:extLst>
              <a:ext uri="{FF2B5EF4-FFF2-40B4-BE49-F238E27FC236}">
                <a16:creationId xmlns:a16="http://schemas.microsoft.com/office/drawing/2014/main" id="{25FB8CDF-6F5A-44E7-A119-8FB7C6C00624}"/>
              </a:ext>
            </a:extLst>
          </p:cNvPr>
          <p:cNvSpPr/>
          <p:nvPr/>
        </p:nvSpPr>
        <p:spPr>
          <a:xfrm>
            <a:off x="7876905" y="5188450"/>
            <a:ext cx="1776549" cy="862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Baza danych</a:t>
            </a:r>
          </a:p>
        </p:txBody>
      </p:sp>
      <p:sp>
        <p:nvSpPr>
          <p:cNvPr id="14" name="Strzałka: w prawo 13">
            <a:extLst>
              <a:ext uri="{FF2B5EF4-FFF2-40B4-BE49-F238E27FC236}">
                <a16:creationId xmlns:a16="http://schemas.microsoft.com/office/drawing/2014/main" id="{BCD1F377-1D7B-4E8B-9ADA-69655A861E54}"/>
              </a:ext>
            </a:extLst>
          </p:cNvPr>
          <p:cNvSpPr/>
          <p:nvPr/>
        </p:nvSpPr>
        <p:spPr>
          <a:xfrm>
            <a:off x="2708366" y="2835887"/>
            <a:ext cx="1158240" cy="324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pole tekstowe 14">
            <a:extLst>
              <a:ext uri="{FF2B5EF4-FFF2-40B4-BE49-F238E27FC236}">
                <a16:creationId xmlns:a16="http://schemas.microsoft.com/office/drawing/2014/main" id="{D6DE99AB-5AA9-4592-A22E-A12F892B1B2A}"/>
              </a:ext>
            </a:extLst>
          </p:cNvPr>
          <p:cNvSpPr txBox="1"/>
          <p:nvPr/>
        </p:nvSpPr>
        <p:spPr>
          <a:xfrm>
            <a:off x="2708366" y="2466555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korzysta</a:t>
            </a:r>
          </a:p>
        </p:txBody>
      </p:sp>
      <p:sp>
        <p:nvSpPr>
          <p:cNvPr id="16" name="Strzałka: w prawo 15">
            <a:extLst>
              <a:ext uri="{FF2B5EF4-FFF2-40B4-BE49-F238E27FC236}">
                <a16:creationId xmlns:a16="http://schemas.microsoft.com/office/drawing/2014/main" id="{E6839D4B-FFA6-46CD-BBBE-F4DBA8DBE385}"/>
              </a:ext>
            </a:extLst>
          </p:cNvPr>
          <p:cNvSpPr/>
          <p:nvPr/>
        </p:nvSpPr>
        <p:spPr>
          <a:xfrm rot="2573836">
            <a:off x="5750981" y="3226499"/>
            <a:ext cx="1158240" cy="324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pole tekstowe 16">
            <a:extLst>
              <a:ext uri="{FF2B5EF4-FFF2-40B4-BE49-F238E27FC236}">
                <a16:creationId xmlns:a16="http://schemas.microsoft.com/office/drawing/2014/main" id="{C07615AC-DD3B-4B8A-AAEA-9D022C63BEF7}"/>
              </a:ext>
            </a:extLst>
          </p:cNvPr>
          <p:cNvSpPr txBox="1"/>
          <p:nvPr/>
        </p:nvSpPr>
        <p:spPr>
          <a:xfrm>
            <a:off x="6310649" y="293995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generuje</a:t>
            </a:r>
          </a:p>
        </p:txBody>
      </p:sp>
      <p:sp>
        <p:nvSpPr>
          <p:cNvPr id="18" name="Strzałka: w prawo 17">
            <a:extLst>
              <a:ext uri="{FF2B5EF4-FFF2-40B4-BE49-F238E27FC236}">
                <a16:creationId xmlns:a16="http://schemas.microsoft.com/office/drawing/2014/main" id="{80F10ADF-FDE6-4DF7-94C5-7F3FA399ED01}"/>
              </a:ext>
            </a:extLst>
          </p:cNvPr>
          <p:cNvSpPr/>
          <p:nvPr/>
        </p:nvSpPr>
        <p:spPr>
          <a:xfrm rot="7973592">
            <a:off x="4999644" y="4491847"/>
            <a:ext cx="1158240" cy="324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pole tekstowe 18">
            <a:extLst>
              <a:ext uri="{FF2B5EF4-FFF2-40B4-BE49-F238E27FC236}">
                <a16:creationId xmlns:a16="http://schemas.microsoft.com/office/drawing/2014/main" id="{3390D1A1-B34A-4443-A97B-C88D00349D84}"/>
              </a:ext>
            </a:extLst>
          </p:cNvPr>
          <p:cNvSpPr txBox="1"/>
          <p:nvPr/>
        </p:nvSpPr>
        <p:spPr>
          <a:xfrm>
            <a:off x="4470768" y="430452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generuje</a:t>
            </a:r>
          </a:p>
        </p:txBody>
      </p:sp>
      <p:sp>
        <p:nvSpPr>
          <p:cNvPr id="20" name="Strzałka: w prawo 19">
            <a:extLst>
              <a:ext uri="{FF2B5EF4-FFF2-40B4-BE49-F238E27FC236}">
                <a16:creationId xmlns:a16="http://schemas.microsoft.com/office/drawing/2014/main" id="{3F8B85F8-F2C5-470A-8B8B-AEE52E052CCC}"/>
              </a:ext>
            </a:extLst>
          </p:cNvPr>
          <p:cNvSpPr/>
          <p:nvPr/>
        </p:nvSpPr>
        <p:spPr>
          <a:xfrm rot="2573836">
            <a:off x="7871517" y="4506980"/>
            <a:ext cx="1158240" cy="324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1" name="pole tekstowe 20">
            <a:extLst>
              <a:ext uri="{FF2B5EF4-FFF2-40B4-BE49-F238E27FC236}">
                <a16:creationId xmlns:a16="http://schemas.microsoft.com/office/drawing/2014/main" id="{5D14E219-10B8-4F97-8728-E121B3373D70}"/>
              </a:ext>
            </a:extLst>
          </p:cNvPr>
          <p:cNvSpPr txBox="1"/>
          <p:nvPr/>
        </p:nvSpPr>
        <p:spPr>
          <a:xfrm>
            <a:off x="8431185" y="4220434"/>
            <a:ext cx="1388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aktualizuje</a:t>
            </a:r>
          </a:p>
        </p:txBody>
      </p:sp>
      <p:sp>
        <p:nvSpPr>
          <p:cNvPr id="22" name="Strzałka: w prawo 21">
            <a:extLst>
              <a:ext uri="{FF2B5EF4-FFF2-40B4-BE49-F238E27FC236}">
                <a16:creationId xmlns:a16="http://schemas.microsoft.com/office/drawing/2014/main" id="{851C729A-CA0A-4A4E-8078-307DEBAFA466}"/>
              </a:ext>
            </a:extLst>
          </p:cNvPr>
          <p:cNvSpPr/>
          <p:nvPr/>
        </p:nvSpPr>
        <p:spPr>
          <a:xfrm>
            <a:off x="6405155" y="5525931"/>
            <a:ext cx="1158240" cy="324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3" name="pole tekstowe 22">
            <a:extLst>
              <a:ext uri="{FF2B5EF4-FFF2-40B4-BE49-F238E27FC236}">
                <a16:creationId xmlns:a16="http://schemas.microsoft.com/office/drawing/2014/main" id="{2C837667-31BB-4660-9E3E-15FEF5E90769}"/>
              </a:ext>
            </a:extLst>
          </p:cNvPr>
          <p:cNvSpPr txBox="1"/>
          <p:nvPr/>
        </p:nvSpPr>
        <p:spPr>
          <a:xfrm>
            <a:off x="6290014" y="5188450"/>
            <a:ext cx="1388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aktualizuje</a:t>
            </a:r>
          </a:p>
        </p:txBody>
      </p:sp>
    </p:spTree>
    <p:extLst>
      <p:ext uri="{BB962C8B-B14F-4D97-AF65-F5344CB8AC3E}">
        <p14:creationId xmlns:p14="http://schemas.microsoft.com/office/powerpoint/2010/main" val="1277708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360C57A-54BB-463B-B11D-EDA92B04C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Stripe</a:t>
            </a:r>
            <a:r>
              <a:rPr lang="pl-PL" dirty="0"/>
              <a:t> – płatności online</a:t>
            </a:r>
          </a:p>
        </p:txBody>
      </p:sp>
      <p:sp>
        <p:nvSpPr>
          <p:cNvPr id="4" name="Prostokąt: zaokrąglone rogi 3">
            <a:extLst>
              <a:ext uri="{FF2B5EF4-FFF2-40B4-BE49-F238E27FC236}">
                <a16:creationId xmlns:a16="http://schemas.microsoft.com/office/drawing/2014/main" id="{2856FFAD-AF17-4BC7-8AFD-5E17A224F5EB}"/>
              </a:ext>
            </a:extLst>
          </p:cNvPr>
          <p:cNvSpPr/>
          <p:nvPr/>
        </p:nvSpPr>
        <p:spPr>
          <a:xfrm>
            <a:off x="1681766" y="2895533"/>
            <a:ext cx="1776549" cy="862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Aplikacja </a:t>
            </a:r>
            <a:r>
              <a:rPr lang="pl-PL" dirty="0" err="1"/>
              <a:t>ASP.Net</a:t>
            </a:r>
            <a:r>
              <a:rPr lang="pl-PL" dirty="0"/>
              <a:t> </a:t>
            </a:r>
            <a:r>
              <a:rPr lang="pl-PL" dirty="0" err="1"/>
              <a:t>Core</a:t>
            </a:r>
            <a:endParaRPr lang="pl-PL" dirty="0"/>
          </a:p>
        </p:txBody>
      </p:sp>
      <p:sp>
        <p:nvSpPr>
          <p:cNvPr id="5" name="Prostokąt: zaokrąglone rogi 4">
            <a:extLst>
              <a:ext uri="{FF2B5EF4-FFF2-40B4-BE49-F238E27FC236}">
                <a16:creationId xmlns:a16="http://schemas.microsoft.com/office/drawing/2014/main" id="{A5BB7905-DE24-434F-8803-BF58C4B9F39D}"/>
              </a:ext>
            </a:extLst>
          </p:cNvPr>
          <p:cNvSpPr/>
          <p:nvPr/>
        </p:nvSpPr>
        <p:spPr>
          <a:xfrm>
            <a:off x="1681766" y="4717885"/>
            <a:ext cx="1776549" cy="862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Klucz </a:t>
            </a:r>
            <a:r>
              <a:rPr lang="pl-PL" dirty="0" err="1"/>
              <a:t>Auth</a:t>
            </a:r>
            <a:r>
              <a:rPr lang="pl-PL" dirty="0"/>
              <a:t> i Model</a:t>
            </a:r>
          </a:p>
        </p:txBody>
      </p:sp>
      <p:sp>
        <p:nvSpPr>
          <p:cNvPr id="6" name="Prostokąt: zaokrąglone rogi 5">
            <a:extLst>
              <a:ext uri="{FF2B5EF4-FFF2-40B4-BE49-F238E27FC236}">
                <a16:creationId xmlns:a16="http://schemas.microsoft.com/office/drawing/2014/main" id="{E682170E-E940-42D9-9AAD-A6D27E69C478}"/>
              </a:ext>
            </a:extLst>
          </p:cNvPr>
          <p:cNvSpPr/>
          <p:nvPr/>
        </p:nvSpPr>
        <p:spPr>
          <a:xfrm>
            <a:off x="4921353" y="4717885"/>
            <a:ext cx="1776549" cy="862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/>
              <a:t>Stripe</a:t>
            </a:r>
            <a:r>
              <a:rPr lang="pl-PL" dirty="0"/>
              <a:t> API</a:t>
            </a:r>
          </a:p>
        </p:txBody>
      </p:sp>
      <p:sp>
        <p:nvSpPr>
          <p:cNvPr id="9" name="Strzałka: w prawo 8">
            <a:extLst>
              <a:ext uri="{FF2B5EF4-FFF2-40B4-BE49-F238E27FC236}">
                <a16:creationId xmlns:a16="http://schemas.microsoft.com/office/drawing/2014/main" id="{15F3DC0D-0D2F-44FF-B991-ACD528E3CD99}"/>
              </a:ext>
            </a:extLst>
          </p:cNvPr>
          <p:cNvSpPr/>
          <p:nvPr/>
        </p:nvSpPr>
        <p:spPr>
          <a:xfrm rot="5400000">
            <a:off x="2229353" y="4097508"/>
            <a:ext cx="681372" cy="324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FB75A087-849C-44DF-AB45-3EA4C535434A}"/>
              </a:ext>
            </a:extLst>
          </p:cNvPr>
          <p:cNvSpPr txBox="1"/>
          <p:nvPr/>
        </p:nvSpPr>
        <p:spPr>
          <a:xfrm>
            <a:off x="2661480" y="3965645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korzysta</a:t>
            </a:r>
          </a:p>
        </p:txBody>
      </p:sp>
      <p:sp>
        <p:nvSpPr>
          <p:cNvPr id="11" name="Strzałka: w prawo 10">
            <a:extLst>
              <a:ext uri="{FF2B5EF4-FFF2-40B4-BE49-F238E27FC236}">
                <a16:creationId xmlns:a16="http://schemas.microsoft.com/office/drawing/2014/main" id="{964D6393-C5B8-4D19-864B-4732FFBA0BFD}"/>
              </a:ext>
            </a:extLst>
          </p:cNvPr>
          <p:cNvSpPr/>
          <p:nvPr/>
        </p:nvSpPr>
        <p:spPr>
          <a:xfrm>
            <a:off x="3610714" y="4717885"/>
            <a:ext cx="1158240" cy="324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0950CA78-9CC2-46BC-8DA9-2B4844928BF0}"/>
              </a:ext>
            </a:extLst>
          </p:cNvPr>
          <p:cNvSpPr txBox="1"/>
          <p:nvPr/>
        </p:nvSpPr>
        <p:spPr>
          <a:xfrm>
            <a:off x="3539888" y="4415565"/>
            <a:ext cx="1180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wywołuje</a:t>
            </a:r>
          </a:p>
        </p:txBody>
      </p:sp>
      <p:sp>
        <p:nvSpPr>
          <p:cNvPr id="20" name="Strzałka: w prawo 19">
            <a:extLst>
              <a:ext uri="{FF2B5EF4-FFF2-40B4-BE49-F238E27FC236}">
                <a16:creationId xmlns:a16="http://schemas.microsoft.com/office/drawing/2014/main" id="{780722DB-6D36-45B5-8871-0186277B07ED}"/>
              </a:ext>
            </a:extLst>
          </p:cNvPr>
          <p:cNvSpPr/>
          <p:nvPr/>
        </p:nvSpPr>
        <p:spPr>
          <a:xfrm rot="10800000">
            <a:off x="3550834" y="5255959"/>
            <a:ext cx="1158240" cy="324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1" name="pole tekstowe 20">
            <a:extLst>
              <a:ext uri="{FF2B5EF4-FFF2-40B4-BE49-F238E27FC236}">
                <a16:creationId xmlns:a16="http://schemas.microsoft.com/office/drawing/2014/main" id="{0DF1D55B-58DA-4327-9695-B098EBE39EB3}"/>
              </a:ext>
            </a:extLst>
          </p:cNvPr>
          <p:cNvSpPr txBox="1"/>
          <p:nvPr/>
        </p:nvSpPr>
        <p:spPr>
          <a:xfrm>
            <a:off x="3539888" y="5513022"/>
            <a:ext cx="1322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odpowiada</a:t>
            </a:r>
          </a:p>
        </p:txBody>
      </p:sp>
      <p:pic>
        <p:nvPicPr>
          <p:cNvPr id="23" name="Obraz 22">
            <a:extLst>
              <a:ext uri="{FF2B5EF4-FFF2-40B4-BE49-F238E27FC236}">
                <a16:creationId xmlns:a16="http://schemas.microsoft.com/office/drawing/2014/main" id="{9FD9DAB2-CCE2-4BA1-8330-4F93B049D5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4968" y="1729217"/>
            <a:ext cx="2723245" cy="4472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916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F655891-0751-43CE-968B-868010D3C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Sendgrid</a:t>
            </a:r>
            <a:r>
              <a:rPr lang="pl-PL" dirty="0"/>
              <a:t> – e-mail API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DAF8F79-0520-4A2A-87B3-55CC710E6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18" name="Prostokąt: zaokrąglone rogi 17">
            <a:extLst>
              <a:ext uri="{FF2B5EF4-FFF2-40B4-BE49-F238E27FC236}">
                <a16:creationId xmlns:a16="http://schemas.microsoft.com/office/drawing/2014/main" id="{EA86AB15-EF01-471B-A4CE-445339B1B72A}"/>
              </a:ext>
            </a:extLst>
          </p:cNvPr>
          <p:cNvSpPr/>
          <p:nvPr/>
        </p:nvSpPr>
        <p:spPr>
          <a:xfrm>
            <a:off x="1159252" y="2965201"/>
            <a:ext cx="1776549" cy="862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Aplikacja </a:t>
            </a:r>
            <a:r>
              <a:rPr lang="pl-PL" dirty="0" err="1"/>
              <a:t>ASP.Net</a:t>
            </a:r>
            <a:r>
              <a:rPr lang="pl-PL" dirty="0"/>
              <a:t> </a:t>
            </a:r>
            <a:r>
              <a:rPr lang="pl-PL" dirty="0" err="1"/>
              <a:t>Core</a:t>
            </a:r>
            <a:endParaRPr lang="pl-PL" dirty="0"/>
          </a:p>
        </p:txBody>
      </p:sp>
      <p:sp>
        <p:nvSpPr>
          <p:cNvPr id="19" name="Prostokąt: zaokrąglone rogi 18">
            <a:extLst>
              <a:ext uri="{FF2B5EF4-FFF2-40B4-BE49-F238E27FC236}">
                <a16:creationId xmlns:a16="http://schemas.microsoft.com/office/drawing/2014/main" id="{2246912C-58E9-4B5F-B2A1-6CC9918CA29A}"/>
              </a:ext>
            </a:extLst>
          </p:cNvPr>
          <p:cNvSpPr/>
          <p:nvPr/>
        </p:nvSpPr>
        <p:spPr>
          <a:xfrm>
            <a:off x="992778" y="4737397"/>
            <a:ext cx="2117195" cy="862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/>
              <a:t>EmailOptions</a:t>
            </a:r>
            <a:r>
              <a:rPr lang="pl-PL" dirty="0"/>
              <a:t> i </a:t>
            </a:r>
            <a:r>
              <a:rPr lang="pl-PL" dirty="0" err="1"/>
              <a:t>SendGridClient</a:t>
            </a:r>
            <a:endParaRPr lang="pl-PL" dirty="0"/>
          </a:p>
        </p:txBody>
      </p:sp>
      <p:sp>
        <p:nvSpPr>
          <p:cNvPr id="20" name="Prostokąt: zaokrąglone rogi 19">
            <a:extLst>
              <a:ext uri="{FF2B5EF4-FFF2-40B4-BE49-F238E27FC236}">
                <a16:creationId xmlns:a16="http://schemas.microsoft.com/office/drawing/2014/main" id="{BBDCCE45-A743-4D23-B85E-E79E9AEC9BA3}"/>
              </a:ext>
            </a:extLst>
          </p:cNvPr>
          <p:cNvSpPr/>
          <p:nvPr/>
        </p:nvSpPr>
        <p:spPr>
          <a:xfrm>
            <a:off x="4573011" y="4737397"/>
            <a:ext cx="1776549" cy="862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/>
              <a:t>Sendgrid</a:t>
            </a:r>
            <a:r>
              <a:rPr lang="pl-PL" dirty="0"/>
              <a:t> API</a:t>
            </a:r>
          </a:p>
        </p:txBody>
      </p:sp>
      <p:sp>
        <p:nvSpPr>
          <p:cNvPr id="21" name="Strzałka: w prawo 20">
            <a:extLst>
              <a:ext uri="{FF2B5EF4-FFF2-40B4-BE49-F238E27FC236}">
                <a16:creationId xmlns:a16="http://schemas.microsoft.com/office/drawing/2014/main" id="{2FD987A4-2A1C-4D8F-81B4-5461D7BB13D6}"/>
              </a:ext>
            </a:extLst>
          </p:cNvPr>
          <p:cNvSpPr/>
          <p:nvPr/>
        </p:nvSpPr>
        <p:spPr>
          <a:xfrm rot="5400000">
            <a:off x="1706839" y="4167176"/>
            <a:ext cx="681372" cy="324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pole tekstowe 21">
            <a:extLst>
              <a:ext uri="{FF2B5EF4-FFF2-40B4-BE49-F238E27FC236}">
                <a16:creationId xmlns:a16="http://schemas.microsoft.com/office/drawing/2014/main" id="{D8313037-F6A8-4AA0-9C67-F14B8C019E94}"/>
              </a:ext>
            </a:extLst>
          </p:cNvPr>
          <p:cNvSpPr txBox="1"/>
          <p:nvPr/>
        </p:nvSpPr>
        <p:spPr>
          <a:xfrm>
            <a:off x="2138966" y="4035313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korzysta</a:t>
            </a:r>
          </a:p>
        </p:txBody>
      </p:sp>
      <p:sp>
        <p:nvSpPr>
          <p:cNvPr id="23" name="Strzałka: w prawo 22">
            <a:extLst>
              <a:ext uri="{FF2B5EF4-FFF2-40B4-BE49-F238E27FC236}">
                <a16:creationId xmlns:a16="http://schemas.microsoft.com/office/drawing/2014/main" id="{35893DB5-D33E-411D-8DEC-3300C1D3939B}"/>
              </a:ext>
            </a:extLst>
          </p:cNvPr>
          <p:cNvSpPr/>
          <p:nvPr/>
        </p:nvSpPr>
        <p:spPr>
          <a:xfrm>
            <a:off x="3262372" y="4737397"/>
            <a:ext cx="1158240" cy="324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4" name="pole tekstowe 23">
            <a:extLst>
              <a:ext uri="{FF2B5EF4-FFF2-40B4-BE49-F238E27FC236}">
                <a16:creationId xmlns:a16="http://schemas.microsoft.com/office/drawing/2014/main" id="{339606C3-A802-4E75-8122-C981DB4F320A}"/>
              </a:ext>
            </a:extLst>
          </p:cNvPr>
          <p:cNvSpPr txBox="1"/>
          <p:nvPr/>
        </p:nvSpPr>
        <p:spPr>
          <a:xfrm>
            <a:off x="3191546" y="4435077"/>
            <a:ext cx="1180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wywołuje</a:t>
            </a:r>
          </a:p>
        </p:txBody>
      </p:sp>
      <p:sp>
        <p:nvSpPr>
          <p:cNvPr id="25" name="Strzałka: w prawo 24">
            <a:extLst>
              <a:ext uri="{FF2B5EF4-FFF2-40B4-BE49-F238E27FC236}">
                <a16:creationId xmlns:a16="http://schemas.microsoft.com/office/drawing/2014/main" id="{69227147-1B23-4C79-AB39-AADABF45E6BF}"/>
              </a:ext>
            </a:extLst>
          </p:cNvPr>
          <p:cNvSpPr/>
          <p:nvPr/>
        </p:nvSpPr>
        <p:spPr>
          <a:xfrm rot="10800000">
            <a:off x="3202492" y="5275471"/>
            <a:ext cx="1158240" cy="324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6" name="pole tekstowe 25">
            <a:extLst>
              <a:ext uri="{FF2B5EF4-FFF2-40B4-BE49-F238E27FC236}">
                <a16:creationId xmlns:a16="http://schemas.microsoft.com/office/drawing/2014/main" id="{AC9D4ED4-CC2D-41A0-AE13-D31D53B6C26E}"/>
              </a:ext>
            </a:extLst>
          </p:cNvPr>
          <p:cNvSpPr txBox="1"/>
          <p:nvPr/>
        </p:nvSpPr>
        <p:spPr>
          <a:xfrm>
            <a:off x="3191546" y="5532534"/>
            <a:ext cx="1322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odpowiada</a:t>
            </a:r>
          </a:p>
        </p:txBody>
      </p:sp>
      <p:pic>
        <p:nvPicPr>
          <p:cNvPr id="27" name="Obraz 26">
            <a:extLst>
              <a:ext uri="{FF2B5EF4-FFF2-40B4-BE49-F238E27FC236}">
                <a16:creationId xmlns:a16="http://schemas.microsoft.com/office/drawing/2014/main" id="{374D52F0-9196-44C9-B821-78242C54DC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6270" y="2069138"/>
            <a:ext cx="3929805" cy="2335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040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E80579C-84DE-48BB-A341-1DEB50393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Interfejs użytkownika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EB40BD8-B84F-4FCC-BC21-BC1F26B66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30796625"/>
      </p:ext>
    </p:extLst>
  </p:cSld>
  <p:clrMapOvr>
    <a:masterClrMapping/>
  </p:clrMapOvr>
</p:sld>
</file>

<file path=ppt/theme/theme1.xml><?xml version="1.0" encoding="utf-8"?>
<a:theme xmlns:a="http://schemas.openxmlformats.org/drawingml/2006/main" name="Widok">
  <a:themeElements>
    <a:clrScheme name="Widok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Wid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Widok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TM03457515[[fn=Widok]]</Template>
  <TotalTime>60</TotalTime>
  <Words>78</Words>
  <Application>Microsoft Office PowerPoint</Application>
  <PresentationFormat>Panoramiczny</PresentationFormat>
  <Paragraphs>35</Paragraphs>
  <Slides>8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8</vt:i4>
      </vt:variant>
    </vt:vector>
  </HeadingPairs>
  <TitlesOfParts>
    <vt:vector size="12" baseType="lpstr">
      <vt:lpstr>Arial</vt:lpstr>
      <vt:lpstr>Century Schoolbook</vt:lpstr>
      <vt:lpstr>Wingdings 2</vt:lpstr>
      <vt:lpstr>Widok</vt:lpstr>
      <vt:lpstr>Pandronka</vt:lpstr>
      <vt:lpstr>O projekcie</vt:lpstr>
      <vt:lpstr>Implementacja</vt:lpstr>
      <vt:lpstr>Frameworki</vt:lpstr>
      <vt:lpstr>Entity Framework Core</vt:lpstr>
      <vt:lpstr>Stripe – płatności online</vt:lpstr>
      <vt:lpstr>Sendgrid – e-mail API</vt:lpstr>
      <vt:lpstr>Interfejs użytkownika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Pandronka</dc:title>
  <dc:creator>Mateusz Rzewnicki</dc:creator>
  <cp:lastModifiedBy>Mateusz Rzewnicki</cp:lastModifiedBy>
  <cp:revision>7</cp:revision>
  <dcterms:created xsi:type="dcterms:W3CDTF">2021-01-30T10:32:22Z</dcterms:created>
  <dcterms:modified xsi:type="dcterms:W3CDTF">2021-01-30T11:32:43Z</dcterms:modified>
</cp:coreProperties>
</file>