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375" r:id="rId2"/>
    <p:sldId id="381" r:id="rId3"/>
    <p:sldId id="385" r:id="rId4"/>
    <p:sldId id="386" r:id="rId5"/>
    <p:sldId id="387" r:id="rId6"/>
    <p:sldId id="384" r:id="rId7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2430" autoAdjust="0"/>
  </p:normalViewPr>
  <p:slideViewPr>
    <p:cSldViewPr>
      <p:cViewPr>
        <p:scale>
          <a:sx n="66" d="100"/>
          <a:sy n="66" d="100"/>
        </p:scale>
        <p:origin x="-114" y="-9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10.10.2016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10.10.2016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10.10.2016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10.10.2016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10.10.2016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10.10.2016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10.10.2016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10.10.2016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10.10.2016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10.10.2016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10.10.2016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Чтобы добавить рисунок, перетащите его на заполнитель или щелкните значок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10.10.2016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10.10.2016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764704"/>
            <a:ext cx="3307372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Gilroy SemiBold" pitchFamily="50" charset="-52"/>
              </a:rPr>
              <a:t>Тема презентации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930" y="2204864"/>
            <a:ext cx="2121150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И. </a:t>
            </a:r>
            <a:r>
              <a:rPr lang="ru-RU" sz="1400" dirty="0"/>
              <a:t>О</a:t>
            </a:r>
            <a:r>
              <a:rPr lang="ru-RU" sz="1400" dirty="0" smtClean="0"/>
              <a:t>. Фамилия</a:t>
            </a:r>
          </a:p>
          <a:p>
            <a:r>
              <a:rPr lang="ru-RU" sz="1400" dirty="0" smtClean="0"/>
              <a:t>Должность докладчика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 smtClean="0">
                <a:solidFill>
                  <a:srgbClr val="4B6EB9"/>
                </a:solidFill>
                <a:cs typeface="Arial"/>
              </a:rPr>
              <a:t>НАЗВАНИЕ ПОДРАЗДЕЛА</a:t>
            </a:r>
            <a:endParaRPr lang="ru-RU" sz="1800" b="1" dirty="0">
              <a:solidFill>
                <a:srgbClr val="4B6EB9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 smtClean="0">
                <a:cs typeface="Arial"/>
              </a:rPr>
              <a:t>Текст слайда</a:t>
            </a: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НАЗВАНИЕ </a:t>
            </a:r>
            <a:r>
              <a:rPr lang="ru-RU" dirty="0" smtClean="0">
                <a:latin typeface="Gilroy Bold" pitchFamily="50" charset="-52"/>
              </a:rPr>
              <a:t>РАЗДЕЛА 1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 smtClean="0">
                <a:solidFill>
                  <a:srgbClr val="874BA0"/>
                </a:solidFill>
                <a:cs typeface="Arial"/>
              </a:rPr>
              <a:t>НАЗВАНИЕ </a:t>
            </a:r>
            <a:r>
              <a:rPr lang="ru-RU" sz="1800" b="1" dirty="0" smtClean="0">
                <a:solidFill>
                  <a:srgbClr val="874BA0"/>
                </a:solidFill>
                <a:cs typeface="Arial"/>
              </a:rPr>
              <a:t>ПОДРАЗДЕЛА</a:t>
            </a:r>
            <a:endParaRPr lang="ru-RU" sz="1800" b="1" dirty="0">
              <a:solidFill>
                <a:srgbClr val="874BA0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 smtClean="0">
                <a:cs typeface="Arial"/>
              </a:rPr>
              <a:t>Текст слайда</a:t>
            </a: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НАЗВАНИЕ </a:t>
            </a:r>
            <a:r>
              <a:rPr lang="ru-RU" dirty="0" smtClean="0">
                <a:latin typeface="Gilroy Bold" pitchFamily="50" charset="-52"/>
              </a:rPr>
              <a:t>РАЗДЕЛА 2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 smtClean="0">
                <a:solidFill>
                  <a:srgbClr val="55B432"/>
                </a:solidFill>
                <a:cs typeface="Arial"/>
              </a:rPr>
              <a:t>НАЗВАНИЕ ПОДРАЗДЕЛА</a:t>
            </a:r>
            <a:endParaRPr lang="ru-RU" sz="1800" b="1" dirty="0">
              <a:solidFill>
                <a:srgbClr val="55B432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 smtClean="0">
                <a:cs typeface="Arial"/>
              </a:rPr>
              <a:t>Текст слайда</a:t>
            </a: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НАЗВАНИЕ </a:t>
            </a:r>
            <a:r>
              <a:rPr lang="ru-RU" dirty="0" smtClean="0">
                <a:latin typeface="Gilroy Bold" pitchFamily="50" charset="-52"/>
              </a:rPr>
              <a:t>РАЗДЕЛА 3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 smtClean="0">
                <a:solidFill>
                  <a:srgbClr val="E63246"/>
                </a:solidFill>
                <a:cs typeface="Arial"/>
              </a:rPr>
              <a:t>НАЗВАНИЕ ПОДРАЗДЕЛА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 smtClean="0">
                <a:cs typeface="Arial"/>
              </a:rPr>
              <a:t>Текст слайда</a:t>
            </a: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НАЗВАНИЕ </a:t>
            </a:r>
            <a:r>
              <a:rPr lang="ru-RU" dirty="0" smtClean="0">
                <a:latin typeface="Gilroy Bold" pitchFamily="50" charset="-52"/>
              </a:rPr>
              <a:t>РАЗДЕЛА 4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2266650"/>
            <a:ext cx="2121150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И. О. Фамилия</a:t>
            </a:r>
          </a:p>
          <a:p>
            <a:r>
              <a:rPr lang="ru-RU" sz="1400" dirty="0"/>
              <a:t>Должность докладчика</a:t>
            </a:r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775</TotalTime>
  <Words>54</Words>
  <Application>Microsoft Office PowerPoint</Application>
  <PresentationFormat>Экран (4:3)</PresentationFormat>
  <Paragraphs>27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Николаенко_ААИ-2015</vt:lpstr>
      <vt:lpstr>Презентация PowerPoint</vt:lpstr>
      <vt:lpstr>НАЗВАНИЕ ПОДРАЗДЕЛА</vt:lpstr>
      <vt:lpstr>НАЗВАНИЕ ПОДРАЗДЕЛА</vt:lpstr>
      <vt:lpstr>НАЗВАНИЕ ПОДРАЗДЕЛА</vt:lpstr>
      <vt:lpstr>НАЗВАНИЕ ПОДРАЗДЕЛА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Георгий Щелканов</cp:lastModifiedBy>
  <cp:revision>90</cp:revision>
  <cp:lastPrinted>2016-06-06T19:02:34Z</cp:lastPrinted>
  <dcterms:created xsi:type="dcterms:W3CDTF">2015-04-17T11:13:20Z</dcterms:created>
  <dcterms:modified xsi:type="dcterms:W3CDTF">2016-10-10T09:31:16Z</dcterms:modified>
</cp:coreProperties>
</file>