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0" r:id="rId1"/>
    <p:sldMasterId id="2147483990" r:id="rId2"/>
    <p:sldMasterId id="2147484055" r:id="rId3"/>
  </p:sldMasterIdLst>
  <p:sldIdLst>
    <p:sldId id="256" r:id="rId4"/>
    <p:sldId id="268" r:id="rId5"/>
    <p:sldId id="257" r:id="rId6"/>
    <p:sldId id="258" r:id="rId7"/>
    <p:sldId id="259" r:id="rId8"/>
    <p:sldId id="260" r:id="rId9"/>
    <p:sldId id="261" r:id="rId10"/>
    <p:sldId id="262" r:id="rId11"/>
    <p:sldId id="263" r:id="rId12"/>
    <p:sldId id="264" r:id="rId13"/>
    <p:sldId id="269" r:id="rId14"/>
    <p:sldId id="270" r:id="rId15"/>
    <p:sldId id="265" r:id="rId16"/>
    <p:sldId id="266" r:id="rId17"/>
    <p:sldId id="267"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59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4EB6DA34-D19F-48CE-A6EF-FFC49564DE0C}" type="datetimeFigureOut">
              <a:rPr lang="zh-CN" altLang="en-US" smtClean="0"/>
              <a:t>2019/3/1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E4EF9E7-BD02-4F12-A768-F9AA057CA643}" type="slidenum">
              <a:rPr lang="zh-CN" altLang="en-US" smtClean="0"/>
              <a:t>‹#›</a:t>
            </a:fld>
            <a:endParaRPr lang="zh-CN" altLang="en-US"/>
          </a:p>
        </p:txBody>
      </p:sp>
    </p:spTree>
    <p:extLst>
      <p:ext uri="{BB962C8B-B14F-4D97-AF65-F5344CB8AC3E}">
        <p14:creationId xmlns:p14="http://schemas.microsoft.com/office/powerpoint/2010/main" val="28889781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4EB6DA34-D19F-48CE-A6EF-FFC49564DE0C}" type="datetimeFigureOut">
              <a:rPr lang="zh-CN" altLang="en-US" smtClean="0"/>
              <a:t>2019/3/1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E4EF9E7-BD02-4F12-A768-F9AA057CA643}" type="slidenum">
              <a:rPr lang="zh-CN" altLang="en-US" smtClean="0"/>
              <a:t>‹#›</a:t>
            </a:fld>
            <a:endParaRPr lang="zh-CN" altLang="en-US"/>
          </a:p>
        </p:txBody>
      </p:sp>
    </p:spTree>
    <p:extLst>
      <p:ext uri="{BB962C8B-B14F-4D97-AF65-F5344CB8AC3E}">
        <p14:creationId xmlns:p14="http://schemas.microsoft.com/office/powerpoint/2010/main" val="1199975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zh-CN" altLang="en-US"/>
              <a:t>单击此处编辑母版标题样式</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Date Placeholder 3"/>
          <p:cNvSpPr>
            <a:spLocks noGrp="1"/>
          </p:cNvSpPr>
          <p:nvPr>
            <p:ph type="dt" sz="half" idx="10"/>
          </p:nvPr>
        </p:nvSpPr>
        <p:spPr/>
        <p:txBody>
          <a:bodyPr/>
          <a:lstStyle/>
          <a:p>
            <a:fld id="{4EB6DA34-D19F-48CE-A6EF-FFC49564DE0C}" type="datetimeFigureOut">
              <a:rPr lang="zh-CN" altLang="en-US" smtClean="0"/>
              <a:t>2019/3/1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E4EF9E7-BD02-4F12-A768-F9AA057CA643}" type="slidenum">
              <a:rPr lang="zh-CN" altLang="en-US" smtClean="0"/>
              <a:t>‹#›</a:t>
            </a:fld>
            <a:endParaRPr lang="zh-CN" altLang="en-US"/>
          </a:p>
        </p:txBody>
      </p:sp>
    </p:spTree>
    <p:extLst>
      <p:ext uri="{BB962C8B-B14F-4D97-AF65-F5344CB8AC3E}">
        <p14:creationId xmlns:p14="http://schemas.microsoft.com/office/powerpoint/2010/main" val="42030255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4EB6DA34-D19F-48CE-A6EF-FFC49564DE0C}" type="datetimeFigureOut">
              <a:rPr lang="zh-CN" altLang="en-US" smtClean="0"/>
              <a:t>2019/3/1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E4EF9E7-BD02-4F12-A768-F9AA057CA643}" type="slidenum">
              <a:rPr lang="zh-CN" altLang="en-US" smtClean="0"/>
              <a:t>‹#›</a:t>
            </a:fld>
            <a:endParaRPr lang="zh-CN" altLang="en-US"/>
          </a:p>
        </p:txBody>
      </p:sp>
    </p:spTree>
    <p:extLst>
      <p:ext uri="{BB962C8B-B14F-4D97-AF65-F5344CB8AC3E}">
        <p14:creationId xmlns:p14="http://schemas.microsoft.com/office/powerpoint/2010/main" val="22278205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4EB6DA34-D19F-48CE-A6EF-FFC49564DE0C}" type="datetimeFigureOut">
              <a:rPr lang="zh-CN" altLang="en-US" smtClean="0"/>
              <a:t>2019/3/1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E4EF9E7-BD02-4F12-A768-F9AA057CA643}" type="slidenum">
              <a:rPr lang="zh-CN" altLang="en-US" smtClean="0"/>
              <a:t>‹#›</a:t>
            </a:fld>
            <a:endParaRPr lang="zh-CN" altLang="en-US"/>
          </a:p>
        </p:txBody>
      </p:sp>
    </p:spTree>
    <p:extLst>
      <p:ext uri="{BB962C8B-B14F-4D97-AF65-F5344CB8AC3E}">
        <p14:creationId xmlns:p14="http://schemas.microsoft.com/office/powerpoint/2010/main" val="1160667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4EB6DA34-D19F-48CE-A6EF-FFC49564DE0C}" type="datetimeFigureOut">
              <a:rPr lang="zh-CN" altLang="en-US" smtClean="0"/>
              <a:t>2019/3/1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E4EF9E7-BD02-4F12-A768-F9AA057CA643}" type="slidenum">
              <a:rPr lang="zh-CN" altLang="en-US" smtClean="0"/>
              <a:t>‹#›</a:t>
            </a:fld>
            <a:endParaRPr lang="zh-CN" altLang="en-US"/>
          </a:p>
        </p:txBody>
      </p:sp>
    </p:spTree>
    <p:extLst>
      <p:ext uri="{BB962C8B-B14F-4D97-AF65-F5344CB8AC3E}">
        <p14:creationId xmlns:p14="http://schemas.microsoft.com/office/powerpoint/2010/main" val="8154832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4EB6DA34-D19F-48CE-A6EF-FFC49564DE0C}" type="datetimeFigureOut">
              <a:rPr lang="zh-CN" altLang="en-US" smtClean="0"/>
              <a:t>2019/3/1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E4EF9E7-BD02-4F12-A768-F9AA057CA643}" type="slidenum">
              <a:rPr lang="zh-CN" altLang="en-US" smtClean="0"/>
              <a:t>‹#›</a:t>
            </a:fld>
            <a:endParaRPr lang="zh-CN" altLang="en-US"/>
          </a:p>
        </p:txBody>
      </p:sp>
    </p:spTree>
    <p:extLst>
      <p:ext uri="{BB962C8B-B14F-4D97-AF65-F5344CB8AC3E}">
        <p14:creationId xmlns:p14="http://schemas.microsoft.com/office/powerpoint/2010/main" val="11198331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845127" y="2507550"/>
            <a:ext cx="5156200" cy="368052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172200" y="2507550"/>
            <a:ext cx="5181601" cy="368052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Date Placeholder 6"/>
          <p:cNvSpPr>
            <a:spLocks noGrp="1"/>
          </p:cNvSpPr>
          <p:nvPr>
            <p:ph type="dt" sz="half" idx="10"/>
          </p:nvPr>
        </p:nvSpPr>
        <p:spPr/>
        <p:txBody>
          <a:bodyPr/>
          <a:lstStyle/>
          <a:p>
            <a:fld id="{4EB6DA34-D19F-48CE-A6EF-FFC49564DE0C}" type="datetimeFigureOut">
              <a:rPr lang="zh-CN" altLang="en-US" smtClean="0"/>
              <a:t>2019/3/1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9E4EF9E7-BD02-4F12-A768-F9AA057CA643}" type="slidenum">
              <a:rPr lang="zh-CN" altLang="en-US" smtClean="0"/>
              <a:t>‹#›</a:t>
            </a:fld>
            <a:endParaRPr lang="zh-CN" altLang="en-US"/>
          </a:p>
        </p:txBody>
      </p:sp>
      <p:sp>
        <p:nvSpPr>
          <p:cNvPr id="10" name="Title 9"/>
          <p:cNvSpPr>
            <a:spLocks noGrp="1"/>
          </p:cNvSpPr>
          <p:nvPr>
            <p:ph type="title"/>
          </p:nvPr>
        </p:nvSpPr>
        <p:spPr/>
        <p:txBody>
          <a:bodyPr/>
          <a:lstStyle/>
          <a:p>
            <a:r>
              <a:rPr lang="zh-CN" altLang="en-US"/>
              <a:t>单击此处编辑母版标题样式</a:t>
            </a:r>
            <a:endParaRPr lang="en-US" dirty="0"/>
          </a:p>
        </p:txBody>
      </p:sp>
    </p:spTree>
    <p:extLst>
      <p:ext uri="{BB962C8B-B14F-4D97-AF65-F5344CB8AC3E}">
        <p14:creationId xmlns:p14="http://schemas.microsoft.com/office/powerpoint/2010/main" val="28629113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4EB6DA34-D19F-48CE-A6EF-FFC49564DE0C}" type="datetimeFigureOut">
              <a:rPr lang="zh-CN" altLang="en-US" smtClean="0"/>
              <a:t>2019/3/1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9E4EF9E7-BD02-4F12-A768-F9AA057CA643}" type="slidenum">
              <a:rPr lang="zh-CN" altLang="en-US" smtClean="0"/>
              <a:t>‹#›</a:t>
            </a:fld>
            <a:endParaRPr lang="zh-CN" altLang="en-US"/>
          </a:p>
        </p:txBody>
      </p:sp>
      <p:sp>
        <p:nvSpPr>
          <p:cNvPr id="6" name="Title 5"/>
          <p:cNvSpPr>
            <a:spLocks noGrp="1"/>
          </p:cNvSpPr>
          <p:nvPr>
            <p:ph type="title"/>
          </p:nvPr>
        </p:nvSpPr>
        <p:spPr/>
        <p:txBody>
          <a:bodyPr/>
          <a:lstStyle/>
          <a:p>
            <a:r>
              <a:rPr lang="zh-CN" altLang="en-US"/>
              <a:t>单击此处编辑母版标题样式</a:t>
            </a:r>
            <a:endParaRPr lang="en-US"/>
          </a:p>
        </p:txBody>
      </p:sp>
    </p:spTree>
    <p:extLst>
      <p:ext uri="{BB962C8B-B14F-4D97-AF65-F5344CB8AC3E}">
        <p14:creationId xmlns:p14="http://schemas.microsoft.com/office/powerpoint/2010/main" val="195910478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B6DA34-D19F-48CE-A6EF-FFC49564DE0C}" type="datetimeFigureOut">
              <a:rPr lang="zh-CN" altLang="en-US" smtClean="0"/>
              <a:t>2019/3/1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9E4EF9E7-BD02-4F12-A768-F9AA057CA643}" type="slidenum">
              <a:rPr lang="zh-CN" altLang="en-US" smtClean="0"/>
              <a:t>‹#›</a:t>
            </a:fld>
            <a:endParaRPr lang="zh-CN" altLang="en-US"/>
          </a:p>
        </p:txBody>
      </p:sp>
    </p:spTree>
    <p:extLst>
      <p:ext uri="{BB962C8B-B14F-4D97-AF65-F5344CB8AC3E}">
        <p14:creationId xmlns:p14="http://schemas.microsoft.com/office/powerpoint/2010/main" val="286920419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zh-CN" altLang="en-US"/>
              <a:t>单击此处编辑母版标题样式</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4EB6DA34-D19F-48CE-A6EF-FFC49564DE0C}" type="datetimeFigureOut">
              <a:rPr lang="zh-CN" altLang="en-US" smtClean="0"/>
              <a:t>2019/3/1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E4EF9E7-BD02-4F12-A768-F9AA057CA643}" type="slidenum">
              <a:rPr lang="zh-CN" altLang="en-US" smtClean="0"/>
              <a:t>‹#›</a:t>
            </a:fld>
            <a:endParaRPr lang="zh-CN" altLang="en-US"/>
          </a:p>
        </p:txBody>
      </p:sp>
    </p:spTree>
    <p:extLst>
      <p:ext uri="{BB962C8B-B14F-4D97-AF65-F5344CB8AC3E}">
        <p14:creationId xmlns:p14="http://schemas.microsoft.com/office/powerpoint/2010/main" val="36821310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4EB6DA34-D19F-48CE-A6EF-FFC49564DE0C}" type="datetimeFigureOut">
              <a:rPr lang="zh-CN" altLang="en-US" smtClean="0"/>
              <a:t>2019/3/1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E4EF9E7-BD02-4F12-A768-F9AA057CA643}" type="slidenum">
              <a:rPr lang="zh-CN" altLang="en-US" smtClean="0"/>
              <a:t>‹#›</a:t>
            </a:fld>
            <a:endParaRPr lang="zh-CN" altLang="en-US"/>
          </a:p>
        </p:txBody>
      </p:sp>
    </p:spTree>
    <p:extLst>
      <p:ext uri="{BB962C8B-B14F-4D97-AF65-F5344CB8AC3E}">
        <p14:creationId xmlns:p14="http://schemas.microsoft.com/office/powerpoint/2010/main" val="332759474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zh-CN" altLang="en-US"/>
              <a:t>单击此处编辑母版标题样式</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4EB6DA34-D19F-48CE-A6EF-FFC49564DE0C}" type="datetimeFigureOut">
              <a:rPr lang="zh-CN" altLang="en-US" smtClean="0"/>
              <a:t>2019/3/1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E4EF9E7-BD02-4F12-A768-F9AA057CA643}" type="slidenum">
              <a:rPr lang="zh-CN" altLang="en-US" smtClean="0"/>
              <a:t>‹#›</a:t>
            </a:fld>
            <a:endParaRPr lang="zh-CN" altLang="en-US"/>
          </a:p>
        </p:txBody>
      </p:sp>
    </p:spTree>
    <p:extLst>
      <p:ext uri="{BB962C8B-B14F-4D97-AF65-F5344CB8AC3E}">
        <p14:creationId xmlns:p14="http://schemas.microsoft.com/office/powerpoint/2010/main" val="64061680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4EB6DA34-D19F-48CE-A6EF-FFC49564DE0C}" type="datetimeFigureOut">
              <a:rPr lang="zh-CN" altLang="en-US" smtClean="0"/>
              <a:t>2019/3/1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E4EF9E7-BD02-4F12-A768-F9AA057CA643}" type="slidenum">
              <a:rPr lang="zh-CN" altLang="en-US" smtClean="0"/>
              <a:t>‹#›</a:t>
            </a:fld>
            <a:endParaRPr lang="zh-CN" altLang="en-US"/>
          </a:p>
        </p:txBody>
      </p:sp>
    </p:spTree>
    <p:extLst>
      <p:ext uri="{BB962C8B-B14F-4D97-AF65-F5344CB8AC3E}">
        <p14:creationId xmlns:p14="http://schemas.microsoft.com/office/powerpoint/2010/main" val="202412442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zh-CN" altLang="en-US"/>
              <a:t>单击此处编辑母版标题样式</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Date Placeholder 3"/>
          <p:cNvSpPr>
            <a:spLocks noGrp="1"/>
          </p:cNvSpPr>
          <p:nvPr>
            <p:ph type="dt" sz="half" idx="10"/>
          </p:nvPr>
        </p:nvSpPr>
        <p:spPr/>
        <p:txBody>
          <a:bodyPr/>
          <a:lstStyle/>
          <a:p>
            <a:fld id="{4EB6DA34-D19F-48CE-A6EF-FFC49564DE0C}" type="datetimeFigureOut">
              <a:rPr lang="zh-CN" altLang="en-US" smtClean="0"/>
              <a:t>2019/3/1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E4EF9E7-BD02-4F12-A768-F9AA057CA643}" type="slidenum">
              <a:rPr lang="zh-CN" altLang="en-US" smtClean="0"/>
              <a:t>‹#›</a:t>
            </a:fld>
            <a:endParaRPr lang="zh-CN" altLang="en-US"/>
          </a:p>
        </p:txBody>
      </p:sp>
    </p:spTree>
    <p:extLst>
      <p:ext uri="{BB962C8B-B14F-4D97-AF65-F5344CB8AC3E}">
        <p14:creationId xmlns:p14="http://schemas.microsoft.com/office/powerpoint/2010/main" val="158212251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4EB6DA34-D19F-48CE-A6EF-FFC49564DE0C}" type="datetimeFigureOut">
              <a:rPr lang="zh-CN" altLang="en-US" smtClean="0"/>
              <a:t>2019/3/1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E4EF9E7-BD02-4F12-A768-F9AA057CA643}" type="slidenum">
              <a:rPr lang="zh-CN" altLang="en-US" smtClean="0"/>
              <a:t>‹#›</a:t>
            </a:fld>
            <a:endParaRPr lang="zh-CN" altLang="en-US"/>
          </a:p>
        </p:txBody>
      </p:sp>
    </p:spTree>
    <p:extLst>
      <p:ext uri="{BB962C8B-B14F-4D97-AF65-F5344CB8AC3E}">
        <p14:creationId xmlns:p14="http://schemas.microsoft.com/office/powerpoint/2010/main" val="282295678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4EB6DA34-D19F-48CE-A6EF-FFC49564DE0C}" type="datetimeFigureOut">
              <a:rPr lang="zh-CN" altLang="en-US" smtClean="0"/>
              <a:t>2019/3/1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E4EF9E7-BD02-4F12-A768-F9AA057CA643}" type="slidenum">
              <a:rPr lang="zh-CN" altLang="en-US" smtClean="0"/>
              <a:t>‹#›</a:t>
            </a:fld>
            <a:endParaRPr lang="zh-CN" altLang="en-US"/>
          </a:p>
        </p:txBody>
      </p:sp>
    </p:spTree>
    <p:extLst>
      <p:ext uri="{BB962C8B-B14F-4D97-AF65-F5344CB8AC3E}">
        <p14:creationId xmlns:p14="http://schemas.microsoft.com/office/powerpoint/2010/main" val="227414179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4EB6DA34-D19F-48CE-A6EF-FFC49564DE0C}" type="datetimeFigureOut">
              <a:rPr lang="zh-CN" altLang="en-US" smtClean="0"/>
              <a:t>2019/3/1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E4EF9E7-BD02-4F12-A768-F9AA057CA643}" type="slidenum">
              <a:rPr lang="zh-CN" altLang="en-US" smtClean="0"/>
              <a:t>‹#›</a:t>
            </a:fld>
            <a:endParaRPr lang="zh-CN" altLang="en-US"/>
          </a:p>
        </p:txBody>
      </p:sp>
    </p:spTree>
    <p:extLst>
      <p:ext uri="{BB962C8B-B14F-4D97-AF65-F5344CB8AC3E}">
        <p14:creationId xmlns:p14="http://schemas.microsoft.com/office/powerpoint/2010/main" val="309628380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4EB6DA34-D19F-48CE-A6EF-FFC49564DE0C}" type="datetimeFigureOut">
              <a:rPr lang="zh-CN" altLang="en-US" smtClean="0"/>
              <a:t>2019/3/1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E4EF9E7-BD02-4F12-A768-F9AA057CA643}" type="slidenum">
              <a:rPr lang="zh-CN" altLang="en-US" smtClean="0"/>
              <a:t>‹#›</a:t>
            </a:fld>
            <a:endParaRPr lang="zh-CN" altLang="en-US"/>
          </a:p>
        </p:txBody>
      </p:sp>
    </p:spTree>
    <p:extLst>
      <p:ext uri="{BB962C8B-B14F-4D97-AF65-F5344CB8AC3E}">
        <p14:creationId xmlns:p14="http://schemas.microsoft.com/office/powerpoint/2010/main" val="406543891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4EB6DA34-D19F-48CE-A6EF-FFC49564DE0C}" type="datetimeFigureOut">
              <a:rPr lang="zh-CN" altLang="en-US" smtClean="0"/>
              <a:t>2019/3/1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9E4EF9E7-BD02-4F12-A768-F9AA057CA643}" type="slidenum">
              <a:rPr lang="zh-CN" altLang="en-US" smtClean="0"/>
              <a:t>‹#›</a:t>
            </a:fld>
            <a:endParaRPr lang="zh-CN" altLang="en-US"/>
          </a:p>
        </p:txBody>
      </p:sp>
    </p:spTree>
    <p:extLst>
      <p:ext uri="{BB962C8B-B14F-4D97-AF65-F5344CB8AC3E}">
        <p14:creationId xmlns:p14="http://schemas.microsoft.com/office/powerpoint/2010/main" val="173538454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4EB6DA34-D19F-48CE-A6EF-FFC49564DE0C}" type="datetimeFigureOut">
              <a:rPr lang="zh-CN" altLang="en-US" smtClean="0"/>
              <a:t>2019/3/1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9E4EF9E7-BD02-4F12-A768-F9AA057CA643}" type="slidenum">
              <a:rPr lang="zh-CN" altLang="en-US" smtClean="0"/>
              <a:t>‹#›</a:t>
            </a:fld>
            <a:endParaRPr lang="zh-CN" altLang="en-US"/>
          </a:p>
        </p:txBody>
      </p:sp>
    </p:spTree>
    <p:extLst>
      <p:ext uri="{BB962C8B-B14F-4D97-AF65-F5344CB8AC3E}">
        <p14:creationId xmlns:p14="http://schemas.microsoft.com/office/powerpoint/2010/main" val="299741886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B6DA34-D19F-48CE-A6EF-FFC49564DE0C}" type="datetimeFigureOut">
              <a:rPr lang="zh-CN" altLang="en-US" smtClean="0"/>
              <a:t>2019/3/1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9E4EF9E7-BD02-4F12-A768-F9AA057CA643}" type="slidenum">
              <a:rPr lang="zh-CN" altLang="en-US" smtClean="0"/>
              <a:t>‹#›</a:t>
            </a:fld>
            <a:endParaRPr lang="zh-CN" altLang="en-US"/>
          </a:p>
        </p:txBody>
      </p:sp>
    </p:spTree>
    <p:extLst>
      <p:ext uri="{BB962C8B-B14F-4D97-AF65-F5344CB8AC3E}">
        <p14:creationId xmlns:p14="http://schemas.microsoft.com/office/powerpoint/2010/main" val="22602879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4EB6DA34-D19F-48CE-A6EF-FFC49564DE0C}" type="datetimeFigureOut">
              <a:rPr lang="zh-CN" altLang="en-US" smtClean="0"/>
              <a:t>2019/3/1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E4EF9E7-BD02-4F12-A768-F9AA057CA643}" type="slidenum">
              <a:rPr lang="zh-CN" altLang="en-US" smtClean="0"/>
              <a:t>‹#›</a:t>
            </a:fld>
            <a:endParaRPr lang="zh-CN" altLang="en-US"/>
          </a:p>
        </p:txBody>
      </p:sp>
    </p:spTree>
    <p:extLst>
      <p:ext uri="{BB962C8B-B14F-4D97-AF65-F5344CB8AC3E}">
        <p14:creationId xmlns:p14="http://schemas.microsoft.com/office/powerpoint/2010/main" val="39244799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CN" altLang="en-US"/>
              <a:t>单击此处编辑母版标题样式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4EB6DA34-D19F-48CE-A6EF-FFC49564DE0C}" type="datetimeFigureOut">
              <a:rPr lang="zh-CN" altLang="en-US" smtClean="0"/>
              <a:t>2019/3/1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E4EF9E7-BD02-4F12-A768-F9AA057CA643}" type="slidenum">
              <a:rPr lang="zh-CN" altLang="en-US" smtClean="0"/>
              <a:t>‹#›</a:t>
            </a:fld>
            <a:endParaRPr lang="zh-CN" altLang="en-US"/>
          </a:p>
        </p:txBody>
      </p:sp>
    </p:spTree>
    <p:extLst>
      <p:ext uri="{BB962C8B-B14F-4D97-AF65-F5344CB8AC3E}">
        <p14:creationId xmlns:p14="http://schemas.microsoft.com/office/powerpoint/2010/main" val="177940509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4EB6DA34-D19F-48CE-A6EF-FFC49564DE0C}" type="datetimeFigureOut">
              <a:rPr lang="zh-CN" altLang="en-US" smtClean="0"/>
              <a:t>2019/3/1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E4EF9E7-BD02-4F12-A768-F9AA057CA643}" type="slidenum">
              <a:rPr lang="zh-CN" altLang="en-US" smtClean="0"/>
              <a:t>‹#›</a:t>
            </a:fld>
            <a:endParaRPr lang="zh-CN" altLang="en-US"/>
          </a:p>
        </p:txBody>
      </p:sp>
    </p:spTree>
    <p:extLst>
      <p:ext uri="{BB962C8B-B14F-4D97-AF65-F5344CB8AC3E}">
        <p14:creationId xmlns:p14="http://schemas.microsoft.com/office/powerpoint/2010/main" val="108948099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4EB6DA34-D19F-48CE-A6EF-FFC49564DE0C}" type="datetimeFigureOut">
              <a:rPr lang="zh-CN" altLang="en-US" smtClean="0"/>
              <a:t>2019/3/1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E4EF9E7-BD02-4F12-A768-F9AA057CA643}" type="slidenum">
              <a:rPr lang="zh-CN" altLang="en-US" smtClean="0"/>
              <a:t>‹#›</a:t>
            </a:fld>
            <a:endParaRPr lang="zh-CN" altLang="en-US"/>
          </a:p>
        </p:txBody>
      </p:sp>
    </p:spTree>
    <p:extLst>
      <p:ext uri="{BB962C8B-B14F-4D97-AF65-F5344CB8AC3E}">
        <p14:creationId xmlns:p14="http://schemas.microsoft.com/office/powerpoint/2010/main" val="196937870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4EB6DA34-D19F-48CE-A6EF-FFC49564DE0C}" type="datetimeFigureOut">
              <a:rPr lang="zh-CN" altLang="en-US" smtClean="0"/>
              <a:t>2019/3/1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E4EF9E7-BD02-4F12-A768-F9AA057CA643}" type="slidenum">
              <a:rPr lang="zh-CN" altLang="en-US" smtClean="0"/>
              <a:t>‹#›</a:t>
            </a:fld>
            <a:endParaRPr lang="zh-CN" alt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15745908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4EB6DA34-D19F-48CE-A6EF-FFC49564DE0C}" type="datetimeFigureOut">
              <a:rPr lang="zh-CN" altLang="en-US" smtClean="0"/>
              <a:t>2019/3/1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E4EF9E7-BD02-4F12-A768-F9AA057CA643}" type="slidenum">
              <a:rPr lang="zh-CN" altLang="en-US" smtClean="0"/>
              <a:t>‹#›</a:t>
            </a:fld>
            <a:endParaRPr lang="zh-CN" altLang="en-US"/>
          </a:p>
        </p:txBody>
      </p:sp>
    </p:spTree>
    <p:extLst>
      <p:ext uri="{BB962C8B-B14F-4D97-AF65-F5344CB8AC3E}">
        <p14:creationId xmlns:p14="http://schemas.microsoft.com/office/powerpoint/2010/main" val="358456423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4EB6DA34-D19F-48CE-A6EF-FFC49564DE0C}" type="datetimeFigureOut">
              <a:rPr lang="zh-CN" altLang="en-US" smtClean="0"/>
              <a:t>2019/3/1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E4EF9E7-BD02-4F12-A768-F9AA057CA643}" type="slidenum">
              <a:rPr lang="zh-CN" altLang="en-US" smtClean="0"/>
              <a:t>‹#›</a:t>
            </a:fld>
            <a:endParaRPr lang="zh-CN"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25119333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4EB6DA34-D19F-48CE-A6EF-FFC49564DE0C}" type="datetimeFigureOut">
              <a:rPr lang="zh-CN" altLang="en-US" smtClean="0"/>
              <a:t>2019/3/1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E4EF9E7-BD02-4F12-A768-F9AA057CA643}" type="slidenum">
              <a:rPr lang="zh-CN" altLang="en-US" smtClean="0"/>
              <a:t>‹#›</a:t>
            </a:fld>
            <a:endParaRPr lang="zh-CN" altLang="en-US"/>
          </a:p>
        </p:txBody>
      </p:sp>
    </p:spTree>
    <p:extLst>
      <p:ext uri="{BB962C8B-B14F-4D97-AF65-F5344CB8AC3E}">
        <p14:creationId xmlns:p14="http://schemas.microsoft.com/office/powerpoint/2010/main" val="93920252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4EB6DA34-D19F-48CE-A6EF-FFC49564DE0C}" type="datetimeFigureOut">
              <a:rPr lang="zh-CN" altLang="en-US" smtClean="0"/>
              <a:t>2019/3/1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E4EF9E7-BD02-4F12-A768-F9AA057CA643}" type="slidenum">
              <a:rPr lang="zh-CN" altLang="en-US" smtClean="0"/>
              <a:t>‹#›</a:t>
            </a:fld>
            <a:endParaRPr lang="zh-CN" altLang="en-US"/>
          </a:p>
        </p:txBody>
      </p:sp>
    </p:spTree>
    <p:extLst>
      <p:ext uri="{BB962C8B-B14F-4D97-AF65-F5344CB8AC3E}">
        <p14:creationId xmlns:p14="http://schemas.microsoft.com/office/powerpoint/2010/main" val="161349695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4EB6DA34-D19F-48CE-A6EF-FFC49564DE0C}" type="datetimeFigureOut">
              <a:rPr lang="zh-CN" altLang="en-US" smtClean="0"/>
              <a:t>2019/3/1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E4EF9E7-BD02-4F12-A768-F9AA057CA643}" type="slidenum">
              <a:rPr lang="zh-CN" altLang="en-US" smtClean="0"/>
              <a:t>‹#›</a:t>
            </a:fld>
            <a:endParaRPr lang="zh-CN" altLang="en-US"/>
          </a:p>
        </p:txBody>
      </p:sp>
    </p:spTree>
    <p:extLst>
      <p:ext uri="{BB962C8B-B14F-4D97-AF65-F5344CB8AC3E}">
        <p14:creationId xmlns:p14="http://schemas.microsoft.com/office/powerpoint/2010/main" val="28822290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4EB6DA34-D19F-48CE-A6EF-FFC49564DE0C}" type="datetimeFigureOut">
              <a:rPr lang="zh-CN" altLang="en-US" smtClean="0"/>
              <a:t>2019/3/1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E4EF9E7-BD02-4F12-A768-F9AA057CA643}" type="slidenum">
              <a:rPr lang="zh-CN" altLang="en-US" smtClean="0"/>
              <a:t>‹#›</a:t>
            </a:fld>
            <a:endParaRPr lang="zh-CN" altLang="en-US"/>
          </a:p>
        </p:txBody>
      </p:sp>
    </p:spTree>
    <p:extLst>
      <p:ext uri="{BB962C8B-B14F-4D97-AF65-F5344CB8AC3E}">
        <p14:creationId xmlns:p14="http://schemas.microsoft.com/office/powerpoint/2010/main" val="26451537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845127" y="2507550"/>
            <a:ext cx="5156200" cy="368052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172200" y="2507550"/>
            <a:ext cx="5181601" cy="368052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Date Placeholder 6"/>
          <p:cNvSpPr>
            <a:spLocks noGrp="1"/>
          </p:cNvSpPr>
          <p:nvPr>
            <p:ph type="dt" sz="half" idx="10"/>
          </p:nvPr>
        </p:nvSpPr>
        <p:spPr/>
        <p:txBody>
          <a:bodyPr/>
          <a:lstStyle/>
          <a:p>
            <a:fld id="{4EB6DA34-D19F-48CE-A6EF-FFC49564DE0C}" type="datetimeFigureOut">
              <a:rPr lang="zh-CN" altLang="en-US" smtClean="0"/>
              <a:t>2019/3/1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9E4EF9E7-BD02-4F12-A768-F9AA057CA643}" type="slidenum">
              <a:rPr lang="zh-CN" altLang="en-US" smtClean="0"/>
              <a:t>‹#›</a:t>
            </a:fld>
            <a:endParaRPr lang="zh-CN" altLang="en-US"/>
          </a:p>
        </p:txBody>
      </p:sp>
      <p:sp>
        <p:nvSpPr>
          <p:cNvPr id="10" name="Title 9"/>
          <p:cNvSpPr>
            <a:spLocks noGrp="1"/>
          </p:cNvSpPr>
          <p:nvPr>
            <p:ph type="title"/>
          </p:nvPr>
        </p:nvSpPr>
        <p:spPr/>
        <p:txBody>
          <a:bodyPr/>
          <a:lstStyle/>
          <a:p>
            <a:r>
              <a:rPr lang="zh-CN" altLang="en-US"/>
              <a:t>单击此处编辑母版标题样式</a:t>
            </a:r>
            <a:endParaRPr lang="en-US" dirty="0"/>
          </a:p>
        </p:txBody>
      </p:sp>
    </p:spTree>
    <p:extLst>
      <p:ext uri="{BB962C8B-B14F-4D97-AF65-F5344CB8AC3E}">
        <p14:creationId xmlns:p14="http://schemas.microsoft.com/office/powerpoint/2010/main" val="37698870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4EB6DA34-D19F-48CE-A6EF-FFC49564DE0C}" type="datetimeFigureOut">
              <a:rPr lang="zh-CN" altLang="en-US" smtClean="0"/>
              <a:t>2019/3/1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9E4EF9E7-BD02-4F12-A768-F9AA057CA643}" type="slidenum">
              <a:rPr lang="zh-CN" altLang="en-US" smtClean="0"/>
              <a:t>‹#›</a:t>
            </a:fld>
            <a:endParaRPr lang="zh-CN" altLang="en-US"/>
          </a:p>
        </p:txBody>
      </p:sp>
      <p:sp>
        <p:nvSpPr>
          <p:cNvPr id="6" name="Title 5"/>
          <p:cNvSpPr>
            <a:spLocks noGrp="1"/>
          </p:cNvSpPr>
          <p:nvPr>
            <p:ph type="title"/>
          </p:nvPr>
        </p:nvSpPr>
        <p:spPr/>
        <p:txBody>
          <a:bodyPr/>
          <a:lstStyle/>
          <a:p>
            <a:r>
              <a:rPr lang="zh-CN" altLang="en-US"/>
              <a:t>单击此处编辑母版标题样式</a:t>
            </a:r>
            <a:endParaRPr lang="en-US"/>
          </a:p>
        </p:txBody>
      </p:sp>
    </p:spTree>
    <p:extLst>
      <p:ext uri="{BB962C8B-B14F-4D97-AF65-F5344CB8AC3E}">
        <p14:creationId xmlns:p14="http://schemas.microsoft.com/office/powerpoint/2010/main" val="25417289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B6DA34-D19F-48CE-A6EF-FFC49564DE0C}" type="datetimeFigureOut">
              <a:rPr lang="zh-CN" altLang="en-US" smtClean="0"/>
              <a:t>2019/3/1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9E4EF9E7-BD02-4F12-A768-F9AA057CA643}" type="slidenum">
              <a:rPr lang="zh-CN" altLang="en-US" smtClean="0"/>
              <a:t>‹#›</a:t>
            </a:fld>
            <a:endParaRPr lang="zh-CN" altLang="en-US"/>
          </a:p>
        </p:txBody>
      </p:sp>
    </p:spTree>
    <p:extLst>
      <p:ext uri="{BB962C8B-B14F-4D97-AF65-F5344CB8AC3E}">
        <p14:creationId xmlns:p14="http://schemas.microsoft.com/office/powerpoint/2010/main" val="35375325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zh-CN" altLang="en-US"/>
              <a:t>单击此处编辑母版标题样式</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4EB6DA34-D19F-48CE-A6EF-FFC49564DE0C}" type="datetimeFigureOut">
              <a:rPr lang="zh-CN" altLang="en-US" smtClean="0"/>
              <a:t>2019/3/1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E4EF9E7-BD02-4F12-A768-F9AA057CA643}" type="slidenum">
              <a:rPr lang="zh-CN" altLang="en-US" smtClean="0"/>
              <a:t>‹#›</a:t>
            </a:fld>
            <a:endParaRPr lang="zh-CN" altLang="en-US"/>
          </a:p>
        </p:txBody>
      </p:sp>
    </p:spTree>
    <p:extLst>
      <p:ext uri="{BB962C8B-B14F-4D97-AF65-F5344CB8AC3E}">
        <p14:creationId xmlns:p14="http://schemas.microsoft.com/office/powerpoint/2010/main" val="26866191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zh-CN" altLang="en-US"/>
              <a:t>单击此处编辑母版标题样式</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4EB6DA34-D19F-48CE-A6EF-FFC49564DE0C}" type="datetimeFigureOut">
              <a:rPr lang="zh-CN" altLang="en-US" smtClean="0"/>
              <a:t>2019/3/1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E4EF9E7-BD02-4F12-A768-F9AA057CA643}" type="slidenum">
              <a:rPr lang="zh-CN" altLang="en-US" smtClean="0"/>
              <a:t>‹#›</a:t>
            </a:fld>
            <a:endParaRPr lang="zh-CN" altLang="en-US"/>
          </a:p>
        </p:txBody>
      </p:sp>
    </p:spTree>
    <p:extLst>
      <p:ext uri="{BB962C8B-B14F-4D97-AF65-F5344CB8AC3E}">
        <p14:creationId xmlns:p14="http://schemas.microsoft.com/office/powerpoint/2010/main" val="29728290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17" Type="http://schemas.openxmlformats.org/officeDocument/2006/relationships/theme" Target="../theme/theme3.xml"/><Relationship Id="rId2" Type="http://schemas.openxmlformats.org/officeDocument/2006/relationships/slideLayout" Target="../slideLayouts/slideLayout24.xml"/><Relationship Id="rId16" Type="http://schemas.openxmlformats.org/officeDocument/2006/relationships/slideLayout" Target="../slideLayouts/slideLayout38.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slideLayout" Target="../slideLayouts/slideLayout3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4EB6DA34-D19F-48CE-A6EF-FFC49564DE0C}" type="datetimeFigureOut">
              <a:rPr lang="zh-CN" altLang="en-US" smtClean="0"/>
              <a:t>2019/3/1</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lang="zh-CN" altLang="en-US"/>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9E4EF9E7-BD02-4F12-A768-F9AA057CA643}" type="slidenum">
              <a:rPr lang="zh-CN" altLang="en-US" smtClean="0"/>
              <a:t>‹#›</a:t>
            </a:fld>
            <a:endParaRPr lang="zh-CN" altLang="en-US"/>
          </a:p>
        </p:txBody>
      </p:sp>
    </p:spTree>
    <p:extLst>
      <p:ext uri="{BB962C8B-B14F-4D97-AF65-F5344CB8AC3E}">
        <p14:creationId xmlns:p14="http://schemas.microsoft.com/office/powerpoint/2010/main" val="494050033"/>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4EB6DA34-D19F-48CE-A6EF-FFC49564DE0C}" type="datetimeFigureOut">
              <a:rPr lang="zh-CN" altLang="en-US" smtClean="0"/>
              <a:t>2019/3/1</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lang="zh-CN" altLang="en-US"/>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9E4EF9E7-BD02-4F12-A768-F9AA057CA643}" type="slidenum">
              <a:rPr lang="zh-CN" altLang="en-US" smtClean="0"/>
              <a:t>‹#›</a:t>
            </a:fld>
            <a:endParaRPr lang="zh-CN" altLang="en-US"/>
          </a:p>
        </p:txBody>
      </p:sp>
    </p:spTree>
    <p:extLst>
      <p:ext uri="{BB962C8B-B14F-4D97-AF65-F5344CB8AC3E}">
        <p14:creationId xmlns:p14="http://schemas.microsoft.com/office/powerpoint/2010/main" val="859642832"/>
      </p:ext>
    </p:extLst>
  </p:cSld>
  <p:clrMap bg1="lt1" tx1="dk1" bg2="lt2" tx2="dk2" accent1="accent1" accent2="accent2" accent3="accent3" accent4="accent4" accent5="accent5" accent6="accent6" hlink="hlink" folHlink="folHlink"/>
  <p:sldLayoutIdLst>
    <p:sldLayoutId id="2147483991" r:id="rId1"/>
    <p:sldLayoutId id="2147483992" r:id="rId2"/>
    <p:sldLayoutId id="2147483993" r:id="rId3"/>
    <p:sldLayoutId id="2147483994" r:id="rId4"/>
    <p:sldLayoutId id="2147483995" r:id="rId5"/>
    <p:sldLayoutId id="2147483996" r:id="rId6"/>
    <p:sldLayoutId id="2147483997" r:id="rId7"/>
    <p:sldLayoutId id="2147483998" r:id="rId8"/>
    <p:sldLayoutId id="2147483999" r:id="rId9"/>
    <p:sldLayoutId id="2147484000" r:id="rId10"/>
    <p:sldLayoutId id="214748400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EB6DA34-D19F-48CE-A6EF-FFC49564DE0C}" type="datetimeFigureOut">
              <a:rPr lang="zh-CN" altLang="en-US" smtClean="0"/>
              <a:t>2019/3/1</a:t>
            </a:fld>
            <a:endParaRPr lang="zh-CN" alt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E4EF9E7-BD02-4F12-A768-F9AA057CA643}" type="slidenum">
              <a:rPr lang="zh-CN" altLang="en-US" smtClean="0"/>
              <a:t>‹#›</a:t>
            </a:fld>
            <a:endParaRPr lang="zh-CN" altLang="en-US"/>
          </a:p>
        </p:txBody>
      </p:sp>
    </p:spTree>
    <p:extLst>
      <p:ext uri="{BB962C8B-B14F-4D97-AF65-F5344CB8AC3E}">
        <p14:creationId xmlns:p14="http://schemas.microsoft.com/office/powerpoint/2010/main" val="2910825269"/>
      </p:ext>
    </p:extLst>
  </p:cSld>
  <p:clrMap bg1="lt1" tx1="dk1" bg2="lt2" tx2="dk2" accent1="accent1" accent2="accent2" accent3="accent3" accent4="accent4" accent5="accent5" accent6="accent6" hlink="hlink" folHlink="folHlink"/>
  <p:sldLayoutIdLst>
    <p:sldLayoutId id="2147484056" r:id="rId1"/>
    <p:sldLayoutId id="2147484057" r:id="rId2"/>
    <p:sldLayoutId id="2147484058" r:id="rId3"/>
    <p:sldLayoutId id="2147484059" r:id="rId4"/>
    <p:sldLayoutId id="2147484060" r:id="rId5"/>
    <p:sldLayoutId id="2147484061" r:id="rId6"/>
    <p:sldLayoutId id="2147484062" r:id="rId7"/>
    <p:sldLayoutId id="2147484063" r:id="rId8"/>
    <p:sldLayoutId id="2147484064" r:id="rId9"/>
    <p:sldLayoutId id="2147484065" r:id="rId10"/>
    <p:sldLayoutId id="2147484066" r:id="rId11"/>
    <p:sldLayoutId id="2147484067" r:id="rId12"/>
    <p:sldLayoutId id="2147484068" r:id="rId13"/>
    <p:sldLayoutId id="2147484069" r:id="rId14"/>
    <p:sldLayoutId id="2147484070" r:id="rId15"/>
    <p:sldLayoutId id="2147484071"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3C102671-37F2-4D71-9B4A-EF5EB279A6F2}"/>
              </a:ext>
            </a:extLst>
          </p:cNvPr>
          <p:cNvSpPr>
            <a:spLocks noGrp="1"/>
          </p:cNvSpPr>
          <p:nvPr>
            <p:ph type="ctrTitle"/>
          </p:nvPr>
        </p:nvSpPr>
        <p:spPr/>
        <p:txBody>
          <a:bodyPr/>
          <a:lstStyle/>
          <a:p>
            <a:r>
              <a:rPr lang="zh-CN" altLang="en-US" dirty="0"/>
              <a:t>集合类类型解析</a:t>
            </a:r>
          </a:p>
        </p:txBody>
      </p:sp>
      <p:sp>
        <p:nvSpPr>
          <p:cNvPr id="3" name="副标题 2">
            <a:extLst>
              <a:ext uri="{FF2B5EF4-FFF2-40B4-BE49-F238E27FC236}">
                <a16:creationId xmlns:a16="http://schemas.microsoft.com/office/drawing/2014/main" xmlns="" id="{A7C968F2-9457-492A-9B5C-90AA670E433A}"/>
              </a:ext>
            </a:extLst>
          </p:cNvPr>
          <p:cNvSpPr>
            <a:spLocks noGrp="1"/>
          </p:cNvSpPr>
          <p:nvPr>
            <p:ph type="subTitle" idx="1"/>
          </p:nvPr>
        </p:nvSpPr>
        <p:spPr>
          <a:xfrm>
            <a:off x="684211" y="4050836"/>
            <a:ext cx="8385144" cy="1947333"/>
          </a:xfrm>
        </p:spPr>
        <p:txBody>
          <a:bodyPr/>
          <a:lstStyle/>
          <a:p>
            <a:r>
              <a:rPr lang="en-US" altLang="zh-CN" dirty="0" err="1"/>
              <a:t>ArrayList,LinkList,HashMap,HashSet,TreeMap,TreeSet,Collection</a:t>
            </a:r>
            <a:endParaRPr lang="zh-CN" altLang="en-US" dirty="0"/>
          </a:p>
        </p:txBody>
      </p:sp>
    </p:spTree>
    <p:extLst>
      <p:ext uri="{BB962C8B-B14F-4D97-AF65-F5344CB8AC3E}">
        <p14:creationId xmlns:p14="http://schemas.microsoft.com/office/powerpoint/2010/main" val="26918272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94A37492-A7E5-4C37-8CEE-7B9654BAFC8C}"/>
              </a:ext>
            </a:extLst>
          </p:cNvPr>
          <p:cNvSpPr>
            <a:spLocks noGrp="1"/>
          </p:cNvSpPr>
          <p:nvPr>
            <p:ph type="title"/>
          </p:nvPr>
        </p:nvSpPr>
        <p:spPr/>
        <p:txBody>
          <a:bodyPr/>
          <a:lstStyle/>
          <a:p>
            <a:r>
              <a:rPr lang="en-US" altLang="zh-CN" dirty="0" smtClean="0"/>
              <a:t>TreeMap-1</a:t>
            </a:r>
            <a:endParaRPr lang="zh-CN" altLang="en-US" dirty="0"/>
          </a:p>
        </p:txBody>
      </p:sp>
      <p:sp>
        <p:nvSpPr>
          <p:cNvPr id="3" name="内容占位符 2">
            <a:extLst>
              <a:ext uri="{FF2B5EF4-FFF2-40B4-BE49-F238E27FC236}">
                <a16:creationId xmlns:a16="http://schemas.microsoft.com/office/drawing/2014/main" xmlns="" id="{9A51F79C-42FD-4EFE-B6E2-3640E29526A0}"/>
              </a:ext>
            </a:extLst>
          </p:cNvPr>
          <p:cNvSpPr>
            <a:spLocks noGrp="1"/>
          </p:cNvSpPr>
          <p:nvPr>
            <p:ph idx="1"/>
          </p:nvPr>
        </p:nvSpPr>
        <p:spPr/>
        <p:txBody>
          <a:bodyPr/>
          <a:lstStyle/>
          <a:p>
            <a:r>
              <a:rPr lang="en-US" altLang="zh-CN" dirty="0" err="1"/>
              <a:t>TreeMap</a:t>
            </a:r>
            <a:r>
              <a:rPr lang="zh-CN" altLang="en-US" dirty="0"/>
              <a:t>的实现是红黑树算法的</a:t>
            </a:r>
            <a:r>
              <a:rPr lang="zh-CN" altLang="en-US" dirty="0" smtClean="0"/>
              <a:t>实现</a:t>
            </a:r>
            <a:r>
              <a:rPr lang="en-US" altLang="zh-CN" dirty="0" smtClean="0"/>
              <a:t>;</a:t>
            </a:r>
          </a:p>
          <a:p>
            <a:r>
              <a:rPr lang="zh-CN" altLang="en-US" dirty="0" smtClean="0"/>
              <a:t>有序的</a:t>
            </a:r>
            <a:r>
              <a:rPr lang="en-US" altLang="zh-CN" dirty="0" smtClean="0"/>
              <a:t>Map</a:t>
            </a:r>
            <a:r>
              <a:rPr lang="zh-CN" altLang="en-US" dirty="0" smtClean="0"/>
              <a:t>数据；</a:t>
            </a:r>
            <a:endParaRPr lang="en-US" altLang="zh-CN" dirty="0" smtClean="0"/>
          </a:p>
          <a:p>
            <a:r>
              <a:rPr lang="zh-CN" altLang="en-US" dirty="0" smtClean="0"/>
              <a:t>排序：自然排序 </a:t>
            </a:r>
            <a:r>
              <a:rPr lang="en-US" altLang="zh-CN" dirty="0" smtClean="0"/>
              <a:t>Comparable </a:t>
            </a:r>
            <a:r>
              <a:rPr lang="zh-CN" altLang="en-US" dirty="0" smtClean="0"/>
              <a:t>和</a:t>
            </a:r>
            <a:r>
              <a:rPr lang="en-US" altLang="zh-CN" dirty="0" smtClean="0"/>
              <a:t>Comparator</a:t>
            </a:r>
            <a:r>
              <a:rPr lang="zh-CN" altLang="en-US" dirty="0" smtClean="0"/>
              <a:t>排序；</a:t>
            </a:r>
            <a:endParaRPr lang="en-US" altLang="zh-CN" dirty="0" smtClean="0"/>
          </a:p>
          <a:p>
            <a:r>
              <a:rPr lang="zh-CN" altLang="en-US" dirty="0"/>
              <a:t>常用</a:t>
            </a:r>
            <a:r>
              <a:rPr lang="zh-CN" altLang="en-US" dirty="0" smtClean="0"/>
              <a:t>方法</a:t>
            </a:r>
            <a:r>
              <a:rPr lang="en-US" altLang="zh-CN" dirty="0" smtClean="0"/>
              <a:t>:</a:t>
            </a:r>
            <a:r>
              <a:rPr lang="zh-CN" altLang="en-US" dirty="0" smtClean="0"/>
              <a:t>基本和</a:t>
            </a:r>
            <a:r>
              <a:rPr lang="en-US" altLang="zh-CN" dirty="0" err="1" smtClean="0"/>
              <a:t>HashMap</a:t>
            </a:r>
            <a:r>
              <a:rPr lang="zh-CN" altLang="en-US" dirty="0" smtClean="0"/>
              <a:t>一致，还包括</a:t>
            </a:r>
            <a:r>
              <a:rPr lang="en-US" altLang="zh-CN" dirty="0" err="1" smtClean="0"/>
              <a:t>NavigableMap</a:t>
            </a:r>
            <a:r>
              <a:rPr lang="zh-CN" altLang="en-US" dirty="0" smtClean="0"/>
              <a:t>接口内的一些方法；</a:t>
            </a:r>
            <a:endParaRPr lang="en-US" altLang="zh-CN" dirty="0" smtClean="0"/>
          </a:p>
          <a:p>
            <a:r>
              <a:rPr lang="en-US" altLang="zh-CN" dirty="0" err="1"/>
              <a:t>TreeMap</a:t>
            </a:r>
            <a:r>
              <a:rPr lang="en-US" altLang="zh-CN" dirty="0"/>
              <a:t>&lt;</a:t>
            </a:r>
            <a:r>
              <a:rPr lang="en-US" altLang="zh-CN" dirty="0" err="1"/>
              <a:t>Person,String</a:t>
            </a:r>
            <a:r>
              <a:rPr lang="en-US" altLang="zh-CN" dirty="0"/>
              <a:t>&gt; </a:t>
            </a:r>
            <a:r>
              <a:rPr lang="en-US" altLang="zh-CN" dirty="0" err="1"/>
              <a:t>treePerson</a:t>
            </a:r>
            <a:r>
              <a:rPr lang="en-US" altLang="zh-CN" dirty="0"/>
              <a:t> = new </a:t>
            </a:r>
            <a:r>
              <a:rPr lang="en-US" altLang="zh-CN" dirty="0" err="1"/>
              <a:t>TreeMap</a:t>
            </a:r>
            <a:r>
              <a:rPr lang="en-US" altLang="zh-CN" dirty="0"/>
              <a:t>&lt;</a:t>
            </a:r>
            <a:r>
              <a:rPr lang="en-US" altLang="zh-CN" dirty="0" err="1"/>
              <a:t>Person,String</a:t>
            </a:r>
            <a:r>
              <a:rPr lang="en-US" altLang="zh-CN" dirty="0" smtClean="0"/>
              <a:t>&gt;();</a:t>
            </a:r>
          </a:p>
          <a:p>
            <a:r>
              <a:rPr lang="en-US" altLang="zh-CN" dirty="0" err="1"/>
              <a:t>TreeMap</a:t>
            </a:r>
            <a:r>
              <a:rPr lang="en-US" altLang="zh-CN" dirty="0"/>
              <a:t>&lt;</a:t>
            </a:r>
            <a:r>
              <a:rPr lang="en-US" altLang="zh-CN" dirty="0" err="1"/>
              <a:t>Person,String</a:t>
            </a:r>
            <a:r>
              <a:rPr lang="en-US" altLang="zh-CN" dirty="0"/>
              <a:t>&gt; treePerson2 = new </a:t>
            </a:r>
            <a:r>
              <a:rPr lang="en-US" altLang="zh-CN" dirty="0" err="1"/>
              <a:t>TreeMap</a:t>
            </a:r>
            <a:r>
              <a:rPr lang="en-US" altLang="zh-CN" dirty="0"/>
              <a:t>&lt;</a:t>
            </a:r>
            <a:r>
              <a:rPr lang="en-US" altLang="zh-CN" dirty="0" err="1"/>
              <a:t>Person,String</a:t>
            </a:r>
            <a:r>
              <a:rPr lang="en-US" altLang="zh-CN" dirty="0"/>
              <a:t>&gt;(</a:t>
            </a:r>
            <a:r>
              <a:rPr lang="en-US" altLang="zh-CN" dirty="0" err="1"/>
              <a:t>ComparorPerson</a:t>
            </a:r>
            <a:r>
              <a:rPr lang="en-US" altLang="zh-CN" dirty="0"/>
              <a:t>);</a:t>
            </a:r>
            <a:endParaRPr lang="en-US" altLang="zh-CN" dirty="0" smtClean="0"/>
          </a:p>
          <a:p>
            <a:endParaRPr lang="zh-CN" altLang="en-US" dirty="0"/>
          </a:p>
        </p:txBody>
      </p:sp>
    </p:spTree>
    <p:extLst>
      <p:ext uri="{BB962C8B-B14F-4D97-AF65-F5344CB8AC3E}">
        <p14:creationId xmlns:p14="http://schemas.microsoft.com/office/powerpoint/2010/main" val="19532644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红黑树</a:t>
            </a:r>
            <a:r>
              <a:rPr lang="en-US" altLang="zh-CN" dirty="0" smtClean="0"/>
              <a:t>-1</a:t>
            </a:r>
            <a:endParaRPr lang="zh-CN" altLang="en-US" dirty="0"/>
          </a:p>
        </p:txBody>
      </p:sp>
      <p:sp>
        <p:nvSpPr>
          <p:cNvPr id="3" name="内容占位符 2"/>
          <p:cNvSpPr>
            <a:spLocks noGrp="1"/>
          </p:cNvSpPr>
          <p:nvPr>
            <p:ph idx="1"/>
          </p:nvPr>
        </p:nvSpPr>
        <p:spPr/>
        <p:txBody>
          <a:bodyPr/>
          <a:lstStyle/>
          <a:p>
            <a:r>
              <a:rPr lang="zh-CN" altLang="en-US" dirty="0" smtClean="0"/>
              <a:t>平衡二叉树；</a:t>
            </a:r>
            <a:endParaRPr lang="en-US" altLang="zh-CN" dirty="0" smtClean="0"/>
          </a:p>
          <a:p>
            <a:r>
              <a:rPr lang="en-US" altLang="zh-CN" dirty="0"/>
              <a:t>1</a:t>
            </a:r>
            <a:r>
              <a:rPr lang="zh-CN" altLang="en-US" dirty="0"/>
              <a:t>、每个节点都只能是红色或者黑色</a:t>
            </a:r>
          </a:p>
          <a:p>
            <a:r>
              <a:rPr lang="en-US" altLang="zh-CN" dirty="0"/>
              <a:t>2</a:t>
            </a:r>
            <a:r>
              <a:rPr lang="zh-CN" altLang="en-US" dirty="0"/>
              <a:t>、根节点是黑色</a:t>
            </a:r>
          </a:p>
          <a:p>
            <a:r>
              <a:rPr lang="en-US" altLang="zh-CN" dirty="0"/>
              <a:t>3</a:t>
            </a:r>
            <a:r>
              <a:rPr lang="zh-CN" altLang="en-US" dirty="0"/>
              <a:t>、每个叶节点（</a:t>
            </a:r>
            <a:r>
              <a:rPr lang="en-US" altLang="zh-CN" dirty="0"/>
              <a:t>NIL</a:t>
            </a:r>
            <a:r>
              <a:rPr lang="zh-CN" altLang="en-US" dirty="0"/>
              <a:t>节点，空节点）是黑色的。</a:t>
            </a:r>
          </a:p>
          <a:p>
            <a:r>
              <a:rPr lang="en-US" altLang="zh-CN" dirty="0"/>
              <a:t>4</a:t>
            </a:r>
            <a:r>
              <a:rPr lang="zh-CN" altLang="en-US" dirty="0"/>
              <a:t>、如果一个结点是红的，则它两个子节点都是黑的。也就是说在一条路径上不能出现相邻的两个红色结点。</a:t>
            </a:r>
          </a:p>
          <a:p>
            <a:r>
              <a:rPr lang="en-US" altLang="zh-CN" dirty="0"/>
              <a:t>5</a:t>
            </a:r>
            <a:r>
              <a:rPr lang="zh-CN" altLang="en-US" dirty="0"/>
              <a:t>、从任一节点到其每个叶子的所有路径都包含相同数目的黑色节点</a:t>
            </a:r>
            <a:r>
              <a:rPr lang="zh-CN" altLang="en-US" dirty="0" smtClean="0"/>
              <a:t>。</a:t>
            </a:r>
            <a:endParaRPr lang="en-US" altLang="zh-CN" dirty="0" smtClean="0"/>
          </a:p>
          <a:p>
            <a:r>
              <a:rPr lang="zh-CN" altLang="en-US" dirty="0"/>
              <a:t>对于红黑二叉树而言它主要包括三大基本操作：左旋、右旋、</a:t>
            </a:r>
            <a:r>
              <a:rPr lang="zh-CN" altLang="en-US" dirty="0" smtClean="0"/>
              <a:t>着色；</a:t>
            </a:r>
            <a:endParaRPr lang="zh-CN" altLang="en-US" dirty="0"/>
          </a:p>
        </p:txBody>
      </p:sp>
    </p:spTree>
    <p:extLst>
      <p:ext uri="{BB962C8B-B14F-4D97-AF65-F5344CB8AC3E}">
        <p14:creationId xmlns:p14="http://schemas.microsoft.com/office/powerpoint/2010/main" val="2702143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红黑树</a:t>
            </a:r>
            <a:r>
              <a:rPr lang="en-US" altLang="zh-CN" dirty="0" smtClean="0"/>
              <a:t>-2</a:t>
            </a:r>
            <a:endParaRPr lang="zh-CN" altLang="en-US" dirty="0"/>
          </a:p>
        </p:txBody>
      </p:sp>
      <p:pic>
        <p:nvPicPr>
          <p:cNvPr id="4" name="内容占位符 3"/>
          <p:cNvPicPr>
            <a:picLocks noGrp="1" noChangeAspect="1"/>
          </p:cNvPicPr>
          <p:nvPr>
            <p:ph idx="1"/>
          </p:nvPr>
        </p:nvPicPr>
        <p:blipFill>
          <a:blip r:embed="rId2"/>
          <a:stretch>
            <a:fillRect/>
          </a:stretch>
        </p:blipFill>
        <p:spPr>
          <a:xfrm>
            <a:off x="886339" y="2003492"/>
            <a:ext cx="4724400" cy="2314575"/>
          </a:xfrm>
          <a:prstGeom prst="rect">
            <a:avLst/>
          </a:prstGeom>
        </p:spPr>
      </p:pic>
    </p:spTree>
    <p:extLst>
      <p:ext uri="{BB962C8B-B14F-4D97-AF65-F5344CB8AC3E}">
        <p14:creationId xmlns:p14="http://schemas.microsoft.com/office/powerpoint/2010/main" val="8577237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55AEDE61-E7B0-4B11-A5C7-2EBD71E389B4}"/>
              </a:ext>
            </a:extLst>
          </p:cNvPr>
          <p:cNvSpPr>
            <a:spLocks noGrp="1"/>
          </p:cNvSpPr>
          <p:nvPr>
            <p:ph type="title"/>
          </p:nvPr>
        </p:nvSpPr>
        <p:spPr/>
        <p:txBody>
          <a:bodyPr/>
          <a:lstStyle/>
          <a:p>
            <a:r>
              <a:rPr lang="en-US" altLang="zh-CN" dirty="0"/>
              <a:t>HashSet</a:t>
            </a:r>
            <a:endParaRPr lang="zh-CN" altLang="en-US" dirty="0"/>
          </a:p>
        </p:txBody>
      </p:sp>
      <p:sp>
        <p:nvSpPr>
          <p:cNvPr id="3" name="内容占位符 2">
            <a:extLst>
              <a:ext uri="{FF2B5EF4-FFF2-40B4-BE49-F238E27FC236}">
                <a16:creationId xmlns:a16="http://schemas.microsoft.com/office/drawing/2014/main" xmlns="" id="{0367B682-42CA-4CA9-B685-D95CFD8EBDFD}"/>
              </a:ext>
            </a:extLst>
          </p:cNvPr>
          <p:cNvSpPr>
            <a:spLocks noGrp="1"/>
          </p:cNvSpPr>
          <p:nvPr>
            <p:ph idx="1"/>
          </p:nvPr>
        </p:nvSpPr>
        <p:spPr/>
        <p:txBody>
          <a:bodyPr/>
          <a:lstStyle/>
          <a:p>
            <a:r>
              <a:rPr lang="zh-CN" altLang="en-US" dirty="0"/>
              <a:t>对于</a:t>
            </a:r>
            <a:r>
              <a:rPr lang="en-US" altLang="zh-CN" dirty="0"/>
              <a:t>HashSet</a:t>
            </a:r>
            <a:r>
              <a:rPr lang="zh-CN" altLang="en-US" dirty="0"/>
              <a:t>而言，它是基于</a:t>
            </a:r>
            <a:r>
              <a:rPr lang="en-US" altLang="zh-CN" dirty="0"/>
              <a:t>HashMap</a:t>
            </a:r>
            <a:r>
              <a:rPr lang="zh-CN" altLang="en-US" dirty="0"/>
              <a:t>实现的，</a:t>
            </a:r>
            <a:r>
              <a:rPr lang="en-US" altLang="zh-CN" dirty="0"/>
              <a:t>HashSet</a:t>
            </a:r>
            <a:r>
              <a:rPr lang="zh-CN" altLang="en-US" dirty="0"/>
              <a:t>底层使用</a:t>
            </a:r>
            <a:r>
              <a:rPr lang="en-US" altLang="zh-CN" dirty="0"/>
              <a:t>HashMap</a:t>
            </a:r>
            <a:r>
              <a:rPr lang="zh-CN" altLang="en-US" dirty="0"/>
              <a:t>来保存所有元素</a:t>
            </a:r>
            <a:r>
              <a:rPr lang="en-US" altLang="zh-CN" dirty="0"/>
              <a:t>;</a:t>
            </a:r>
          </a:p>
          <a:p>
            <a:endParaRPr lang="en-US" altLang="zh-CN" dirty="0"/>
          </a:p>
          <a:p>
            <a:endParaRPr lang="en-US" altLang="zh-CN" dirty="0"/>
          </a:p>
          <a:p>
            <a:endParaRPr lang="en-US" altLang="zh-CN" dirty="0"/>
          </a:p>
          <a:p>
            <a:r>
              <a:rPr lang="zh-CN" altLang="en-US" dirty="0"/>
              <a:t>常用方法</a:t>
            </a:r>
            <a:r>
              <a:rPr lang="en-US" altLang="zh-CN" dirty="0"/>
              <a:t>:add(o)</a:t>
            </a:r>
            <a:r>
              <a:rPr lang="zh-CN" altLang="en-US" dirty="0"/>
              <a:t>添加数据；</a:t>
            </a:r>
            <a:r>
              <a:rPr lang="en-US" altLang="zh-CN" dirty="0"/>
              <a:t>size()</a:t>
            </a:r>
            <a:r>
              <a:rPr lang="zh-CN" altLang="en-US" dirty="0"/>
              <a:t>大小</a:t>
            </a:r>
            <a:r>
              <a:rPr lang="en-US" altLang="zh-CN" dirty="0"/>
              <a:t>, contains(o) </a:t>
            </a:r>
            <a:r>
              <a:rPr lang="zh-CN" altLang="en-US" dirty="0"/>
              <a:t>是否存在；</a:t>
            </a:r>
            <a:r>
              <a:rPr lang="en-US" altLang="zh-CN" dirty="0"/>
              <a:t>iterator()</a:t>
            </a:r>
            <a:r>
              <a:rPr lang="zh-CN" altLang="en-US" dirty="0"/>
              <a:t> 迭代器</a:t>
            </a:r>
            <a:r>
              <a:rPr lang="en-US" altLang="zh-CN" dirty="0"/>
              <a:t>;</a:t>
            </a:r>
          </a:p>
          <a:p>
            <a:r>
              <a:rPr lang="en-US" altLang="zh-CN" dirty="0"/>
              <a:t>remove(o) </a:t>
            </a:r>
            <a:r>
              <a:rPr lang="zh-CN" altLang="en-US" dirty="0"/>
              <a:t>移除数据</a:t>
            </a:r>
            <a:r>
              <a:rPr lang="en-US" altLang="zh-CN" dirty="0"/>
              <a:t>;</a:t>
            </a:r>
          </a:p>
          <a:p>
            <a:r>
              <a:rPr lang="zh-CN" altLang="en-US" dirty="0"/>
              <a:t>数据不重复</a:t>
            </a:r>
            <a:r>
              <a:rPr lang="en-US" altLang="zh-CN" dirty="0"/>
              <a:t>,</a:t>
            </a:r>
            <a:r>
              <a:rPr lang="zh-CN" altLang="en-US" dirty="0"/>
              <a:t>顺序不是固定不变；</a:t>
            </a:r>
          </a:p>
        </p:txBody>
      </p:sp>
      <p:pic>
        <p:nvPicPr>
          <p:cNvPr id="4" name="图片 3">
            <a:extLst>
              <a:ext uri="{FF2B5EF4-FFF2-40B4-BE49-F238E27FC236}">
                <a16:creationId xmlns:a16="http://schemas.microsoft.com/office/drawing/2014/main" xmlns="" id="{BFE6AB6E-374B-4A7F-9651-37D318DD40FF}"/>
              </a:ext>
            </a:extLst>
          </p:cNvPr>
          <p:cNvPicPr>
            <a:picLocks noChangeAspect="1"/>
          </p:cNvPicPr>
          <p:nvPr/>
        </p:nvPicPr>
        <p:blipFill>
          <a:blip r:embed="rId2"/>
          <a:stretch>
            <a:fillRect/>
          </a:stretch>
        </p:blipFill>
        <p:spPr>
          <a:xfrm>
            <a:off x="1059510" y="2890837"/>
            <a:ext cx="3000375" cy="1076325"/>
          </a:xfrm>
          <a:prstGeom prst="rect">
            <a:avLst/>
          </a:prstGeom>
        </p:spPr>
      </p:pic>
    </p:spTree>
    <p:extLst>
      <p:ext uri="{BB962C8B-B14F-4D97-AF65-F5344CB8AC3E}">
        <p14:creationId xmlns:p14="http://schemas.microsoft.com/office/powerpoint/2010/main" val="35252862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BC5EEE3-8EF4-45C5-9CB0-94A751D14A31}"/>
              </a:ext>
            </a:extLst>
          </p:cNvPr>
          <p:cNvSpPr>
            <a:spLocks noGrp="1"/>
          </p:cNvSpPr>
          <p:nvPr>
            <p:ph type="title"/>
          </p:nvPr>
        </p:nvSpPr>
        <p:spPr/>
        <p:txBody>
          <a:bodyPr/>
          <a:lstStyle/>
          <a:p>
            <a:r>
              <a:rPr lang="en-US" altLang="zh-CN" dirty="0"/>
              <a:t>TreeSet-1</a:t>
            </a:r>
            <a:endParaRPr lang="zh-CN" altLang="en-US" dirty="0"/>
          </a:p>
        </p:txBody>
      </p:sp>
      <p:sp>
        <p:nvSpPr>
          <p:cNvPr id="3" name="内容占位符 2">
            <a:extLst>
              <a:ext uri="{FF2B5EF4-FFF2-40B4-BE49-F238E27FC236}">
                <a16:creationId xmlns:a16="http://schemas.microsoft.com/office/drawing/2014/main" xmlns="" id="{F3BC0AB4-6DBD-45B8-B7C7-7BC4B2BA2647}"/>
              </a:ext>
            </a:extLst>
          </p:cNvPr>
          <p:cNvSpPr>
            <a:spLocks noGrp="1"/>
          </p:cNvSpPr>
          <p:nvPr>
            <p:ph idx="1"/>
          </p:nvPr>
        </p:nvSpPr>
        <p:spPr>
          <a:xfrm>
            <a:off x="677334" y="2160589"/>
            <a:ext cx="8596668" cy="4249542"/>
          </a:xfrm>
        </p:spPr>
        <p:txBody>
          <a:bodyPr/>
          <a:lstStyle/>
          <a:p>
            <a:r>
              <a:rPr lang="en-US" altLang="zh-CN" dirty="0" err="1"/>
              <a:t>TreeSet</a:t>
            </a:r>
            <a:r>
              <a:rPr lang="en-US" altLang="zh-CN" dirty="0"/>
              <a:t> </a:t>
            </a:r>
            <a:r>
              <a:rPr lang="zh-CN" altLang="en-US" dirty="0"/>
              <a:t>是一个有序的集合</a:t>
            </a:r>
            <a:r>
              <a:rPr lang="en-US" altLang="zh-CN" dirty="0"/>
              <a:t>;</a:t>
            </a:r>
          </a:p>
          <a:p>
            <a:r>
              <a:rPr lang="zh-CN" altLang="en-US" dirty="0"/>
              <a:t>支持</a:t>
            </a:r>
            <a:r>
              <a:rPr lang="en-US" altLang="zh-CN" dirty="0"/>
              <a:t>2</a:t>
            </a:r>
            <a:r>
              <a:rPr lang="zh-CN" altLang="en-US" dirty="0"/>
              <a:t>种排序方式：自然排序</a:t>
            </a:r>
            <a:r>
              <a:rPr lang="en-US" altLang="zh-CN" dirty="0"/>
              <a:t>Comparable</a:t>
            </a:r>
            <a:r>
              <a:rPr lang="zh-CN" altLang="en-US" dirty="0"/>
              <a:t> 或者 根据创建</a:t>
            </a:r>
            <a:r>
              <a:rPr lang="en-US" altLang="zh-CN" dirty="0" err="1"/>
              <a:t>TreeSet</a:t>
            </a:r>
            <a:r>
              <a:rPr lang="en-US" altLang="zh-CN" dirty="0"/>
              <a:t> </a:t>
            </a:r>
            <a:r>
              <a:rPr lang="zh-CN" altLang="en-US" dirty="0"/>
              <a:t>时提供的 </a:t>
            </a:r>
            <a:r>
              <a:rPr lang="en-US" altLang="zh-CN" dirty="0"/>
              <a:t>Comparator </a:t>
            </a:r>
            <a:r>
              <a:rPr lang="zh-CN" altLang="en-US" dirty="0"/>
              <a:t>进行排序</a:t>
            </a:r>
            <a:r>
              <a:rPr lang="en-US" altLang="zh-CN" dirty="0"/>
              <a:t>;</a:t>
            </a:r>
          </a:p>
          <a:p>
            <a:r>
              <a:rPr lang="zh-CN" altLang="en-US" dirty="0"/>
              <a:t>常用方法</a:t>
            </a:r>
            <a:r>
              <a:rPr lang="en-US" altLang="zh-CN" dirty="0"/>
              <a:t>:add(o)</a:t>
            </a:r>
            <a:r>
              <a:rPr lang="zh-CN" altLang="en-US" dirty="0"/>
              <a:t>添加数据</a:t>
            </a:r>
            <a:r>
              <a:rPr lang="en-US" altLang="zh-CN" dirty="0"/>
              <a:t>; iterator() </a:t>
            </a:r>
            <a:r>
              <a:rPr lang="zh-CN" altLang="en-US" dirty="0"/>
              <a:t>正序迭代器，</a:t>
            </a:r>
            <a:r>
              <a:rPr lang="en-US" altLang="zh-CN" dirty="0" err="1"/>
              <a:t>descendingIterator</a:t>
            </a:r>
            <a:r>
              <a:rPr lang="en-US" altLang="zh-CN" dirty="0"/>
              <a:t>()</a:t>
            </a:r>
            <a:r>
              <a:rPr lang="zh-CN" altLang="en-US" dirty="0"/>
              <a:t>倒序迭代器</a:t>
            </a:r>
            <a:r>
              <a:rPr lang="en-US" altLang="zh-CN" dirty="0"/>
              <a:t>;remove(o)</a:t>
            </a:r>
            <a:r>
              <a:rPr lang="zh-CN" altLang="en-US" dirty="0"/>
              <a:t>删除数据；</a:t>
            </a:r>
            <a:r>
              <a:rPr lang="en-US" altLang="zh-CN" dirty="0"/>
              <a:t>first(),last()</a:t>
            </a:r>
            <a:r>
              <a:rPr lang="zh-CN" altLang="en-US" dirty="0"/>
              <a:t>第一个</a:t>
            </a:r>
            <a:r>
              <a:rPr lang="en-US" altLang="zh-CN" dirty="0"/>
              <a:t>/</a:t>
            </a:r>
            <a:r>
              <a:rPr lang="zh-CN" altLang="en-US" dirty="0"/>
              <a:t>最后一个数据；</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pPr marL="0" indent="0">
              <a:buNone/>
            </a:pPr>
            <a:r>
              <a:rPr lang="en-US" altLang="zh-CN" dirty="0" err="1"/>
              <a:t>TreeSet</a:t>
            </a:r>
            <a:r>
              <a:rPr lang="en-US" altLang="zh-CN" dirty="0"/>
              <a:t>&lt;Person&gt; people = new </a:t>
            </a:r>
            <a:r>
              <a:rPr lang="en-US" altLang="zh-CN" dirty="0" err="1"/>
              <a:t>TreeSet</a:t>
            </a:r>
            <a:r>
              <a:rPr lang="en-US" altLang="zh-CN" dirty="0"/>
              <a:t>&lt;Person&gt;(</a:t>
            </a:r>
            <a:r>
              <a:rPr lang="en-US" altLang="zh-CN" dirty="0" err="1"/>
              <a:t>comparorPerson</a:t>
            </a:r>
            <a:r>
              <a:rPr lang="en-US" altLang="zh-CN" dirty="0"/>
              <a:t>);</a:t>
            </a:r>
          </a:p>
          <a:p>
            <a:endParaRPr lang="zh-CN" altLang="en-US" dirty="0"/>
          </a:p>
        </p:txBody>
      </p:sp>
      <p:pic>
        <p:nvPicPr>
          <p:cNvPr id="5" name="图片 4">
            <a:extLst>
              <a:ext uri="{FF2B5EF4-FFF2-40B4-BE49-F238E27FC236}">
                <a16:creationId xmlns:a16="http://schemas.microsoft.com/office/drawing/2014/main" xmlns="" id="{DD98EB92-99A6-4F76-80CD-1E784765FB2B}"/>
              </a:ext>
            </a:extLst>
          </p:cNvPr>
          <p:cNvPicPr>
            <a:picLocks noChangeAspect="1"/>
          </p:cNvPicPr>
          <p:nvPr/>
        </p:nvPicPr>
        <p:blipFill>
          <a:blip r:embed="rId2"/>
          <a:stretch>
            <a:fillRect/>
          </a:stretch>
        </p:blipFill>
        <p:spPr>
          <a:xfrm>
            <a:off x="1095375" y="3853543"/>
            <a:ext cx="5865262" cy="2024743"/>
          </a:xfrm>
          <a:prstGeom prst="rect">
            <a:avLst/>
          </a:prstGeom>
        </p:spPr>
      </p:pic>
    </p:spTree>
    <p:extLst>
      <p:ext uri="{BB962C8B-B14F-4D97-AF65-F5344CB8AC3E}">
        <p14:creationId xmlns:p14="http://schemas.microsoft.com/office/powerpoint/2010/main" val="15350087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7CF3F3D1-AD2C-4BCB-8E28-6B234AA2433F}"/>
              </a:ext>
            </a:extLst>
          </p:cNvPr>
          <p:cNvSpPr>
            <a:spLocks noGrp="1"/>
          </p:cNvSpPr>
          <p:nvPr>
            <p:ph type="title"/>
          </p:nvPr>
        </p:nvSpPr>
        <p:spPr/>
        <p:txBody>
          <a:bodyPr/>
          <a:lstStyle/>
          <a:p>
            <a:r>
              <a:rPr lang="en-US" altLang="zh-CN" dirty="0"/>
              <a:t>TreeSet-2</a:t>
            </a:r>
            <a:endParaRPr lang="zh-CN" altLang="en-US" dirty="0"/>
          </a:p>
        </p:txBody>
      </p:sp>
      <p:sp>
        <p:nvSpPr>
          <p:cNvPr id="3" name="内容占位符 2">
            <a:extLst>
              <a:ext uri="{FF2B5EF4-FFF2-40B4-BE49-F238E27FC236}">
                <a16:creationId xmlns:a16="http://schemas.microsoft.com/office/drawing/2014/main" xmlns="" id="{6DC01474-07AC-474F-8783-B3FE4AC3CA3E}"/>
              </a:ext>
            </a:extLst>
          </p:cNvPr>
          <p:cNvSpPr>
            <a:spLocks noGrp="1"/>
          </p:cNvSpPr>
          <p:nvPr>
            <p:ph idx="1"/>
          </p:nvPr>
        </p:nvSpPr>
        <p:spPr/>
        <p:txBody>
          <a:bodyPr/>
          <a:lstStyle/>
          <a:p>
            <a:r>
              <a:rPr lang="zh-CN" altLang="en-US" dirty="0"/>
              <a:t>自定义类实现</a:t>
            </a:r>
            <a:r>
              <a:rPr lang="en-US" altLang="zh-CN" dirty="0"/>
              <a:t>Comparable</a:t>
            </a:r>
            <a:r>
              <a:rPr lang="zh-CN" altLang="en-US" dirty="0"/>
              <a:t>接口；</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en-US" altLang="zh-CN" dirty="0" err="1"/>
              <a:t>TreeSet</a:t>
            </a:r>
            <a:r>
              <a:rPr lang="en-US" altLang="zh-CN" dirty="0"/>
              <a:t>&lt;Person&gt; people = new </a:t>
            </a:r>
            <a:r>
              <a:rPr lang="en-US" altLang="zh-CN" dirty="0" err="1"/>
              <a:t>TreeSet</a:t>
            </a:r>
            <a:r>
              <a:rPr lang="en-US" altLang="zh-CN"/>
              <a:t>&lt;Person&gt;();</a:t>
            </a:r>
            <a:endParaRPr lang="zh-CN" altLang="en-US" dirty="0"/>
          </a:p>
        </p:txBody>
      </p:sp>
      <p:pic>
        <p:nvPicPr>
          <p:cNvPr id="4" name="图片 3">
            <a:extLst>
              <a:ext uri="{FF2B5EF4-FFF2-40B4-BE49-F238E27FC236}">
                <a16:creationId xmlns:a16="http://schemas.microsoft.com/office/drawing/2014/main" xmlns="" id="{57584321-4F5F-4A10-9D78-52E29B0D4096}"/>
              </a:ext>
            </a:extLst>
          </p:cNvPr>
          <p:cNvPicPr>
            <a:picLocks noChangeAspect="1"/>
          </p:cNvPicPr>
          <p:nvPr/>
        </p:nvPicPr>
        <p:blipFill>
          <a:blip r:embed="rId2"/>
          <a:stretch>
            <a:fillRect/>
          </a:stretch>
        </p:blipFill>
        <p:spPr>
          <a:xfrm>
            <a:off x="1125408" y="2444620"/>
            <a:ext cx="4772025" cy="1856792"/>
          </a:xfrm>
          <a:prstGeom prst="rect">
            <a:avLst/>
          </a:prstGeom>
        </p:spPr>
      </p:pic>
    </p:spTree>
    <p:extLst>
      <p:ext uri="{BB962C8B-B14F-4D97-AF65-F5344CB8AC3E}">
        <p14:creationId xmlns:p14="http://schemas.microsoft.com/office/powerpoint/2010/main" val="19717627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Collection</a:t>
            </a:r>
            <a:endParaRPr lang="zh-CN" altLang="en-US" dirty="0"/>
          </a:p>
        </p:txBody>
      </p:sp>
      <p:sp>
        <p:nvSpPr>
          <p:cNvPr id="3" name="内容占位符 2"/>
          <p:cNvSpPr>
            <a:spLocks noGrp="1"/>
          </p:cNvSpPr>
          <p:nvPr>
            <p:ph idx="1"/>
          </p:nvPr>
        </p:nvSpPr>
        <p:spPr/>
        <p:txBody>
          <a:bodyPr/>
          <a:lstStyle/>
          <a:p>
            <a:r>
              <a:rPr lang="zh-CN" altLang="en-US" dirty="0" smtClean="0"/>
              <a:t>是一个接口</a:t>
            </a:r>
            <a:r>
              <a:rPr lang="en-US" altLang="zh-CN" dirty="0" smtClean="0"/>
              <a:t>interface,</a:t>
            </a:r>
            <a:r>
              <a:rPr lang="zh-CN" altLang="en-US" dirty="0" smtClean="0"/>
              <a:t>继承与</a:t>
            </a:r>
            <a:r>
              <a:rPr lang="en-US" altLang="zh-CN" dirty="0" err="1" smtClean="0"/>
              <a:t>Iterable</a:t>
            </a:r>
            <a:r>
              <a:rPr lang="zh-CN" altLang="en-US" dirty="0" smtClean="0"/>
              <a:t>；</a:t>
            </a:r>
            <a:endParaRPr lang="en-US" altLang="zh-CN" dirty="0" smtClean="0"/>
          </a:p>
          <a:p>
            <a:r>
              <a:rPr lang="zh-CN" altLang="en-US" dirty="0"/>
              <a:t>方法</a:t>
            </a:r>
            <a:r>
              <a:rPr lang="zh-CN" altLang="en-US" dirty="0" smtClean="0"/>
              <a:t>包括：</a:t>
            </a:r>
            <a:r>
              <a:rPr lang="en-US" altLang="zh-CN" dirty="0"/>
              <a:t>size(), </a:t>
            </a:r>
            <a:r>
              <a:rPr lang="en-US" altLang="zh-CN" dirty="0" err="1" smtClean="0"/>
              <a:t>isEmpty</a:t>
            </a:r>
            <a:r>
              <a:rPr lang="en-US" altLang="zh-CN" dirty="0"/>
              <a:t>(), contains(o), </a:t>
            </a:r>
            <a:r>
              <a:rPr lang="en-US" altLang="zh-CN" dirty="0" smtClean="0"/>
              <a:t>iterator(),add(o),remove(),clear()</a:t>
            </a:r>
            <a:r>
              <a:rPr lang="zh-CN" altLang="en-US" dirty="0" smtClean="0"/>
              <a:t>等；</a:t>
            </a:r>
            <a:endParaRPr lang="en-US" altLang="zh-CN" dirty="0" smtClean="0"/>
          </a:p>
          <a:p>
            <a:r>
              <a:rPr lang="en-US" altLang="zh-CN" dirty="0" smtClean="0"/>
              <a:t>Set&lt;E&gt;,List&lt;E&gt;</a:t>
            </a:r>
            <a:r>
              <a:rPr lang="zh-CN" altLang="en-US" dirty="0" smtClean="0"/>
              <a:t>都继承本接口</a:t>
            </a:r>
            <a:endParaRPr lang="zh-CN" altLang="en-US" dirty="0"/>
          </a:p>
        </p:txBody>
      </p:sp>
    </p:spTree>
    <p:extLst>
      <p:ext uri="{BB962C8B-B14F-4D97-AF65-F5344CB8AC3E}">
        <p14:creationId xmlns:p14="http://schemas.microsoft.com/office/powerpoint/2010/main" val="28186912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70AC072-884F-4D5F-BE2F-A5BE1003DEF4}"/>
              </a:ext>
            </a:extLst>
          </p:cNvPr>
          <p:cNvSpPr>
            <a:spLocks noGrp="1"/>
          </p:cNvSpPr>
          <p:nvPr>
            <p:ph type="title"/>
          </p:nvPr>
        </p:nvSpPr>
        <p:spPr>
          <a:xfrm>
            <a:off x="628228" y="699796"/>
            <a:ext cx="8534400" cy="1581019"/>
          </a:xfrm>
        </p:spPr>
        <p:txBody>
          <a:bodyPr/>
          <a:lstStyle/>
          <a:p>
            <a:r>
              <a:rPr lang="en-US" altLang="zh-CN" dirty="0"/>
              <a:t>ArrayList-1</a:t>
            </a:r>
            <a:endParaRPr lang="zh-CN" altLang="en-US" dirty="0"/>
          </a:p>
        </p:txBody>
      </p:sp>
      <p:sp>
        <p:nvSpPr>
          <p:cNvPr id="3" name="内容占位符 2">
            <a:extLst>
              <a:ext uri="{FF2B5EF4-FFF2-40B4-BE49-F238E27FC236}">
                <a16:creationId xmlns:a16="http://schemas.microsoft.com/office/drawing/2014/main" xmlns="" id="{5A4F26DD-5B9D-49C8-AC7C-CA9DF2030EDB}"/>
              </a:ext>
            </a:extLst>
          </p:cNvPr>
          <p:cNvSpPr>
            <a:spLocks noGrp="1"/>
          </p:cNvSpPr>
          <p:nvPr>
            <p:ph idx="1"/>
          </p:nvPr>
        </p:nvSpPr>
        <p:spPr>
          <a:xfrm>
            <a:off x="628228" y="2433478"/>
            <a:ext cx="9872871" cy="4287416"/>
          </a:xfrm>
        </p:spPr>
        <p:txBody>
          <a:bodyPr/>
          <a:lstStyle/>
          <a:p>
            <a:r>
              <a:rPr lang="zh-CN" altLang="en-US" dirty="0"/>
              <a:t>动态增加和减少元素；</a:t>
            </a:r>
            <a:endParaRPr lang="en-US" altLang="zh-CN" dirty="0"/>
          </a:p>
          <a:p>
            <a:r>
              <a:rPr lang="en-US" altLang="zh-CN" dirty="0" err="1"/>
              <a:t>AbstractList</a:t>
            </a:r>
            <a:r>
              <a:rPr lang="en-US" altLang="zh-CN" dirty="0"/>
              <a:t>&lt;E&gt;, List&lt;E&gt;, Collection&lt;E&gt;;</a:t>
            </a:r>
          </a:p>
          <a:p>
            <a:r>
              <a:rPr lang="zh-CN" altLang="en-US" dirty="0"/>
              <a:t>构造函数</a:t>
            </a:r>
            <a:r>
              <a:rPr lang="en-US" altLang="zh-CN" dirty="0"/>
              <a:t>:List&lt;E&gt; str = new </a:t>
            </a:r>
            <a:r>
              <a:rPr lang="en-US" altLang="zh-CN" dirty="0" err="1"/>
              <a:t>ArrayList</a:t>
            </a:r>
            <a:r>
              <a:rPr lang="en-US" altLang="zh-CN" dirty="0"/>
              <a:t>&lt;E&gt;(</a:t>
            </a:r>
            <a:r>
              <a:rPr lang="en-US" altLang="zh-CN" dirty="0" err="1"/>
              <a:t>initialCapacity</a:t>
            </a:r>
            <a:r>
              <a:rPr lang="en-US" altLang="zh-CN" dirty="0"/>
              <a:t>);</a:t>
            </a:r>
            <a:r>
              <a:rPr lang="zh-CN" altLang="en-US" dirty="0"/>
              <a:t>可选初始指定大小；</a:t>
            </a:r>
            <a:endParaRPr lang="en-US" altLang="zh-CN" dirty="0"/>
          </a:p>
          <a:p>
            <a:r>
              <a:rPr lang="zh-CN" altLang="en-US" dirty="0"/>
              <a:t>内部以数组进行存储数据：</a:t>
            </a:r>
            <a:r>
              <a:rPr lang="en-US" altLang="zh-CN" dirty="0"/>
              <a:t>Object[] </a:t>
            </a:r>
            <a:r>
              <a:rPr lang="en-US" altLang="zh-CN" dirty="0" err="1"/>
              <a:t>elementData</a:t>
            </a:r>
            <a:endParaRPr lang="en-US" altLang="zh-CN" dirty="0"/>
          </a:p>
          <a:p>
            <a:r>
              <a:rPr lang="zh-CN" altLang="en-US" dirty="0"/>
              <a:t>常用方法：</a:t>
            </a:r>
            <a:r>
              <a:rPr lang="en-US" altLang="zh-CN" dirty="0"/>
              <a:t>add(E) </a:t>
            </a:r>
            <a:r>
              <a:rPr lang="zh-CN" altLang="en-US" dirty="0"/>
              <a:t>添加数据； </a:t>
            </a:r>
            <a:r>
              <a:rPr lang="en-US" altLang="zh-CN" dirty="0"/>
              <a:t>add(</a:t>
            </a:r>
            <a:r>
              <a:rPr lang="en-US" altLang="zh-CN" dirty="0" err="1"/>
              <a:t>index,E</a:t>
            </a:r>
            <a:r>
              <a:rPr lang="en-US" altLang="zh-CN" dirty="0"/>
              <a:t>) </a:t>
            </a:r>
            <a:r>
              <a:rPr lang="zh-CN" altLang="en-US" dirty="0"/>
              <a:t>指定位置添加数据</a:t>
            </a:r>
            <a:r>
              <a:rPr lang="en-US" altLang="zh-CN" dirty="0"/>
              <a:t>; remove(index)</a:t>
            </a:r>
            <a:r>
              <a:rPr lang="zh-CN" altLang="en-US" dirty="0"/>
              <a:t>，</a:t>
            </a:r>
            <a:r>
              <a:rPr lang="en-US" altLang="zh-CN" dirty="0"/>
              <a:t>remove(o)</a:t>
            </a:r>
            <a:r>
              <a:rPr lang="zh-CN" altLang="en-US" dirty="0"/>
              <a:t>移除数据</a:t>
            </a:r>
            <a:r>
              <a:rPr lang="en-US" altLang="zh-CN" dirty="0"/>
              <a:t>;clear()</a:t>
            </a:r>
            <a:r>
              <a:rPr lang="zh-CN" altLang="en-US" dirty="0"/>
              <a:t>清空数据</a:t>
            </a:r>
            <a:r>
              <a:rPr lang="en-US" altLang="zh-CN" dirty="0"/>
              <a:t>;</a:t>
            </a:r>
            <a:r>
              <a:rPr lang="en-US" altLang="zh-CN" dirty="0" err="1"/>
              <a:t>indexof</a:t>
            </a:r>
            <a:r>
              <a:rPr lang="en-US" altLang="zh-CN" dirty="0"/>
              <a:t>(o) </a:t>
            </a:r>
            <a:r>
              <a:rPr lang="zh-CN" altLang="en-US" dirty="0"/>
              <a:t>查询指定数据的索引，不存在时为</a:t>
            </a:r>
            <a:r>
              <a:rPr lang="en-US" altLang="zh-CN" dirty="0"/>
              <a:t>-1</a:t>
            </a:r>
            <a:r>
              <a:rPr lang="zh-CN" altLang="en-US" dirty="0"/>
              <a:t>；</a:t>
            </a:r>
            <a:r>
              <a:rPr lang="en-US" altLang="zh-CN" dirty="0"/>
              <a:t>contains(o)</a:t>
            </a:r>
            <a:r>
              <a:rPr lang="zh-CN" altLang="en-US" dirty="0"/>
              <a:t>是否存在；</a:t>
            </a:r>
            <a:r>
              <a:rPr lang="en-US" altLang="zh-CN" dirty="0"/>
              <a:t>size() </a:t>
            </a:r>
            <a:r>
              <a:rPr lang="zh-CN" altLang="en-US" dirty="0"/>
              <a:t>大小</a:t>
            </a:r>
            <a:r>
              <a:rPr lang="en-US" altLang="zh-CN" dirty="0"/>
              <a:t>;get(index) </a:t>
            </a:r>
            <a:r>
              <a:rPr lang="zh-CN" altLang="en-US" dirty="0"/>
              <a:t>获取值</a:t>
            </a:r>
            <a:endParaRPr lang="en-US" altLang="zh-CN" dirty="0"/>
          </a:p>
          <a:p>
            <a:r>
              <a:rPr lang="zh-CN" altLang="en-US" dirty="0"/>
              <a:t>效率：每当添加数据时，会判断当前容量是否满足条件，会进行扩容，比较影响效率：</a:t>
            </a:r>
            <a:endParaRPr lang="en-US" altLang="zh-CN" dirty="0"/>
          </a:p>
          <a:p>
            <a:r>
              <a:rPr lang="en-US" altLang="zh-CN" dirty="0"/>
              <a:t>int </a:t>
            </a:r>
            <a:r>
              <a:rPr lang="en-US" altLang="zh-CN" dirty="0" err="1"/>
              <a:t>newCapacity</a:t>
            </a:r>
            <a:r>
              <a:rPr lang="en-US" altLang="zh-CN" dirty="0"/>
              <a:t> = </a:t>
            </a:r>
            <a:r>
              <a:rPr lang="en-US" altLang="zh-CN" dirty="0" err="1"/>
              <a:t>oldCapacity</a:t>
            </a:r>
            <a:r>
              <a:rPr lang="en-US" altLang="zh-CN" dirty="0"/>
              <a:t> + (</a:t>
            </a:r>
            <a:r>
              <a:rPr lang="en-US" altLang="zh-CN" dirty="0" err="1"/>
              <a:t>oldCapacity</a:t>
            </a:r>
            <a:r>
              <a:rPr lang="en-US" altLang="zh-CN" dirty="0"/>
              <a:t> &gt;&gt; 1);</a:t>
            </a:r>
          </a:p>
          <a:p>
            <a:r>
              <a:rPr lang="en-US" altLang="zh-CN" dirty="0" err="1"/>
              <a:t>elementData</a:t>
            </a:r>
            <a:r>
              <a:rPr lang="en-US" altLang="zh-CN" dirty="0"/>
              <a:t> = </a:t>
            </a:r>
            <a:r>
              <a:rPr lang="en-US" altLang="zh-CN" dirty="0" err="1"/>
              <a:t>Arrays.copyOf</a:t>
            </a:r>
            <a:r>
              <a:rPr lang="en-US" altLang="zh-CN" dirty="0"/>
              <a:t>(</a:t>
            </a:r>
            <a:r>
              <a:rPr lang="en-US" altLang="zh-CN" dirty="0" err="1"/>
              <a:t>elementData</a:t>
            </a:r>
            <a:r>
              <a:rPr lang="en-US" altLang="zh-CN" dirty="0"/>
              <a:t>, </a:t>
            </a:r>
            <a:r>
              <a:rPr lang="en-US" altLang="zh-CN" dirty="0" err="1"/>
              <a:t>newCapacity</a:t>
            </a:r>
            <a:r>
              <a:rPr lang="en-US" altLang="zh-CN" dirty="0"/>
              <a:t>);</a:t>
            </a:r>
          </a:p>
          <a:p>
            <a:r>
              <a:rPr lang="en-US" altLang="zh-CN" dirty="0" err="1"/>
              <a:t>ArrayList</a:t>
            </a:r>
            <a:r>
              <a:rPr lang="zh-CN" altLang="en-US" dirty="0"/>
              <a:t>是动态数组，调用</a:t>
            </a:r>
            <a:r>
              <a:rPr lang="en-US" altLang="zh-CN" dirty="0" err="1"/>
              <a:t>IndexOf</a:t>
            </a:r>
            <a:r>
              <a:rPr lang="zh-CN" altLang="en-US" dirty="0"/>
              <a:t>、</a:t>
            </a:r>
            <a:r>
              <a:rPr lang="en-US" altLang="zh-CN" dirty="0"/>
              <a:t>Contains</a:t>
            </a:r>
            <a:r>
              <a:rPr lang="zh-CN" altLang="en-US" dirty="0"/>
              <a:t>等方法是执行的简单的循环来查找元素；</a:t>
            </a:r>
            <a:endParaRPr lang="en-US" altLang="zh-CN" dirty="0"/>
          </a:p>
          <a:p>
            <a:endParaRPr lang="zh-CN" altLang="en-US" dirty="0"/>
          </a:p>
        </p:txBody>
      </p:sp>
    </p:spTree>
    <p:extLst>
      <p:ext uri="{BB962C8B-B14F-4D97-AF65-F5344CB8AC3E}">
        <p14:creationId xmlns:p14="http://schemas.microsoft.com/office/powerpoint/2010/main" val="19590953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A07EB44-BB25-4CB4-8159-4BC1835D631D}"/>
              </a:ext>
            </a:extLst>
          </p:cNvPr>
          <p:cNvSpPr>
            <a:spLocks noGrp="1"/>
          </p:cNvSpPr>
          <p:nvPr>
            <p:ph type="title"/>
          </p:nvPr>
        </p:nvSpPr>
        <p:spPr/>
        <p:txBody>
          <a:bodyPr/>
          <a:lstStyle/>
          <a:p>
            <a:r>
              <a:rPr lang="en-US" altLang="zh-CN" dirty="0"/>
              <a:t>ArrayList-2</a:t>
            </a:r>
            <a:endParaRPr lang="zh-CN" altLang="en-US" dirty="0"/>
          </a:p>
        </p:txBody>
      </p:sp>
      <p:sp>
        <p:nvSpPr>
          <p:cNvPr id="3" name="内容占位符 2">
            <a:extLst>
              <a:ext uri="{FF2B5EF4-FFF2-40B4-BE49-F238E27FC236}">
                <a16:creationId xmlns:a16="http://schemas.microsoft.com/office/drawing/2014/main" xmlns="" id="{A6A42B36-FBE6-4893-9E56-9CB237E1AEBC}"/>
              </a:ext>
            </a:extLst>
          </p:cNvPr>
          <p:cNvSpPr>
            <a:spLocks noGrp="1"/>
          </p:cNvSpPr>
          <p:nvPr>
            <p:ph idx="1"/>
          </p:nvPr>
        </p:nvSpPr>
        <p:spPr/>
        <p:txBody>
          <a:bodyPr/>
          <a:lstStyle/>
          <a:p>
            <a:r>
              <a:rPr lang="zh-CN" altLang="en-US" dirty="0"/>
              <a:t>数组结构的优点是便于对集合进行快速的随机访问；</a:t>
            </a:r>
            <a:endParaRPr lang="en-US" altLang="zh-CN" dirty="0"/>
          </a:p>
          <a:p>
            <a:r>
              <a:rPr lang="zh-CN" altLang="en-US" dirty="0"/>
              <a:t>数组结构的缺点是向指定索引位置插入对象和删除指定索引位置对象的速度较慢</a:t>
            </a:r>
            <a:r>
              <a:rPr lang="en-US" altLang="zh-CN" dirty="0"/>
              <a:t>:</a:t>
            </a:r>
          </a:p>
          <a:p>
            <a:r>
              <a:rPr lang="en-US" altLang="zh-CN" dirty="0" err="1"/>
              <a:t>System.arraycopy</a:t>
            </a:r>
            <a:r>
              <a:rPr lang="en-US" altLang="zh-CN" dirty="0"/>
              <a:t>(</a:t>
            </a:r>
            <a:r>
              <a:rPr lang="en-US" altLang="zh-CN" dirty="0" err="1"/>
              <a:t>elementData</a:t>
            </a:r>
            <a:r>
              <a:rPr lang="en-US" altLang="zh-CN" dirty="0"/>
              <a:t>, index, </a:t>
            </a:r>
            <a:r>
              <a:rPr lang="en-US" altLang="zh-CN" dirty="0" err="1"/>
              <a:t>elementData</a:t>
            </a:r>
            <a:r>
              <a:rPr lang="en-US" altLang="zh-CN" dirty="0"/>
              <a:t>, index + 1,size - index);</a:t>
            </a:r>
            <a:endParaRPr lang="zh-CN" altLang="en-US" dirty="0"/>
          </a:p>
        </p:txBody>
      </p:sp>
    </p:spTree>
    <p:extLst>
      <p:ext uri="{BB962C8B-B14F-4D97-AF65-F5344CB8AC3E}">
        <p14:creationId xmlns:p14="http://schemas.microsoft.com/office/powerpoint/2010/main" val="24778311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LinkedList-1</a:t>
            </a:r>
            <a:endParaRPr lang="zh-CN" altLang="en-US" dirty="0"/>
          </a:p>
        </p:txBody>
      </p:sp>
      <p:sp>
        <p:nvSpPr>
          <p:cNvPr id="3" name="内容占位符 2"/>
          <p:cNvSpPr>
            <a:spLocks noGrp="1"/>
          </p:cNvSpPr>
          <p:nvPr>
            <p:ph idx="1"/>
          </p:nvPr>
        </p:nvSpPr>
        <p:spPr/>
        <p:txBody>
          <a:bodyPr/>
          <a:lstStyle/>
          <a:p>
            <a:r>
              <a:rPr lang="zh-CN" altLang="en-US" dirty="0"/>
              <a:t>基于双向链表实现，即存储单元不仅存储数据同时存储前一条和后一条数据的地址；</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dirty="0"/>
              <a:t>常用方法：</a:t>
            </a:r>
            <a:r>
              <a:rPr lang="en-US" altLang="zh-CN" dirty="0"/>
              <a:t>add(o),add(</a:t>
            </a:r>
            <a:r>
              <a:rPr lang="en-US" altLang="zh-CN" dirty="0" err="1"/>
              <a:t>index,o</a:t>
            </a:r>
            <a:r>
              <a:rPr lang="en-US" altLang="zh-CN" dirty="0"/>
              <a:t>)</a:t>
            </a:r>
            <a:r>
              <a:rPr lang="zh-CN" altLang="en-US" dirty="0"/>
              <a:t>添加数据；</a:t>
            </a:r>
            <a:r>
              <a:rPr lang="en-US" altLang="zh-CN" dirty="0"/>
              <a:t>contains(o)</a:t>
            </a:r>
            <a:r>
              <a:rPr lang="zh-CN" altLang="en-US" dirty="0"/>
              <a:t>是否存在；</a:t>
            </a:r>
            <a:r>
              <a:rPr lang="en-US" altLang="zh-CN" dirty="0"/>
              <a:t>get(index)</a:t>
            </a:r>
            <a:r>
              <a:rPr lang="zh-CN" altLang="en-US" dirty="0"/>
              <a:t>获取数据；</a:t>
            </a:r>
            <a:r>
              <a:rPr lang="en-US" altLang="zh-CN" dirty="0" err="1"/>
              <a:t>indexof</a:t>
            </a:r>
            <a:r>
              <a:rPr lang="en-US" altLang="zh-CN" dirty="0"/>
              <a:t>(o)</a:t>
            </a:r>
            <a:r>
              <a:rPr lang="zh-CN" altLang="en-US" dirty="0"/>
              <a:t>获取索引；</a:t>
            </a:r>
            <a:r>
              <a:rPr lang="en-US" altLang="zh-CN" dirty="0"/>
              <a:t>remove(o)</a:t>
            </a:r>
            <a:r>
              <a:rPr lang="zh-CN" altLang="en-US" dirty="0"/>
              <a:t>移除</a:t>
            </a:r>
            <a:endParaRPr lang="en-US" altLang="zh-CN" dirty="0"/>
          </a:p>
          <a:p>
            <a:endParaRPr lang="zh-CN" altLang="en-US" dirty="0"/>
          </a:p>
        </p:txBody>
      </p:sp>
      <p:pic>
        <p:nvPicPr>
          <p:cNvPr id="4" name="图片 3"/>
          <p:cNvPicPr>
            <a:picLocks noChangeAspect="1"/>
          </p:cNvPicPr>
          <p:nvPr/>
        </p:nvPicPr>
        <p:blipFill>
          <a:blip r:embed="rId2"/>
          <a:stretch>
            <a:fillRect/>
          </a:stretch>
        </p:blipFill>
        <p:spPr>
          <a:xfrm>
            <a:off x="1144361" y="2771366"/>
            <a:ext cx="3371850" cy="2238375"/>
          </a:xfrm>
          <a:prstGeom prst="rect">
            <a:avLst/>
          </a:prstGeom>
        </p:spPr>
      </p:pic>
      <p:pic>
        <p:nvPicPr>
          <p:cNvPr id="5" name="图片 4"/>
          <p:cNvPicPr>
            <a:picLocks noChangeAspect="1"/>
          </p:cNvPicPr>
          <p:nvPr/>
        </p:nvPicPr>
        <p:blipFill>
          <a:blip r:embed="rId3"/>
          <a:stretch>
            <a:fillRect/>
          </a:stretch>
        </p:blipFill>
        <p:spPr>
          <a:xfrm>
            <a:off x="4609419" y="2771366"/>
            <a:ext cx="5324475" cy="800100"/>
          </a:xfrm>
          <a:prstGeom prst="rect">
            <a:avLst/>
          </a:prstGeom>
        </p:spPr>
      </p:pic>
    </p:spTree>
    <p:extLst>
      <p:ext uri="{BB962C8B-B14F-4D97-AF65-F5344CB8AC3E}">
        <p14:creationId xmlns:p14="http://schemas.microsoft.com/office/powerpoint/2010/main" val="25451315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LinkedList-2</a:t>
            </a:r>
            <a:endParaRPr lang="zh-CN" altLang="en-US" dirty="0"/>
          </a:p>
        </p:txBody>
      </p:sp>
      <p:sp>
        <p:nvSpPr>
          <p:cNvPr id="3" name="内容占位符 2"/>
          <p:cNvSpPr>
            <a:spLocks noGrp="1"/>
          </p:cNvSpPr>
          <p:nvPr>
            <p:ph idx="1"/>
          </p:nvPr>
        </p:nvSpPr>
        <p:spPr/>
        <p:txBody>
          <a:bodyPr/>
          <a:lstStyle/>
          <a:p>
            <a:r>
              <a:rPr lang="zh-CN" altLang="en-US" dirty="0"/>
              <a:t>获取数据索引时会从第一个数据开始遍历，通过</a:t>
            </a:r>
            <a:r>
              <a:rPr lang="en-US" altLang="zh-CN" dirty="0"/>
              <a:t>next</a:t>
            </a:r>
            <a:r>
              <a:rPr lang="zh-CN" altLang="en-US" dirty="0"/>
              <a:t>获取下一个元素地址，继续进行判断，类似</a:t>
            </a:r>
            <a:r>
              <a:rPr lang="en-US" altLang="zh-CN" dirty="0"/>
              <a:t>contains(o),</a:t>
            </a:r>
            <a:r>
              <a:rPr lang="en-US" altLang="zh-CN" dirty="0" err="1"/>
              <a:t>indexof</a:t>
            </a:r>
            <a:r>
              <a:rPr lang="en-US" altLang="zh-CN" dirty="0"/>
              <a:t>(o)</a:t>
            </a:r>
            <a:r>
              <a:rPr lang="zh-CN" altLang="en-US" dirty="0"/>
              <a:t>方法；</a:t>
            </a:r>
            <a:endParaRPr lang="en-US" altLang="zh-CN" dirty="0"/>
          </a:p>
          <a:p>
            <a:endParaRPr lang="en-US" altLang="zh-CN" dirty="0"/>
          </a:p>
          <a:p>
            <a:endParaRPr lang="en-US" altLang="zh-CN" dirty="0"/>
          </a:p>
          <a:p>
            <a:endParaRPr lang="en-US" altLang="zh-CN" dirty="0"/>
          </a:p>
          <a:p>
            <a:r>
              <a:rPr lang="zh-CN" altLang="en-US" dirty="0"/>
              <a:t>依据索引获取数据时，会从近的头部或者尾部进行查找，类似方法</a:t>
            </a:r>
            <a:r>
              <a:rPr lang="en-US" altLang="zh-CN" dirty="0"/>
              <a:t>get(index);</a:t>
            </a:r>
          </a:p>
          <a:p>
            <a:endParaRPr lang="zh-CN" altLang="en-US" dirty="0"/>
          </a:p>
        </p:txBody>
      </p:sp>
      <p:pic>
        <p:nvPicPr>
          <p:cNvPr id="4" name="图片 3"/>
          <p:cNvPicPr>
            <a:picLocks noChangeAspect="1"/>
          </p:cNvPicPr>
          <p:nvPr/>
        </p:nvPicPr>
        <p:blipFill>
          <a:blip r:embed="rId2"/>
          <a:stretch>
            <a:fillRect/>
          </a:stretch>
        </p:blipFill>
        <p:spPr>
          <a:xfrm>
            <a:off x="1144361" y="2798989"/>
            <a:ext cx="3371850" cy="1085850"/>
          </a:xfrm>
          <a:prstGeom prst="rect">
            <a:avLst/>
          </a:prstGeom>
        </p:spPr>
      </p:pic>
      <p:pic>
        <p:nvPicPr>
          <p:cNvPr id="5" name="图片 4"/>
          <p:cNvPicPr>
            <a:picLocks noChangeAspect="1"/>
          </p:cNvPicPr>
          <p:nvPr/>
        </p:nvPicPr>
        <p:blipFill>
          <a:blip r:embed="rId3"/>
          <a:stretch>
            <a:fillRect/>
          </a:stretch>
        </p:blipFill>
        <p:spPr>
          <a:xfrm>
            <a:off x="1038088" y="4367212"/>
            <a:ext cx="2905125" cy="2390775"/>
          </a:xfrm>
          <a:prstGeom prst="rect">
            <a:avLst/>
          </a:prstGeom>
        </p:spPr>
      </p:pic>
    </p:spTree>
    <p:extLst>
      <p:ext uri="{BB962C8B-B14F-4D97-AF65-F5344CB8AC3E}">
        <p14:creationId xmlns:p14="http://schemas.microsoft.com/office/powerpoint/2010/main" val="21180005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LinkedList-3</a:t>
            </a:r>
            <a:endParaRPr lang="zh-CN" altLang="en-US" dirty="0"/>
          </a:p>
        </p:txBody>
      </p:sp>
      <p:sp>
        <p:nvSpPr>
          <p:cNvPr id="3" name="内容占位符 2"/>
          <p:cNvSpPr>
            <a:spLocks noGrp="1"/>
          </p:cNvSpPr>
          <p:nvPr>
            <p:ph idx="1"/>
          </p:nvPr>
        </p:nvSpPr>
        <p:spPr/>
        <p:txBody>
          <a:bodyPr/>
          <a:lstStyle/>
          <a:p>
            <a:r>
              <a:rPr lang="zh-CN" altLang="en-US" dirty="0"/>
              <a:t>如果你十分确定你插入、删除的元素是在前半段，那么就使用</a:t>
            </a:r>
            <a:r>
              <a:rPr lang="en-US" altLang="zh-CN" dirty="0" err="1"/>
              <a:t>LinkedList</a:t>
            </a:r>
            <a:r>
              <a:rPr lang="zh-CN" altLang="en-US" dirty="0"/>
              <a:t>；如果你十分确定你删除、删除的元素在比较靠后的位置，那么可以考虑使用</a:t>
            </a:r>
            <a:r>
              <a:rPr lang="en-US" altLang="zh-CN" dirty="0" err="1"/>
              <a:t>ArrayList</a:t>
            </a:r>
            <a:r>
              <a:rPr lang="zh-CN" altLang="en-US" dirty="0"/>
              <a:t>。如果你不能确定你要做的插入、删除是在哪儿呢？那还是建议你使用</a:t>
            </a:r>
            <a:r>
              <a:rPr lang="en-US" altLang="zh-CN" dirty="0" err="1"/>
              <a:t>LinkedList</a:t>
            </a:r>
            <a:r>
              <a:rPr lang="zh-CN" altLang="en-US" dirty="0"/>
              <a:t>吧，因为一来</a:t>
            </a:r>
            <a:r>
              <a:rPr lang="en-US" altLang="zh-CN" dirty="0" err="1"/>
              <a:t>LinkedList</a:t>
            </a:r>
            <a:r>
              <a:rPr lang="zh-CN" altLang="en-US" dirty="0"/>
              <a:t>整体插入、删除的执行效率比较稳定，没有</a:t>
            </a:r>
            <a:r>
              <a:rPr lang="en-US" altLang="zh-CN" dirty="0" err="1"/>
              <a:t>ArrayList</a:t>
            </a:r>
            <a:r>
              <a:rPr lang="zh-CN" altLang="en-US" dirty="0"/>
              <a:t>这种越往后越快的情况；二来插入元素的时候，弄得不好</a:t>
            </a:r>
            <a:r>
              <a:rPr lang="en-US" altLang="zh-CN" dirty="0" err="1"/>
              <a:t>ArrayList</a:t>
            </a:r>
            <a:r>
              <a:rPr lang="zh-CN" altLang="en-US" dirty="0"/>
              <a:t>就要进行一次扩容，记住，</a:t>
            </a:r>
            <a:r>
              <a:rPr lang="en-US" altLang="zh-CN" dirty="0" err="1"/>
              <a:t>ArrayList</a:t>
            </a:r>
            <a:r>
              <a:rPr lang="zh-CN" altLang="en-US"/>
              <a:t>底层数组扩容是一个既消耗时间又消耗空间的操作</a:t>
            </a:r>
          </a:p>
        </p:txBody>
      </p:sp>
    </p:spTree>
    <p:extLst>
      <p:ext uri="{BB962C8B-B14F-4D97-AF65-F5344CB8AC3E}">
        <p14:creationId xmlns:p14="http://schemas.microsoft.com/office/powerpoint/2010/main" val="765828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HashMap-1</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a:t>基于哈希表的 </a:t>
            </a:r>
            <a:r>
              <a:rPr lang="en-US" altLang="zh-CN" dirty="0"/>
              <a:t>Map </a:t>
            </a:r>
            <a:r>
              <a:rPr lang="zh-CN" altLang="en-US" dirty="0"/>
              <a:t>接口的实现，以</a:t>
            </a:r>
            <a:r>
              <a:rPr lang="en-US" altLang="zh-CN" dirty="0"/>
              <a:t>key-value</a:t>
            </a:r>
            <a:r>
              <a:rPr lang="zh-CN" altLang="en-US" dirty="0"/>
              <a:t>的形式存在</a:t>
            </a:r>
            <a:r>
              <a:rPr lang="en-US" altLang="zh-CN" dirty="0"/>
              <a:t>;</a:t>
            </a:r>
          </a:p>
          <a:p>
            <a:r>
              <a:rPr lang="zh-CN" altLang="en-US" dirty="0"/>
              <a:t>构造函数</a:t>
            </a:r>
            <a:r>
              <a:rPr lang="en-US" altLang="zh-CN" dirty="0"/>
              <a:t>:</a:t>
            </a:r>
            <a:r>
              <a:rPr lang="en-US" altLang="zh-CN" dirty="0" err="1"/>
              <a:t>HashMap</a:t>
            </a:r>
            <a:r>
              <a:rPr lang="en-US" altLang="zh-CN" dirty="0"/>
              <a:t>() </a:t>
            </a:r>
            <a:r>
              <a:rPr lang="zh-CN" altLang="en-US" dirty="0"/>
              <a:t>默认大小为</a:t>
            </a:r>
            <a:r>
              <a:rPr lang="en-US" altLang="zh-CN" dirty="0"/>
              <a:t>16 ; </a:t>
            </a:r>
            <a:r>
              <a:rPr lang="en-US" altLang="zh-CN" dirty="0" err="1"/>
              <a:t>HashMap</a:t>
            </a:r>
            <a:r>
              <a:rPr lang="en-US" altLang="zh-CN" dirty="0"/>
              <a:t>(</a:t>
            </a:r>
            <a:r>
              <a:rPr lang="en-US" altLang="zh-CN" dirty="0" err="1"/>
              <a:t>int</a:t>
            </a:r>
            <a:r>
              <a:rPr lang="en-US" altLang="zh-CN" dirty="0"/>
              <a:t> </a:t>
            </a:r>
            <a:r>
              <a:rPr lang="en-US" altLang="zh-CN" dirty="0" err="1"/>
              <a:t>initialCapacity</a:t>
            </a:r>
            <a:r>
              <a:rPr lang="en-US" altLang="zh-CN" dirty="0"/>
              <a:t>); </a:t>
            </a:r>
            <a:r>
              <a:rPr lang="en-US" altLang="zh-CN" dirty="0" err="1"/>
              <a:t>HashMap</a:t>
            </a:r>
            <a:r>
              <a:rPr lang="en-US" altLang="zh-CN" dirty="0"/>
              <a:t>(</a:t>
            </a:r>
            <a:r>
              <a:rPr lang="en-US" altLang="zh-CN" dirty="0" err="1"/>
              <a:t>int</a:t>
            </a:r>
            <a:r>
              <a:rPr lang="en-US" altLang="zh-CN" dirty="0"/>
              <a:t> </a:t>
            </a:r>
            <a:r>
              <a:rPr lang="en-US" altLang="zh-CN" dirty="0" err="1"/>
              <a:t>initialCapacity</a:t>
            </a:r>
            <a:r>
              <a:rPr lang="en-US" altLang="zh-CN" dirty="0"/>
              <a:t>, float </a:t>
            </a:r>
            <a:r>
              <a:rPr lang="en-US" altLang="zh-CN" dirty="0" err="1"/>
              <a:t>loadFactor</a:t>
            </a:r>
            <a:r>
              <a:rPr lang="en-US" altLang="zh-CN" dirty="0"/>
              <a:t>);</a:t>
            </a:r>
          </a:p>
          <a:p>
            <a:r>
              <a:rPr lang="zh-CN" altLang="en-US" dirty="0"/>
              <a:t>初始容量，加载因子</a:t>
            </a:r>
            <a:r>
              <a:rPr lang="en-US" altLang="zh-CN" dirty="0"/>
              <a:t>:threshold=</a:t>
            </a:r>
            <a:r>
              <a:rPr lang="zh-CN" altLang="en-US" dirty="0"/>
              <a:t>初始容量</a:t>
            </a:r>
            <a:r>
              <a:rPr lang="en-US" altLang="zh-CN" dirty="0"/>
              <a:t>*</a:t>
            </a:r>
            <a:r>
              <a:rPr lang="zh-CN" altLang="en-US" dirty="0"/>
              <a:t>加载因子</a:t>
            </a:r>
            <a:r>
              <a:rPr lang="en-US" altLang="zh-CN" dirty="0"/>
              <a:t>,</a:t>
            </a:r>
            <a:r>
              <a:rPr lang="zh-CN" altLang="en-US" dirty="0"/>
              <a:t>加载因子默认为</a:t>
            </a:r>
            <a:r>
              <a:rPr lang="en-US" altLang="zh-CN" dirty="0"/>
              <a:t>0.75;</a:t>
            </a:r>
          </a:p>
          <a:p>
            <a:r>
              <a:rPr lang="zh-CN" altLang="en-US" dirty="0"/>
              <a:t> 内部由</a:t>
            </a:r>
            <a:r>
              <a:rPr lang="en-US" altLang="zh-CN" dirty="0"/>
              <a:t>Node&lt;K,V&gt;[] table </a:t>
            </a:r>
            <a:r>
              <a:rPr lang="zh-CN" altLang="en-US" dirty="0"/>
              <a:t>存储；</a:t>
            </a:r>
            <a:endParaRPr lang="en-US" altLang="zh-CN" dirty="0"/>
          </a:p>
          <a:p>
            <a:r>
              <a:rPr lang="zh-CN" altLang="en-US" dirty="0"/>
              <a:t>为了保证</a:t>
            </a:r>
            <a:r>
              <a:rPr lang="en-US" altLang="zh-CN" dirty="0" err="1"/>
              <a:t>HashMap</a:t>
            </a:r>
            <a:r>
              <a:rPr lang="zh-CN" altLang="en-US" dirty="0"/>
              <a:t>的效率，系统必须要在某个临界点进行扩容处理。该临界点在当</a:t>
            </a:r>
            <a:r>
              <a:rPr lang="en-US" altLang="zh-CN" dirty="0" err="1"/>
              <a:t>HashMap</a:t>
            </a:r>
            <a:r>
              <a:rPr lang="zh-CN" altLang="en-US" dirty="0"/>
              <a:t>中元素的数量等于</a:t>
            </a:r>
            <a:r>
              <a:rPr lang="en-US" altLang="zh-CN" dirty="0"/>
              <a:t>table</a:t>
            </a:r>
            <a:r>
              <a:rPr lang="zh-CN" altLang="en-US" dirty="0"/>
              <a:t>数组长度*加载因子。但是扩容是一个非常耗时的过程，因为它需要重新计算这些数据在新</a:t>
            </a:r>
            <a:r>
              <a:rPr lang="en-US" altLang="zh-CN" dirty="0"/>
              <a:t>table</a:t>
            </a:r>
            <a:r>
              <a:rPr lang="zh-CN" altLang="en-US" dirty="0"/>
              <a:t>数组中的位置并进行复制处理。所以如果我们已经预知</a:t>
            </a:r>
            <a:r>
              <a:rPr lang="en-US" altLang="zh-CN" dirty="0" err="1"/>
              <a:t>HashMap</a:t>
            </a:r>
            <a:r>
              <a:rPr lang="zh-CN" altLang="en-US" dirty="0"/>
              <a:t>中元素的个数，那么预设元素的个数能够有效的提高</a:t>
            </a:r>
            <a:r>
              <a:rPr lang="en-US" altLang="zh-CN" dirty="0" err="1"/>
              <a:t>HashMap</a:t>
            </a:r>
            <a:r>
              <a:rPr lang="zh-CN" altLang="en-US" dirty="0"/>
              <a:t>的性能；</a:t>
            </a:r>
            <a:endParaRPr lang="en-US" altLang="zh-CN" dirty="0"/>
          </a:p>
          <a:p>
            <a:r>
              <a:rPr lang="zh-CN" altLang="en-US" dirty="0"/>
              <a:t>常用方法：</a:t>
            </a:r>
            <a:r>
              <a:rPr lang="en-US" altLang="zh-CN" dirty="0"/>
              <a:t>put(K,V),</a:t>
            </a:r>
            <a:r>
              <a:rPr lang="en-US" altLang="zh-CN" dirty="0" err="1"/>
              <a:t>containsKey</a:t>
            </a:r>
            <a:r>
              <a:rPr lang="en-US" altLang="zh-CN" dirty="0"/>
              <a:t>(K),</a:t>
            </a:r>
            <a:r>
              <a:rPr lang="en-US" altLang="zh-CN" dirty="0" err="1"/>
              <a:t>containsValue</a:t>
            </a:r>
            <a:r>
              <a:rPr lang="en-US" altLang="zh-CN" dirty="0"/>
              <a:t>(V),get(K),</a:t>
            </a:r>
            <a:r>
              <a:rPr lang="en-US" altLang="zh-CN" dirty="0" err="1"/>
              <a:t>entrySet</a:t>
            </a:r>
            <a:r>
              <a:rPr lang="en-US" altLang="zh-CN" dirty="0"/>
              <a:t>(),remove(K)</a:t>
            </a:r>
            <a:endParaRPr lang="zh-CN" altLang="en-US" dirty="0"/>
          </a:p>
        </p:txBody>
      </p:sp>
    </p:spTree>
    <p:extLst>
      <p:ext uri="{BB962C8B-B14F-4D97-AF65-F5344CB8AC3E}">
        <p14:creationId xmlns:p14="http://schemas.microsoft.com/office/powerpoint/2010/main" val="28844699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HashMap-2</a:t>
            </a:r>
            <a:endParaRPr lang="zh-CN" altLang="en-US" dirty="0"/>
          </a:p>
        </p:txBody>
      </p:sp>
      <p:sp>
        <p:nvSpPr>
          <p:cNvPr id="3" name="内容占位符 2"/>
          <p:cNvSpPr>
            <a:spLocks noGrp="1"/>
          </p:cNvSpPr>
          <p:nvPr>
            <p:ph idx="1"/>
          </p:nvPr>
        </p:nvSpPr>
        <p:spPr/>
        <p:txBody>
          <a:bodyPr/>
          <a:lstStyle/>
          <a:p>
            <a:r>
              <a:rPr lang="zh-CN" altLang="en-US" dirty="0"/>
              <a:t>遍历</a:t>
            </a:r>
            <a:r>
              <a:rPr lang="en-US" altLang="zh-CN" dirty="0"/>
              <a:t>:</a:t>
            </a:r>
          </a:p>
          <a:p>
            <a:endParaRPr lang="en-US" altLang="zh-CN" dirty="0"/>
          </a:p>
          <a:p>
            <a:endParaRPr lang="en-US" altLang="zh-CN" dirty="0"/>
          </a:p>
          <a:p>
            <a:endParaRPr lang="en-US" altLang="zh-CN" dirty="0"/>
          </a:p>
          <a:p>
            <a:endParaRPr lang="en-US" altLang="zh-CN" dirty="0"/>
          </a:p>
          <a:p>
            <a:r>
              <a:rPr lang="en-US" altLang="zh-CN" dirty="0"/>
              <a:t>Node&lt;K,V&gt;</a:t>
            </a:r>
            <a:r>
              <a:rPr lang="zh-CN" altLang="en-US" dirty="0"/>
              <a:t>结构</a:t>
            </a:r>
            <a:r>
              <a:rPr lang="en-US" altLang="zh-CN" dirty="0"/>
              <a:t>:</a:t>
            </a:r>
          </a:p>
          <a:p>
            <a:endParaRPr lang="en-US" altLang="zh-CN" dirty="0"/>
          </a:p>
          <a:p>
            <a:endParaRPr lang="zh-CN" altLang="en-US" dirty="0"/>
          </a:p>
        </p:txBody>
      </p:sp>
      <p:pic>
        <p:nvPicPr>
          <p:cNvPr id="4" name="图片 3">
            <a:extLst>
              <a:ext uri="{FF2B5EF4-FFF2-40B4-BE49-F238E27FC236}">
                <a16:creationId xmlns:a16="http://schemas.microsoft.com/office/drawing/2014/main" xmlns="" id="{6C60E5AF-8114-449B-8802-5620BC0A6279}"/>
              </a:ext>
            </a:extLst>
          </p:cNvPr>
          <p:cNvPicPr>
            <a:picLocks noChangeAspect="1"/>
          </p:cNvPicPr>
          <p:nvPr/>
        </p:nvPicPr>
        <p:blipFill>
          <a:blip r:embed="rId2"/>
          <a:stretch>
            <a:fillRect/>
          </a:stretch>
        </p:blipFill>
        <p:spPr>
          <a:xfrm>
            <a:off x="1083420" y="2647950"/>
            <a:ext cx="5229225" cy="1562100"/>
          </a:xfrm>
          <a:prstGeom prst="rect">
            <a:avLst/>
          </a:prstGeom>
        </p:spPr>
      </p:pic>
      <p:pic>
        <p:nvPicPr>
          <p:cNvPr id="5" name="图片 4">
            <a:extLst>
              <a:ext uri="{FF2B5EF4-FFF2-40B4-BE49-F238E27FC236}">
                <a16:creationId xmlns:a16="http://schemas.microsoft.com/office/drawing/2014/main" xmlns="" id="{721ADE74-60AE-419E-93BC-A0E432F8A456}"/>
              </a:ext>
            </a:extLst>
          </p:cNvPr>
          <p:cNvPicPr>
            <a:picLocks noChangeAspect="1"/>
          </p:cNvPicPr>
          <p:nvPr/>
        </p:nvPicPr>
        <p:blipFill>
          <a:blip r:embed="rId3"/>
          <a:stretch>
            <a:fillRect/>
          </a:stretch>
        </p:blipFill>
        <p:spPr>
          <a:xfrm>
            <a:off x="1083420" y="4505325"/>
            <a:ext cx="5724525" cy="1743075"/>
          </a:xfrm>
          <a:prstGeom prst="rect">
            <a:avLst/>
          </a:prstGeom>
        </p:spPr>
      </p:pic>
    </p:spTree>
    <p:extLst>
      <p:ext uri="{BB962C8B-B14F-4D97-AF65-F5344CB8AC3E}">
        <p14:creationId xmlns:p14="http://schemas.microsoft.com/office/powerpoint/2010/main" val="255267502"/>
      </p:ext>
    </p:extLst>
  </p:cSld>
  <p:clrMapOvr>
    <a:masterClrMapping/>
  </p:clrMapOvr>
</p:sld>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1_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平面">
  <a:themeElements>
    <a:clrScheme name="平面">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平面">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平面">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TM02892315[[fn=丝状]]</Template>
  <TotalTime>993</TotalTime>
  <Words>977</Words>
  <Application>Microsoft Office PowerPoint</Application>
  <PresentationFormat>宽屏</PresentationFormat>
  <Paragraphs>93</Paragraphs>
  <Slides>15</Slides>
  <Notes>0</Notes>
  <HiddenSlides>0</HiddenSlides>
  <MMClips>0</MMClips>
  <ScaleCrop>false</ScaleCrop>
  <HeadingPairs>
    <vt:vector size="6" baseType="variant">
      <vt:variant>
        <vt:lpstr>已用的字体</vt:lpstr>
      </vt:variant>
      <vt:variant>
        <vt:i4>9</vt:i4>
      </vt:variant>
      <vt:variant>
        <vt:lpstr>主题</vt:lpstr>
      </vt:variant>
      <vt:variant>
        <vt:i4>3</vt:i4>
      </vt:variant>
      <vt:variant>
        <vt:lpstr>幻灯片标题</vt:lpstr>
      </vt:variant>
      <vt:variant>
        <vt:i4>15</vt:i4>
      </vt:variant>
    </vt:vector>
  </HeadingPairs>
  <TitlesOfParts>
    <vt:vector size="27" baseType="lpstr">
      <vt:lpstr>方正姚体</vt:lpstr>
      <vt:lpstr>华文新魏</vt:lpstr>
      <vt:lpstr>宋体</vt:lpstr>
      <vt:lpstr>Arial</vt:lpstr>
      <vt:lpstr>Calibri</vt:lpstr>
      <vt:lpstr>Calibri Light</vt:lpstr>
      <vt:lpstr>Trebuchet MS</vt:lpstr>
      <vt:lpstr>Wingdings 2</vt:lpstr>
      <vt:lpstr>Wingdings 3</vt:lpstr>
      <vt:lpstr>HDOfficeLightV0</vt:lpstr>
      <vt:lpstr>1_HDOfficeLightV0</vt:lpstr>
      <vt:lpstr>平面</vt:lpstr>
      <vt:lpstr>集合类类型解析</vt:lpstr>
      <vt:lpstr>Collection</vt:lpstr>
      <vt:lpstr>ArrayList-1</vt:lpstr>
      <vt:lpstr>ArrayList-2</vt:lpstr>
      <vt:lpstr>LinkedList-1</vt:lpstr>
      <vt:lpstr>LinkedList-2</vt:lpstr>
      <vt:lpstr>LinkedList-3</vt:lpstr>
      <vt:lpstr>HashMap-1</vt:lpstr>
      <vt:lpstr>HashMap-2</vt:lpstr>
      <vt:lpstr>TreeMap-1</vt:lpstr>
      <vt:lpstr>红黑树-1</vt:lpstr>
      <vt:lpstr>红黑树-2</vt:lpstr>
      <vt:lpstr>HashSet</vt:lpstr>
      <vt:lpstr>TreeSet-1</vt:lpstr>
      <vt:lpstr>TreeSet-2</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集合类类型解析</dc:title>
  <dc:creator>张 帅</dc:creator>
  <cp:lastModifiedBy>Administrator</cp:lastModifiedBy>
  <cp:revision>33</cp:revision>
  <dcterms:created xsi:type="dcterms:W3CDTF">2019-02-27T15:07:34Z</dcterms:created>
  <dcterms:modified xsi:type="dcterms:W3CDTF">2019-03-01T09:05:04Z</dcterms:modified>
</cp:coreProperties>
</file>