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256" r:id="rId2"/>
    <p:sldId id="273" r:id="rId3"/>
    <p:sldId id="276" r:id="rId4"/>
    <p:sldId id="304" r:id="rId5"/>
    <p:sldId id="308" r:id="rId6"/>
    <p:sldId id="307" r:id="rId7"/>
    <p:sldId id="306" r:id="rId8"/>
    <p:sldId id="309" r:id="rId9"/>
    <p:sldId id="310" r:id="rId10"/>
    <p:sldId id="287" r:id="rId11"/>
    <p:sldId id="277" r:id="rId12"/>
    <p:sldId id="280" r:id="rId13"/>
    <p:sldId id="281" r:id="rId14"/>
    <p:sldId id="282" r:id="rId15"/>
    <p:sldId id="283" r:id="rId16"/>
    <p:sldId id="285" r:id="rId17"/>
    <p:sldId id="26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FF"/>
    <a:srgbClr val="4F86FF"/>
    <a:srgbClr val="81CBFF"/>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63" autoAdjust="0"/>
    <p:restoredTop sz="96182" autoAdjust="0"/>
  </p:normalViewPr>
  <p:slideViewPr>
    <p:cSldViewPr snapToGrid="0">
      <p:cViewPr varScale="1">
        <p:scale>
          <a:sx n="114" d="100"/>
          <a:sy n="114" d="100"/>
        </p:scale>
        <p:origin x="204" y="108"/>
      </p:cViewPr>
      <p:guideLst>
        <p:guide orient="horz" pos="2145"/>
        <p:guide pos="3838"/>
      </p:guideLst>
    </p:cSldViewPr>
  </p:slideViewPr>
  <p:outlineViewPr>
    <p:cViewPr>
      <p:scale>
        <a:sx n="33" d="100"/>
        <a:sy n="33" d="100"/>
      </p:scale>
      <p:origin x="0" y="0"/>
    </p:cViewPr>
  </p:outlineViewPr>
  <p:notesTextViewPr>
    <p:cViewPr>
      <p:scale>
        <a:sx n="3" d="2"/>
        <a:sy n="3" d="2"/>
      </p:scale>
      <p:origin x="0" y="0"/>
    </p:cViewPr>
  </p:notesTextViewPr>
  <p:sorterViewPr>
    <p:cViewPr>
      <p:scale>
        <a:sx n="139" d="100"/>
        <a:sy n="139"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2019/10/19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715233"/>
          </a:xfrm>
          <a:prstGeom prst="rect">
            <a:avLst/>
          </a:prstGeom>
        </p:spPr>
      </p:pic>
      <p:sp>
        <p:nvSpPr>
          <p:cNvPr id="9801" name="副标题 9800"/>
          <p:cNvSpPr>
            <a:spLocks noGrp="1"/>
          </p:cNvSpPr>
          <p:nvPr userDrawn="1">
            <p:ph type="subTitle" idx="1"/>
          </p:nvPr>
        </p:nvSpPr>
        <p:spPr>
          <a:xfrm>
            <a:off x="1058688" y="4126794"/>
            <a:ext cx="6119586" cy="558799"/>
          </a:xfrm>
          <a:prstGeom prst="rect">
            <a:avLst/>
          </a:prstGeom>
        </p:spPr>
        <p:txBody>
          <a:bodyPr anchor="b" anchorCtr="0">
            <a:norm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1058688" y="4833729"/>
            <a:ext cx="6119586" cy="1251248"/>
          </a:xfrm>
          <a:prstGeom prst="rect">
            <a:avLst/>
          </a:prstGeom>
        </p:spPr>
        <p:txBody>
          <a:bodyPr anchor="t" anchorCtr="0">
            <a:normAutofit/>
          </a:bodyPr>
          <a:lstStyle>
            <a:lvl1pPr algn="l">
              <a:defRPr sz="4000">
                <a:solidFill>
                  <a:schemeClr val="accent1"/>
                </a:solidFill>
              </a:defRPr>
            </a:lvl1pPr>
          </a:lstStyle>
          <a:p>
            <a:r>
              <a:rPr lang="en-US" dirty="0"/>
              <a:t>Click to edit Master title style</a:t>
            </a:r>
            <a:endParaRPr lang="zh-CN" altLang="en-US" dirty="0"/>
          </a:p>
        </p:txBody>
      </p:sp>
      <p:cxnSp>
        <p:nvCxnSpPr>
          <p:cNvPr id="7" name="直接连接符 6"/>
          <p:cNvCxnSpPr/>
          <p:nvPr userDrawn="1"/>
        </p:nvCxnSpPr>
        <p:spPr>
          <a:xfrm>
            <a:off x="1058688" y="4730320"/>
            <a:ext cx="2555369" cy="0"/>
          </a:xfrm>
          <a:prstGeom prst="line">
            <a:avLst/>
          </a:prstGeom>
          <a:ln>
            <a:solidFill>
              <a:srgbClr val="538DFF"/>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3" name="í$ḷîḑê"/>
          <p:cNvSpPr/>
          <p:nvPr userDrawn="1"/>
        </p:nvSpPr>
        <p:spPr>
          <a:xfrm>
            <a:off x="-2359" y="-38530"/>
            <a:ext cx="12192000" cy="3783256"/>
          </a:xfrm>
          <a:prstGeom prst="rect">
            <a:avLst/>
          </a:prstGeom>
          <a:gradFill>
            <a:gsLst>
              <a:gs pos="0">
                <a:srgbClr val="81CBFF"/>
              </a:gs>
              <a:gs pos="100000">
                <a:srgbClr val="4F86FF"/>
              </a:gs>
            </a:gsLst>
            <a:lin ang="5400000" scaled="1"/>
          </a:gradFill>
          <a:ln w="27521" cap="flat">
            <a:noFill/>
            <a:prstDash val="solid"/>
            <a:miter/>
          </a:ln>
        </p:spPr>
        <p:txBody>
          <a:bodyPr rtlCol="0" anchor="ctr"/>
          <a:lstStyle/>
          <a:p>
            <a:endParaRPr lang="zh-CN" altLang="en-US"/>
          </a:p>
        </p:txBody>
      </p:sp>
      <p:sp>
        <p:nvSpPr>
          <p:cNvPr id="20" name="标题 19"/>
          <p:cNvSpPr>
            <a:spLocks noGrp="1"/>
          </p:cNvSpPr>
          <p:nvPr userDrawn="1">
            <p:ph type="title"/>
          </p:nvPr>
        </p:nvSpPr>
        <p:spPr>
          <a:xfrm>
            <a:off x="675698" y="4185069"/>
            <a:ext cx="5419185" cy="895350"/>
          </a:xfrm>
          <a:prstGeom prst="rect">
            <a:avLst/>
          </a:prstGeom>
        </p:spPr>
        <p:txBody>
          <a:bodyPr anchor="b">
            <a:normAutofit/>
          </a:bodyPr>
          <a:lstStyle>
            <a:lvl1pPr algn="l">
              <a:defRPr sz="2400" b="1">
                <a:solidFill>
                  <a:schemeClr val="accent1">
                    <a:lumMod val="75000"/>
                  </a:schemeClr>
                </a:solidFill>
              </a:defRPr>
            </a:lvl1pPr>
          </a:lstStyle>
          <a:p>
            <a:r>
              <a:rPr lang="zh-CN" altLang="en-US"/>
              <a:t>单击此处编辑母版标题样式</a:t>
            </a:r>
            <a:endParaRPr lang="zh-CN" altLang="en-US" dirty="0"/>
          </a:p>
        </p:txBody>
      </p:sp>
      <p:sp>
        <p:nvSpPr>
          <p:cNvPr id="21" name="文本占位符 20"/>
          <p:cNvSpPr>
            <a:spLocks noGrp="1"/>
          </p:cNvSpPr>
          <p:nvPr userDrawn="1">
            <p:ph type="body" idx="1"/>
          </p:nvPr>
        </p:nvSpPr>
        <p:spPr>
          <a:xfrm>
            <a:off x="676814" y="5080419"/>
            <a:ext cx="5419185" cy="1015623"/>
          </a:xfrm>
          <a:prstGeom prst="rect">
            <a:avLst/>
          </a:prstGeom>
        </p:spPr>
        <p:txBody>
          <a:bodyPr anchor="t">
            <a:normAutofit/>
          </a:bodyPr>
          <a:lstStyle>
            <a:lvl1pPr marL="0" indent="0" algn="l">
              <a:lnSpc>
                <a:spcPct val="150000"/>
              </a:lnSpc>
              <a:spcBef>
                <a:spcPts val="0"/>
              </a:spcBef>
              <a:buNone/>
              <a:defRPr sz="11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íṥḻiḓe"/>
          <p:cNvSpPr/>
          <p:nvPr/>
        </p:nvSpPr>
        <p:spPr>
          <a:xfrm>
            <a:off x="8316982" y="3324591"/>
            <a:ext cx="935729" cy="2752145"/>
          </a:xfrm>
          <a:custGeom>
            <a:avLst/>
            <a:gdLst>
              <a:gd name="connsiteX0" fmla="*/ 591711 w 935729"/>
              <a:gd name="connsiteY0" fmla="*/ 0 h 2752144"/>
              <a:gd name="connsiteX1" fmla="*/ 478873 w 935729"/>
              <a:gd name="connsiteY1" fmla="*/ 0 h 2752144"/>
              <a:gd name="connsiteX2" fmla="*/ 476121 w 935729"/>
              <a:gd name="connsiteY2" fmla="*/ 0 h 2752144"/>
              <a:gd name="connsiteX3" fmla="*/ 363283 w 935729"/>
              <a:gd name="connsiteY3" fmla="*/ 0 h 2752144"/>
              <a:gd name="connsiteX4" fmla="*/ 0 w 935729"/>
              <a:gd name="connsiteY4" fmla="*/ 2774162 h 2752144"/>
              <a:gd name="connsiteX5" fmla="*/ 952241 w 935729"/>
              <a:gd name="connsiteY5" fmla="*/ 2774162 h 2752144"/>
              <a:gd name="connsiteX6" fmla="*/ 591711 w 935729"/>
              <a:gd name="connsiteY6" fmla="*/ 0 h 275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729" h="2752144">
                <a:moveTo>
                  <a:pt x="591711" y="0"/>
                </a:moveTo>
                <a:lnTo>
                  <a:pt x="478873" y="0"/>
                </a:lnTo>
                <a:lnTo>
                  <a:pt x="476121" y="0"/>
                </a:lnTo>
                <a:lnTo>
                  <a:pt x="363283" y="0"/>
                </a:lnTo>
                <a:cubicBezTo>
                  <a:pt x="363283" y="1315525"/>
                  <a:pt x="0" y="2774162"/>
                  <a:pt x="0" y="2774162"/>
                </a:cubicBezTo>
                <a:lnTo>
                  <a:pt x="952241" y="2774162"/>
                </a:lnTo>
                <a:cubicBezTo>
                  <a:pt x="954994" y="2774162"/>
                  <a:pt x="591711" y="1315525"/>
                  <a:pt x="591711" y="0"/>
                </a:cubicBezTo>
                <a:close/>
              </a:path>
            </a:pathLst>
          </a:custGeom>
          <a:solidFill>
            <a:srgbClr val="F0E0A8"/>
          </a:solidFill>
          <a:ln w="27521" cap="flat">
            <a:noFill/>
            <a:prstDash val="solid"/>
            <a:miter/>
          </a:ln>
        </p:spPr>
        <p:txBody>
          <a:bodyPr rtlCol="0" anchor="ctr"/>
          <a:lstStyle/>
          <a:p>
            <a:endParaRPr lang="zh-CN" altLang="en-US"/>
          </a:p>
        </p:txBody>
      </p:sp>
      <p:sp>
        <p:nvSpPr>
          <p:cNvPr id="7" name="îŝļïḓe"/>
          <p:cNvSpPr/>
          <p:nvPr/>
        </p:nvSpPr>
        <p:spPr>
          <a:xfrm>
            <a:off x="8603205" y="3236522"/>
            <a:ext cx="385300" cy="825643"/>
          </a:xfrm>
          <a:custGeom>
            <a:avLst/>
            <a:gdLst>
              <a:gd name="connsiteX0" fmla="*/ 385300 w 385300"/>
              <a:gd name="connsiteY0" fmla="*/ 192650 h 825643"/>
              <a:gd name="connsiteX1" fmla="*/ 192650 w 385300"/>
              <a:gd name="connsiteY1" fmla="*/ 850413 h 825643"/>
              <a:gd name="connsiteX2" fmla="*/ 0 w 385300"/>
              <a:gd name="connsiteY2" fmla="*/ 192650 h 825643"/>
              <a:gd name="connsiteX3" fmla="*/ 192650 w 385300"/>
              <a:gd name="connsiteY3" fmla="*/ 0 h 825643"/>
              <a:gd name="connsiteX4" fmla="*/ 385300 w 385300"/>
              <a:gd name="connsiteY4" fmla="*/ 19265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25643">
                <a:moveTo>
                  <a:pt x="385300" y="192650"/>
                </a:moveTo>
                <a:cubicBezTo>
                  <a:pt x="385300" y="299984"/>
                  <a:pt x="192650" y="850413"/>
                  <a:pt x="192650" y="850413"/>
                </a:cubicBezTo>
                <a:cubicBezTo>
                  <a:pt x="192650" y="850413"/>
                  <a:pt x="0" y="297232"/>
                  <a:pt x="0" y="192650"/>
                </a:cubicBezTo>
                <a:cubicBezTo>
                  <a:pt x="0" y="85316"/>
                  <a:pt x="85317" y="0"/>
                  <a:pt x="192650" y="0"/>
                </a:cubicBezTo>
                <a:cubicBezTo>
                  <a:pt x="299984" y="0"/>
                  <a:pt x="385300" y="85316"/>
                  <a:pt x="385300" y="192650"/>
                </a:cubicBezTo>
                <a:close/>
              </a:path>
            </a:pathLst>
          </a:custGeom>
          <a:solidFill>
            <a:srgbClr val="FFC72B"/>
          </a:solidFill>
          <a:ln w="27521" cap="flat">
            <a:noFill/>
            <a:prstDash val="solid"/>
            <a:miter/>
          </a:ln>
        </p:spPr>
        <p:txBody>
          <a:bodyPr rtlCol="0" anchor="ctr"/>
          <a:lstStyle/>
          <a:p>
            <a:endParaRPr lang="zh-CN" altLang="en-US"/>
          </a:p>
        </p:txBody>
      </p:sp>
      <p:sp>
        <p:nvSpPr>
          <p:cNvPr id="8" name="îṣľïdê"/>
          <p:cNvSpPr/>
          <p:nvPr/>
        </p:nvSpPr>
        <p:spPr>
          <a:xfrm>
            <a:off x="8578436" y="3123684"/>
            <a:ext cx="412822" cy="247693"/>
          </a:xfrm>
          <a:custGeom>
            <a:avLst/>
            <a:gdLst>
              <a:gd name="connsiteX0" fmla="*/ 434839 w 412821"/>
              <a:gd name="connsiteY0" fmla="*/ 247693 h 247693"/>
              <a:gd name="connsiteX1" fmla="*/ 0 w 412821"/>
              <a:gd name="connsiteY1" fmla="*/ 247693 h 247693"/>
              <a:gd name="connsiteX2" fmla="*/ 35778 w 412821"/>
              <a:gd name="connsiteY2" fmla="*/ 0 h 247693"/>
              <a:gd name="connsiteX3" fmla="*/ 399061 w 412821"/>
              <a:gd name="connsiteY3" fmla="*/ 0 h 247693"/>
            </a:gdLst>
            <a:ahLst/>
            <a:cxnLst>
              <a:cxn ang="0">
                <a:pos x="connsiteX0" y="connsiteY0"/>
              </a:cxn>
              <a:cxn ang="0">
                <a:pos x="connsiteX1" y="connsiteY1"/>
              </a:cxn>
              <a:cxn ang="0">
                <a:pos x="connsiteX2" y="connsiteY2"/>
              </a:cxn>
              <a:cxn ang="0">
                <a:pos x="connsiteX3" y="connsiteY3"/>
              </a:cxn>
            </a:cxnLst>
            <a:rect l="l" t="t" r="r" b="b"/>
            <a:pathLst>
              <a:path w="412821" h="247693">
                <a:moveTo>
                  <a:pt x="434839" y="247693"/>
                </a:moveTo>
                <a:lnTo>
                  <a:pt x="0" y="247693"/>
                </a:lnTo>
                <a:lnTo>
                  <a:pt x="35778" y="0"/>
                </a:lnTo>
                <a:lnTo>
                  <a:pt x="399061" y="0"/>
                </a:lnTo>
                <a:close/>
              </a:path>
            </a:pathLst>
          </a:custGeom>
          <a:solidFill>
            <a:srgbClr val="526075"/>
          </a:solidFill>
          <a:ln w="27521" cap="flat">
            <a:noFill/>
            <a:prstDash val="solid"/>
            <a:miter/>
          </a:ln>
        </p:spPr>
        <p:txBody>
          <a:bodyPr rtlCol="0" anchor="ctr"/>
          <a:lstStyle/>
          <a:p>
            <a:endParaRPr lang="zh-CN" altLang="en-US"/>
          </a:p>
        </p:txBody>
      </p:sp>
      <p:sp>
        <p:nvSpPr>
          <p:cNvPr id="9" name="ïsľiḋê"/>
          <p:cNvSpPr/>
          <p:nvPr/>
        </p:nvSpPr>
        <p:spPr>
          <a:xfrm>
            <a:off x="8160109" y="2765905"/>
            <a:ext cx="385300" cy="880686"/>
          </a:xfrm>
          <a:custGeom>
            <a:avLst/>
            <a:gdLst>
              <a:gd name="connsiteX0" fmla="*/ 322001 w 385300"/>
              <a:gd name="connsiteY0" fmla="*/ 0 h 880686"/>
              <a:gd name="connsiteX1" fmla="*/ 0 w 385300"/>
              <a:gd name="connsiteY1" fmla="*/ 330257 h 880686"/>
              <a:gd name="connsiteX2" fmla="*/ 283471 w 385300"/>
              <a:gd name="connsiteY2" fmla="*/ 880686 h 880686"/>
              <a:gd name="connsiteX3" fmla="*/ 399061 w 385300"/>
              <a:gd name="connsiteY3" fmla="*/ 880686 h 880686"/>
              <a:gd name="connsiteX4" fmla="*/ 399061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322001" y="0"/>
                </a:moveTo>
                <a:lnTo>
                  <a:pt x="0" y="330257"/>
                </a:lnTo>
                <a:lnTo>
                  <a:pt x="283471" y="880686"/>
                </a:lnTo>
                <a:lnTo>
                  <a:pt x="399061" y="880686"/>
                </a:lnTo>
                <a:lnTo>
                  <a:pt x="399061" y="0"/>
                </a:lnTo>
                <a:close/>
              </a:path>
            </a:pathLst>
          </a:custGeom>
          <a:solidFill>
            <a:srgbClr val="CBF060"/>
          </a:solidFill>
          <a:ln w="27521" cap="flat">
            <a:noFill/>
            <a:prstDash val="solid"/>
            <a:miter/>
          </a:ln>
        </p:spPr>
        <p:txBody>
          <a:bodyPr rtlCol="0" anchor="ctr"/>
          <a:lstStyle/>
          <a:p>
            <a:endParaRPr lang="zh-CN" altLang="en-US"/>
          </a:p>
        </p:txBody>
      </p:sp>
      <p:sp>
        <p:nvSpPr>
          <p:cNvPr id="10" name="íṥ1íde"/>
          <p:cNvSpPr/>
          <p:nvPr/>
        </p:nvSpPr>
        <p:spPr>
          <a:xfrm>
            <a:off x="9032539" y="2765905"/>
            <a:ext cx="385300" cy="880686"/>
          </a:xfrm>
          <a:custGeom>
            <a:avLst/>
            <a:gdLst>
              <a:gd name="connsiteX0" fmla="*/ 74307 w 385300"/>
              <a:gd name="connsiteY0" fmla="*/ 0 h 880686"/>
              <a:gd name="connsiteX1" fmla="*/ 399061 w 385300"/>
              <a:gd name="connsiteY1" fmla="*/ 330257 h 880686"/>
              <a:gd name="connsiteX2" fmla="*/ 115590 w 385300"/>
              <a:gd name="connsiteY2" fmla="*/ 880686 h 880686"/>
              <a:gd name="connsiteX3" fmla="*/ 0 w 385300"/>
              <a:gd name="connsiteY3" fmla="*/ 880686 h 880686"/>
              <a:gd name="connsiteX4" fmla="*/ 0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74307" y="0"/>
                </a:moveTo>
                <a:lnTo>
                  <a:pt x="399061" y="330257"/>
                </a:lnTo>
                <a:lnTo>
                  <a:pt x="115590" y="880686"/>
                </a:lnTo>
                <a:lnTo>
                  <a:pt x="0" y="880686"/>
                </a:lnTo>
                <a:lnTo>
                  <a:pt x="0" y="0"/>
                </a:lnTo>
                <a:close/>
              </a:path>
            </a:pathLst>
          </a:custGeom>
          <a:solidFill>
            <a:srgbClr val="CBF060"/>
          </a:solidFill>
          <a:ln w="27521" cap="flat">
            <a:noFill/>
            <a:prstDash val="solid"/>
            <a:miter/>
          </a:ln>
        </p:spPr>
        <p:txBody>
          <a:bodyPr rtlCol="0" anchor="ctr"/>
          <a:lstStyle/>
          <a:p>
            <a:endParaRPr lang="zh-CN" altLang="en-US"/>
          </a:p>
        </p:txBody>
      </p:sp>
      <p:sp>
        <p:nvSpPr>
          <p:cNvPr id="11" name="iṧḻídê"/>
          <p:cNvSpPr/>
          <p:nvPr/>
        </p:nvSpPr>
        <p:spPr>
          <a:xfrm>
            <a:off x="8290252" y="1629270"/>
            <a:ext cx="990772" cy="1596244"/>
          </a:xfrm>
          <a:custGeom>
            <a:avLst/>
            <a:gdLst>
              <a:gd name="connsiteX0" fmla="*/ 978972 w 990772"/>
              <a:gd name="connsiteY0" fmla="*/ 0 h 1596243"/>
              <a:gd name="connsiteX1" fmla="*/ 505603 w 990772"/>
              <a:gd name="connsiteY1" fmla="*/ 85316 h 1596243"/>
              <a:gd name="connsiteX2" fmla="*/ 32234 w 990772"/>
              <a:gd name="connsiteY2" fmla="*/ 0 h 1596243"/>
              <a:gd name="connsiteX3" fmla="*/ 268919 w 990772"/>
              <a:gd name="connsiteY3" fmla="*/ 1604500 h 1596243"/>
              <a:gd name="connsiteX4" fmla="*/ 505603 w 990772"/>
              <a:gd name="connsiteY4" fmla="*/ 1604500 h 1596243"/>
              <a:gd name="connsiteX5" fmla="*/ 742288 w 990772"/>
              <a:gd name="connsiteY5" fmla="*/ 1604500 h 1596243"/>
              <a:gd name="connsiteX6" fmla="*/ 978972 w 990772"/>
              <a:gd name="connsiteY6" fmla="*/ 0 h 159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772" h="1596243">
                <a:moveTo>
                  <a:pt x="978972" y="0"/>
                </a:moveTo>
                <a:lnTo>
                  <a:pt x="505603" y="85316"/>
                </a:lnTo>
                <a:lnTo>
                  <a:pt x="32234" y="0"/>
                </a:lnTo>
                <a:cubicBezTo>
                  <a:pt x="-110877" y="935729"/>
                  <a:pt x="268919" y="1604500"/>
                  <a:pt x="268919" y="1604500"/>
                </a:cubicBezTo>
                <a:lnTo>
                  <a:pt x="505603" y="1604500"/>
                </a:lnTo>
                <a:lnTo>
                  <a:pt x="742288" y="1604500"/>
                </a:lnTo>
                <a:cubicBezTo>
                  <a:pt x="742288" y="1607252"/>
                  <a:pt x="1119331" y="935729"/>
                  <a:pt x="978972" y="0"/>
                </a:cubicBezTo>
                <a:close/>
              </a:path>
            </a:pathLst>
          </a:custGeom>
          <a:solidFill>
            <a:srgbClr val="FFFFFF"/>
          </a:solidFill>
          <a:ln w="27521" cap="flat">
            <a:noFill/>
            <a:prstDash val="solid"/>
            <a:miter/>
          </a:ln>
        </p:spPr>
        <p:txBody>
          <a:bodyPr rtlCol="0" anchor="ctr"/>
          <a:lstStyle/>
          <a:p>
            <a:endParaRPr lang="zh-CN" altLang="en-US"/>
          </a:p>
        </p:txBody>
      </p:sp>
      <p:sp>
        <p:nvSpPr>
          <p:cNvPr id="12" name="ïśļîḓé"/>
          <p:cNvSpPr/>
          <p:nvPr/>
        </p:nvSpPr>
        <p:spPr>
          <a:xfrm>
            <a:off x="8322486" y="891695"/>
            <a:ext cx="935729" cy="825643"/>
          </a:xfrm>
          <a:custGeom>
            <a:avLst/>
            <a:gdLst>
              <a:gd name="connsiteX0" fmla="*/ 473369 w 935729"/>
              <a:gd name="connsiteY0" fmla="*/ 0 h 825643"/>
              <a:gd name="connsiteX1" fmla="*/ 0 w 935729"/>
              <a:gd name="connsiteY1" fmla="*/ 737575 h 825643"/>
              <a:gd name="connsiteX2" fmla="*/ 473369 w 935729"/>
              <a:gd name="connsiteY2" fmla="*/ 842156 h 825643"/>
              <a:gd name="connsiteX3" fmla="*/ 946738 w 935729"/>
              <a:gd name="connsiteY3" fmla="*/ 737575 h 825643"/>
              <a:gd name="connsiteX4" fmla="*/ 473369 w 935729"/>
              <a:gd name="connsiteY4" fmla="*/ 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29" h="825643">
                <a:moveTo>
                  <a:pt x="473369" y="0"/>
                </a:moveTo>
                <a:cubicBezTo>
                  <a:pt x="88069" y="288975"/>
                  <a:pt x="0" y="737575"/>
                  <a:pt x="0" y="737575"/>
                </a:cubicBezTo>
                <a:cubicBezTo>
                  <a:pt x="0" y="737575"/>
                  <a:pt x="211915" y="842156"/>
                  <a:pt x="473369" y="842156"/>
                </a:cubicBezTo>
                <a:cubicBezTo>
                  <a:pt x="734823" y="842156"/>
                  <a:pt x="946738" y="737575"/>
                  <a:pt x="946738" y="737575"/>
                </a:cubicBezTo>
                <a:cubicBezTo>
                  <a:pt x="946738" y="737575"/>
                  <a:pt x="858669" y="288975"/>
                  <a:pt x="473369" y="0"/>
                </a:cubicBezTo>
                <a:close/>
              </a:path>
            </a:pathLst>
          </a:custGeom>
          <a:solidFill>
            <a:srgbClr val="CBF060"/>
          </a:solidFill>
          <a:ln w="27521" cap="flat">
            <a:noFill/>
            <a:prstDash val="solid"/>
            <a:miter/>
          </a:ln>
        </p:spPr>
        <p:txBody>
          <a:bodyPr rtlCol="0" anchor="ctr"/>
          <a:lstStyle/>
          <a:p>
            <a:endParaRPr lang="zh-CN" altLang="en-US"/>
          </a:p>
        </p:txBody>
      </p:sp>
      <p:sp>
        <p:nvSpPr>
          <p:cNvPr id="13" name="ïşḷïḋé"/>
          <p:cNvSpPr/>
          <p:nvPr/>
        </p:nvSpPr>
        <p:spPr>
          <a:xfrm>
            <a:off x="8526145" y="1821920"/>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BFC5F2"/>
          </a:solidFill>
          <a:ln w="27521" cap="flat">
            <a:noFill/>
            <a:prstDash val="solid"/>
            <a:miter/>
          </a:ln>
        </p:spPr>
        <p:txBody>
          <a:bodyPr rtlCol="0" anchor="ctr"/>
          <a:lstStyle/>
          <a:p>
            <a:endParaRPr lang="zh-CN" altLang="en-US"/>
          </a:p>
        </p:txBody>
      </p:sp>
      <p:sp>
        <p:nvSpPr>
          <p:cNvPr id="14" name="iṩ1ïďè"/>
          <p:cNvSpPr/>
          <p:nvPr/>
        </p:nvSpPr>
        <p:spPr>
          <a:xfrm>
            <a:off x="8526145" y="1794398"/>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FFFFFF"/>
          </a:solidFill>
          <a:ln w="27521" cap="flat">
            <a:noFill/>
            <a:prstDash val="solid"/>
            <a:miter/>
          </a:ln>
        </p:spPr>
        <p:txBody>
          <a:bodyPr rtlCol="0" anchor="ctr"/>
          <a:lstStyle/>
          <a:p>
            <a:endParaRPr lang="zh-CN" altLang="en-US"/>
          </a:p>
        </p:txBody>
      </p:sp>
      <p:sp>
        <p:nvSpPr>
          <p:cNvPr id="15" name="îṡlïḓe"/>
          <p:cNvSpPr/>
          <p:nvPr/>
        </p:nvSpPr>
        <p:spPr>
          <a:xfrm>
            <a:off x="8570179" y="1838433"/>
            <a:ext cx="440343" cy="440343"/>
          </a:xfrm>
          <a:custGeom>
            <a:avLst/>
            <a:gdLst>
              <a:gd name="connsiteX0" fmla="*/ 451351 w 440343"/>
              <a:gd name="connsiteY0" fmla="*/ 225676 h 440343"/>
              <a:gd name="connsiteX1" fmla="*/ 225675 w 440343"/>
              <a:gd name="connsiteY1" fmla="*/ 451352 h 440343"/>
              <a:gd name="connsiteX2" fmla="*/ -1 w 440343"/>
              <a:gd name="connsiteY2" fmla="*/ 225676 h 440343"/>
              <a:gd name="connsiteX3" fmla="*/ 225675 w 440343"/>
              <a:gd name="connsiteY3" fmla="*/ 0 h 440343"/>
              <a:gd name="connsiteX4" fmla="*/ 451351 w 440343"/>
              <a:gd name="connsiteY4" fmla="*/ 225676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451351" y="225676"/>
                </a:moveTo>
                <a:cubicBezTo>
                  <a:pt x="451351" y="350313"/>
                  <a:pt x="350313" y="451352"/>
                  <a:pt x="225675" y="451352"/>
                </a:cubicBezTo>
                <a:cubicBezTo>
                  <a:pt x="101038" y="451352"/>
                  <a:pt x="-1" y="350313"/>
                  <a:pt x="-1" y="225676"/>
                </a:cubicBezTo>
                <a:cubicBezTo>
                  <a:pt x="-1" y="101039"/>
                  <a:pt x="101038" y="0"/>
                  <a:pt x="225675" y="0"/>
                </a:cubicBezTo>
                <a:cubicBezTo>
                  <a:pt x="350313" y="0"/>
                  <a:pt x="451351" y="101039"/>
                  <a:pt x="451351" y="225676"/>
                </a:cubicBezTo>
                <a:close/>
              </a:path>
            </a:pathLst>
          </a:custGeom>
          <a:solidFill>
            <a:srgbClr val="364459"/>
          </a:solidFill>
          <a:ln w="27521" cap="flat">
            <a:noFill/>
            <a:prstDash val="solid"/>
            <a:miter/>
          </a:ln>
        </p:spPr>
        <p:txBody>
          <a:bodyPr rtlCol="0" anchor="ctr"/>
          <a:lstStyle/>
          <a:p>
            <a:endParaRPr lang="zh-CN" altLang="en-US"/>
          </a:p>
        </p:txBody>
      </p:sp>
      <p:sp>
        <p:nvSpPr>
          <p:cNvPr id="16" name="ïsļíďê"/>
          <p:cNvSpPr/>
          <p:nvPr/>
        </p:nvSpPr>
        <p:spPr>
          <a:xfrm>
            <a:off x="8572931" y="1863202"/>
            <a:ext cx="440343" cy="412822"/>
          </a:xfrm>
          <a:custGeom>
            <a:avLst/>
            <a:gdLst>
              <a:gd name="connsiteX0" fmla="*/ 222924 w 440343"/>
              <a:gd name="connsiteY0" fmla="*/ 0 h 412821"/>
              <a:gd name="connsiteX1" fmla="*/ 0 w 440343"/>
              <a:gd name="connsiteY1" fmla="*/ 211915 h 412821"/>
              <a:gd name="connsiteX2" fmla="*/ 222924 w 440343"/>
              <a:gd name="connsiteY2" fmla="*/ 423830 h 412821"/>
              <a:gd name="connsiteX3" fmla="*/ 445848 w 440343"/>
              <a:gd name="connsiteY3" fmla="*/ 211915 h 412821"/>
              <a:gd name="connsiteX4" fmla="*/ 222924 w 440343"/>
              <a:gd name="connsiteY4" fmla="*/ 0 h 41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12821">
                <a:moveTo>
                  <a:pt x="222924" y="0"/>
                </a:moveTo>
                <a:cubicBezTo>
                  <a:pt x="101830" y="0"/>
                  <a:pt x="5505" y="93573"/>
                  <a:pt x="0" y="211915"/>
                </a:cubicBezTo>
                <a:cubicBezTo>
                  <a:pt x="5505" y="330257"/>
                  <a:pt x="104581" y="423830"/>
                  <a:pt x="222924" y="423830"/>
                </a:cubicBezTo>
                <a:cubicBezTo>
                  <a:pt x="344018" y="423830"/>
                  <a:pt x="440343" y="330257"/>
                  <a:pt x="445848" y="211915"/>
                </a:cubicBezTo>
                <a:cubicBezTo>
                  <a:pt x="440343" y="93573"/>
                  <a:pt x="344018" y="0"/>
                  <a:pt x="222924" y="0"/>
                </a:cubicBezTo>
                <a:close/>
              </a:path>
            </a:pathLst>
          </a:custGeom>
          <a:solidFill>
            <a:srgbClr val="526075"/>
          </a:solidFill>
          <a:ln w="27521" cap="flat">
            <a:noFill/>
            <a:prstDash val="solid"/>
            <a:miter/>
          </a:ln>
        </p:spPr>
        <p:txBody>
          <a:bodyPr rtlCol="0" anchor="ctr"/>
          <a:lstStyle/>
          <a:p>
            <a:endParaRPr lang="zh-CN" altLang="en-US"/>
          </a:p>
        </p:txBody>
      </p:sp>
      <p:sp>
        <p:nvSpPr>
          <p:cNvPr id="17" name="iśļîďé"/>
          <p:cNvSpPr/>
          <p:nvPr/>
        </p:nvSpPr>
        <p:spPr>
          <a:xfrm>
            <a:off x="8570179" y="1841185"/>
            <a:ext cx="412822" cy="330257"/>
          </a:xfrm>
          <a:custGeom>
            <a:avLst/>
            <a:gdLst>
              <a:gd name="connsiteX0" fmla="*/ 225676 w 412821"/>
              <a:gd name="connsiteY0" fmla="*/ 0 h 330257"/>
              <a:gd name="connsiteX1" fmla="*/ 0 w 412821"/>
              <a:gd name="connsiteY1" fmla="*/ 225676 h 330257"/>
              <a:gd name="connsiteX2" fmla="*/ 38530 w 412821"/>
              <a:gd name="connsiteY2" fmla="*/ 349522 h 330257"/>
              <a:gd name="connsiteX3" fmla="*/ 421079 w 412821"/>
              <a:gd name="connsiteY3" fmla="*/ 115590 h 330257"/>
              <a:gd name="connsiteX4" fmla="*/ 225676 w 412821"/>
              <a:gd name="connsiteY4" fmla="*/ 0 h 33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21" h="330257">
                <a:moveTo>
                  <a:pt x="225676" y="0"/>
                </a:moveTo>
                <a:cubicBezTo>
                  <a:pt x="101830" y="0"/>
                  <a:pt x="0" y="101829"/>
                  <a:pt x="0" y="225676"/>
                </a:cubicBezTo>
                <a:cubicBezTo>
                  <a:pt x="0" y="272462"/>
                  <a:pt x="13761" y="313745"/>
                  <a:pt x="38530" y="349522"/>
                </a:cubicBezTo>
                <a:lnTo>
                  <a:pt x="421079" y="115590"/>
                </a:lnTo>
                <a:cubicBezTo>
                  <a:pt x="382548" y="44034"/>
                  <a:pt x="308241" y="0"/>
                  <a:pt x="225676" y="0"/>
                </a:cubicBezTo>
                <a:close/>
              </a:path>
            </a:pathLst>
          </a:custGeom>
          <a:solidFill>
            <a:srgbClr val="FFFFFF">
              <a:alpha val="20000"/>
            </a:srgbClr>
          </a:solidFill>
          <a:ln w="27521" cap="flat">
            <a:noFill/>
            <a:prstDash val="solid"/>
            <a:miter/>
          </a:ln>
        </p:spPr>
        <p:txBody>
          <a:bodyPr rtlCol="0" anchor="ctr"/>
          <a:lstStyle/>
          <a:p>
            <a:endParaRPr lang="zh-CN" altLang="en-US"/>
          </a:p>
        </p:txBody>
      </p:sp>
      <p:sp>
        <p:nvSpPr>
          <p:cNvPr id="18" name="íSľîḋe"/>
          <p:cNvSpPr/>
          <p:nvPr/>
        </p:nvSpPr>
        <p:spPr>
          <a:xfrm>
            <a:off x="8476606" y="3054881"/>
            <a:ext cx="632993" cy="27521"/>
          </a:xfrm>
          <a:custGeom>
            <a:avLst/>
            <a:gdLst>
              <a:gd name="connsiteX0" fmla="*/ 638498 w 632993"/>
              <a:gd name="connsiteY0" fmla="*/ 0 h 27521"/>
              <a:gd name="connsiteX1" fmla="*/ 0 w 632993"/>
              <a:gd name="connsiteY1" fmla="*/ 0 h 27521"/>
              <a:gd name="connsiteX2" fmla="*/ 11008 w 632993"/>
              <a:gd name="connsiteY2" fmla="*/ 27521 h 27521"/>
              <a:gd name="connsiteX3" fmla="*/ 624737 w 632993"/>
              <a:gd name="connsiteY3" fmla="*/ 27521 h 27521"/>
              <a:gd name="connsiteX4" fmla="*/ 638498 w 632993"/>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93" h="27521">
                <a:moveTo>
                  <a:pt x="638498" y="0"/>
                </a:moveTo>
                <a:lnTo>
                  <a:pt x="0" y="0"/>
                </a:lnTo>
                <a:cubicBezTo>
                  <a:pt x="2752" y="8257"/>
                  <a:pt x="8256" y="19265"/>
                  <a:pt x="11008" y="27521"/>
                </a:cubicBezTo>
                <a:lnTo>
                  <a:pt x="624737" y="27521"/>
                </a:lnTo>
                <a:cubicBezTo>
                  <a:pt x="630241" y="19265"/>
                  <a:pt x="632993" y="8257"/>
                  <a:pt x="638498" y="0"/>
                </a:cubicBezTo>
                <a:close/>
              </a:path>
            </a:pathLst>
          </a:custGeom>
          <a:solidFill>
            <a:srgbClr val="BFC5F2"/>
          </a:solidFill>
          <a:ln w="27521" cap="flat">
            <a:noFill/>
            <a:prstDash val="solid"/>
            <a:miter/>
          </a:ln>
        </p:spPr>
        <p:txBody>
          <a:bodyPr rtlCol="0" anchor="ctr"/>
          <a:lstStyle/>
          <a:p>
            <a:endParaRPr lang="zh-CN" altLang="en-US"/>
          </a:p>
        </p:txBody>
      </p:sp>
      <p:sp>
        <p:nvSpPr>
          <p:cNvPr id="19" name="iṥľîḍé"/>
          <p:cNvSpPr/>
          <p:nvPr/>
        </p:nvSpPr>
        <p:spPr>
          <a:xfrm>
            <a:off x="8416058" y="2878743"/>
            <a:ext cx="743079" cy="27521"/>
          </a:xfrm>
          <a:custGeom>
            <a:avLst/>
            <a:gdLst>
              <a:gd name="connsiteX0" fmla="*/ 0 w 743079"/>
              <a:gd name="connsiteY0" fmla="*/ 0 h 27521"/>
              <a:gd name="connsiteX1" fmla="*/ 8257 w 743079"/>
              <a:gd name="connsiteY1" fmla="*/ 27521 h 27521"/>
              <a:gd name="connsiteX2" fmla="*/ 751336 w 743079"/>
              <a:gd name="connsiteY2" fmla="*/ 27521 h 27521"/>
              <a:gd name="connsiteX3" fmla="*/ 759592 w 743079"/>
              <a:gd name="connsiteY3" fmla="*/ 0 h 27521"/>
              <a:gd name="connsiteX4" fmla="*/ 0 w 743079"/>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079" h="27521">
                <a:moveTo>
                  <a:pt x="0" y="0"/>
                </a:moveTo>
                <a:cubicBezTo>
                  <a:pt x="2752" y="8257"/>
                  <a:pt x="5505" y="19265"/>
                  <a:pt x="8257" y="27521"/>
                </a:cubicBezTo>
                <a:lnTo>
                  <a:pt x="751336" y="27521"/>
                </a:lnTo>
                <a:cubicBezTo>
                  <a:pt x="754088" y="19265"/>
                  <a:pt x="756840" y="8257"/>
                  <a:pt x="759592" y="0"/>
                </a:cubicBezTo>
                <a:lnTo>
                  <a:pt x="0" y="0"/>
                </a:lnTo>
                <a:close/>
              </a:path>
            </a:pathLst>
          </a:custGeom>
          <a:solidFill>
            <a:srgbClr val="BFC5F2"/>
          </a:solidFill>
          <a:ln w="27521" cap="flat">
            <a:noFill/>
            <a:prstDash val="solid"/>
            <a:miter/>
          </a:ln>
        </p:spPr>
        <p:txBody>
          <a:bodyPr rtlCol="0" anchor="ctr"/>
          <a:lstStyle/>
          <a:p>
            <a:endParaRPr lang="zh-CN" altLang="en-US"/>
          </a:p>
        </p:txBody>
      </p:sp>
      <p:sp>
        <p:nvSpPr>
          <p:cNvPr id="22" name="i$ḷîḓé"/>
          <p:cNvSpPr/>
          <p:nvPr userDrawn="1"/>
        </p:nvSpPr>
        <p:spPr>
          <a:xfrm>
            <a:off x="2603530" y="1210944"/>
            <a:ext cx="880686" cy="330257"/>
          </a:xfrm>
          <a:custGeom>
            <a:avLst/>
            <a:gdLst>
              <a:gd name="connsiteX0" fmla="*/ 0 w 880686"/>
              <a:gd name="connsiteY0" fmla="*/ 305488 h 330257"/>
              <a:gd name="connsiteX1" fmla="*/ 173385 w 880686"/>
              <a:gd name="connsiteY1" fmla="*/ 330257 h 330257"/>
              <a:gd name="connsiteX2" fmla="*/ 294480 w 880686"/>
              <a:gd name="connsiteY2" fmla="*/ 203659 h 330257"/>
              <a:gd name="connsiteX3" fmla="*/ 467865 w 880686"/>
              <a:gd name="connsiteY3" fmla="*/ 228428 h 330257"/>
              <a:gd name="connsiteX4" fmla="*/ 588959 w 880686"/>
              <a:gd name="connsiteY4" fmla="*/ 101829 h 330257"/>
              <a:gd name="connsiteX5" fmla="*/ 762344 w 880686"/>
              <a:gd name="connsiteY5" fmla="*/ 126599 h 330257"/>
              <a:gd name="connsiteX6" fmla="*/ 883438 w 880686"/>
              <a:gd name="connsiteY6"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686" h="330257">
                <a:moveTo>
                  <a:pt x="0" y="305488"/>
                </a:moveTo>
                <a:lnTo>
                  <a:pt x="173385" y="330257"/>
                </a:lnTo>
                <a:lnTo>
                  <a:pt x="294480" y="203659"/>
                </a:lnTo>
                <a:lnTo>
                  <a:pt x="467865" y="228428"/>
                </a:lnTo>
                <a:lnTo>
                  <a:pt x="588959" y="101829"/>
                </a:lnTo>
                <a:lnTo>
                  <a:pt x="762344" y="126599"/>
                </a:lnTo>
                <a:lnTo>
                  <a:pt x="883438" y="0"/>
                </a:lnTo>
              </a:path>
            </a:pathLst>
          </a:custGeom>
          <a:noFill/>
          <a:ln w="13761" cap="rnd">
            <a:solidFill>
              <a:srgbClr val="FFFFFF"/>
            </a:solidFill>
            <a:prstDash val="solid"/>
            <a:round/>
          </a:ln>
        </p:spPr>
        <p:txBody>
          <a:bodyPr rtlCol="0" anchor="ctr"/>
          <a:lstStyle/>
          <a:p>
            <a:endParaRPr lang="zh-CN" altLang="en-US"/>
          </a:p>
        </p:txBody>
      </p:sp>
      <p:sp>
        <p:nvSpPr>
          <p:cNvPr id="23" name="îşļíďé"/>
          <p:cNvSpPr/>
          <p:nvPr/>
        </p:nvSpPr>
        <p:spPr>
          <a:xfrm>
            <a:off x="11091143" y="302736"/>
            <a:ext cx="825643" cy="412822"/>
          </a:xfrm>
          <a:custGeom>
            <a:avLst/>
            <a:gdLst>
              <a:gd name="connsiteX0" fmla="*/ 0 w 825643"/>
              <a:gd name="connsiteY0" fmla="*/ 0 h 412821"/>
              <a:gd name="connsiteX1" fmla="*/ 101830 w 825643"/>
              <a:gd name="connsiteY1" fmla="*/ 143112 h 412821"/>
              <a:gd name="connsiteX2" fmla="*/ 277967 w 825643"/>
              <a:gd name="connsiteY2" fmla="*/ 145864 h 412821"/>
              <a:gd name="connsiteX3" fmla="*/ 377044 w 825643"/>
              <a:gd name="connsiteY3" fmla="*/ 288975 h 412821"/>
              <a:gd name="connsiteX4" fmla="*/ 553181 w 825643"/>
              <a:gd name="connsiteY4" fmla="*/ 291727 h 412821"/>
              <a:gd name="connsiteX5" fmla="*/ 655010 w 825643"/>
              <a:gd name="connsiteY5" fmla="*/ 434839 h 412821"/>
              <a:gd name="connsiteX6" fmla="*/ 828396 w 825643"/>
              <a:gd name="connsiteY6" fmla="*/ 437591 h 4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643" h="412821">
                <a:moveTo>
                  <a:pt x="0" y="0"/>
                </a:moveTo>
                <a:lnTo>
                  <a:pt x="101830" y="143112"/>
                </a:lnTo>
                <a:lnTo>
                  <a:pt x="277967" y="145864"/>
                </a:lnTo>
                <a:lnTo>
                  <a:pt x="377044" y="288975"/>
                </a:lnTo>
                <a:lnTo>
                  <a:pt x="553181" y="291727"/>
                </a:lnTo>
                <a:lnTo>
                  <a:pt x="655010" y="434839"/>
                </a:lnTo>
                <a:lnTo>
                  <a:pt x="828396" y="437591"/>
                </a:lnTo>
              </a:path>
            </a:pathLst>
          </a:custGeom>
          <a:noFill/>
          <a:ln w="13761" cap="rnd">
            <a:solidFill>
              <a:srgbClr val="FFFFFF"/>
            </a:solidFill>
            <a:prstDash val="solid"/>
            <a:round/>
          </a:ln>
        </p:spPr>
        <p:txBody>
          <a:bodyPr rtlCol="0" anchor="ctr"/>
          <a:lstStyle/>
          <a:p>
            <a:endParaRPr lang="zh-CN" altLang="en-US"/>
          </a:p>
        </p:txBody>
      </p:sp>
      <p:sp>
        <p:nvSpPr>
          <p:cNvPr id="24" name="iś1ïḑê"/>
          <p:cNvSpPr/>
          <p:nvPr/>
        </p:nvSpPr>
        <p:spPr>
          <a:xfrm>
            <a:off x="6745507" y="3330095"/>
            <a:ext cx="137607" cy="137607"/>
          </a:xfrm>
          <a:custGeom>
            <a:avLst/>
            <a:gdLst>
              <a:gd name="connsiteX0" fmla="*/ 137607 w 137607"/>
              <a:gd name="connsiteY0" fmla="*/ 68804 h 137607"/>
              <a:gd name="connsiteX1" fmla="*/ 68804 w 137607"/>
              <a:gd name="connsiteY1" fmla="*/ 137607 h 137607"/>
              <a:gd name="connsiteX2" fmla="*/ 0 w 137607"/>
              <a:gd name="connsiteY2" fmla="*/ 68804 h 137607"/>
              <a:gd name="connsiteX3" fmla="*/ 68804 w 137607"/>
              <a:gd name="connsiteY3" fmla="*/ 0 h 137607"/>
              <a:gd name="connsiteX4" fmla="*/ 137607 w 137607"/>
              <a:gd name="connsiteY4" fmla="*/ 68804 h 137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37607">
                <a:moveTo>
                  <a:pt x="137607" y="68804"/>
                </a:moveTo>
                <a:cubicBezTo>
                  <a:pt x="137607" y="106803"/>
                  <a:pt x="106803" y="137607"/>
                  <a:pt x="68804" y="137607"/>
                </a:cubicBezTo>
                <a:cubicBezTo>
                  <a:pt x="30805" y="137607"/>
                  <a:pt x="0" y="106803"/>
                  <a:pt x="0" y="68804"/>
                </a:cubicBezTo>
                <a:cubicBezTo>
                  <a:pt x="0" y="30804"/>
                  <a:pt x="30805" y="0"/>
                  <a:pt x="68804" y="0"/>
                </a:cubicBezTo>
                <a:cubicBezTo>
                  <a:pt x="106803" y="0"/>
                  <a:pt x="137607" y="30804"/>
                  <a:pt x="137607" y="68804"/>
                </a:cubicBezTo>
                <a:close/>
              </a:path>
            </a:pathLst>
          </a:custGeom>
          <a:noFill/>
          <a:ln w="13761" cap="rnd">
            <a:solidFill>
              <a:srgbClr val="FFFFFF"/>
            </a:solidFill>
            <a:prstDash val="solid"/>
            <a:round/>
          </a:ln>
        </p:spPr>
        <p:txBody>
          <a:bodyPr rtlCol="0" anchor="ctr"/>
          <a:lstStyle/>
          <a:p>
            <a:endParaRPr lang="zh-CN" altLang="en-US"/>
          </a:p>
        </p:txBody>
      </p:sp>
      <p:sp>
        <p:nvSpPr>
          <p:cNvPr id="25" name="iṥľíḑê"/>
          <p:cNvSpPr/>
          <p:nvPr userDrawn="1"/>
        </p:nvSpPr>
        <p:spPr>
          <a:xfrm>
            <a:off x="985269" y="927473"/>
            <a:ext cx="82564" cy="82564"/>
          </a:xfrm>
          <a:custGeom>
            <a:avLst/>
            <a:gdLst>
              <a:gd name="connsiteX0" fmla="*/ 104581 w 82564"/>
              <a:gd name="connsiteY0" fmla="*/ 52291 h 82564"/>
              <a:gd name="connsiteX1" fmla="*/ 52291 w 82564"/>
              <a:gd name="connsiteY1" fmla="*/ 104582 h 82564"/>
              <a:gd name="connsiteX2" fmla="*/ 0 w 82564"/>
              <a:gd name="connsiteY2" fmla="*/ 52291 h 82564"/>
              <a:gd name="connsiteX3" fmla="*/ 52291 w 82564"/>
              <a:gd name="connsiteY3" fmla="*/ 0 h 82564"/>
              <a:gd name="connsiteX4" fmla="*/ 104581 w 82564"/>
              <a:gd name="connsiteY4" fmla="*/ 52291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104581" y="52291"/>
                </a:moveTo>
                <a:cubicBezTo>
                  <a:pt x="104581" y="81170"/>
                  <a:pt x="81170" y="104582"/>
                  <a:pt x="52291" y="104582"/>
                </a:cubicBezTo>
                <a:cubicBezTo>
                  <a:pt x="23411" y="104582"/>
                  <a:pt x="0" y="81170"/>
                  <a:pt x="0" y="52291"/>
                </a:cubicBezTo>
                <a:cubicBezTo>
                  <a:pt x="0" y="23411"/>
                  <a:pt x="23411" y="0"/>
                  <a:pt x="52291" y="0"/>
                </a:cubicBezTo>
                <a:cubicBezTo>
                  <a:pt x="81170" y="0"/>
                  <a:pt x="104581" y="23411"/>
                  <a:pt x="104581" y="52291"/>
                </a:cubicBezTo>
                <a:close/>
              </a:path>
            </a:pathLst>
          </a:custGeom>
          <a:noFill/>
          <a:ln w="13761" cap="rnd">
            <a:solidFill>
              <a:srgbClr val="FFFFFF"/>
            </a:solidFill>
            <a:prstDash val="solid"/>
            <a:round/>
          </a:ln>
        </p:spPr>
        <p:txBody>
          <a:bodyPr rtlCol="0" anchor="ctr"/>
          <a:lstStyle/>
          <a:p>
            <a:endParaRPr lang="zh-CN" altLang="en-US"/>
          </a:p>
        </p:txBody>
      </p:sp>
      <p:sp>
        <p:nvSpPr>
          <p:cNvPr id="27" name="iš1iḓe"/>
          <p:cNvSpPr/>
          <p:nvPr/>
        </p:nvSpPr>
        <p:spPr>
          <a:xfrm>
            <a:off x="10675569" y="3365873"/>
            <a:ext cx="192650" cy="192650"/>
          </a:xfrm>
          <a:custGeom>
            <a:avLst/>
            <a:gdLst>
              <a:gd name="connsiteX0" fmla="*/ 192650 w 192650"/>
              <a:gd name="connsiteY0" fmla="*/ 96325 h 192650"/>
              <a:gd name="connsiteX1" fmla="*/ 96325 w 192650"/>
              <a:gd name="connsiteY1" fmla="*/ 192650 h 192650"/>
              <a:gd name="connsiteX2" fmla="*/ 0 w 192650"/>
              <a:gd name="connsiteY2" fmla="*/ 96325 h 192650"/>
              <a:gd name="connsiteX3" fmla="*/ 96325 w 192650"/>
              <a:gd name="connsiteY3" fmla="*/ 0 h 192650"/>
              <a:gd name="connsiteX4" fmla="*/ 192650 w 192650"/>
              <a:gd name="connsiteY4" fmla="*/ 96325 h 1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650" h="192650">
                <a:moveTo>
                  <a:pt x="192650" y="96325"/>
                </a:moveTo>
                <a:cubicBezTo>
                  <a:pt x="192650" y="149524"/>
                  <a:pt x="149523" y="192650"/>
                  <a:pt x="96325" y="192650"/>
                </a:cubicBezTo>
                <a:cubicBezTo>
                  <a:pt x="43126" y="192650"/>
                  <a:pt x="0" y="149524"/>
                  <a:pt x="0" y="96325"/>
                </a:cubicBezTo>
                <a:cubicBezTo>
                  <a:pt x="0" y="43126"/>
                  <a:pt x="43126" y="0"/>
                  <a:pt x="96325" y="0"/>
                </a:cubicBezTo>
                <a:cubicBezTo>
                  <a:pt x="149523" y="0"/>
                  <a:pt x="192650" y="43126"/>
                  <a:pt x="192650" y="96325"/>
                </a:cubicBezTo>
                <a:close/>
              </a:path>
            </a:pathLst>
          </a:custGeom>
          <a:noFill/>
          <a:ln w="13761" cap="rnd">
            <a:solidFill>
              <a:srgbClr val="FFFFFF"/>
            </a:solidFill>
            <a:prstDash val="solid"/>
            <a:round/>
          </a:ln>
        </p:spPr>
        <p:txBody>
          <a:bodyPr rtlCol="0" anchor="ctr"/>
          <a:lstStyle/>
          <a:p>
            <a:endParaRPr lang="zh-CN" altLang="en-US"/>
          </a:p>
        </p:txBody>
      </p:sp>
      <p:sp>
        <p:nvSpPr>
          <p:cNvPr id="28" name="îṡḷiḍé"/>
          <p:cNvSpPr/>
          <p:nvPr userDrawn="1"/>
        </p:nvSpPr>
        <p:spPr>
          <a:xfrm>
            <a:off x="5220819" y="1177918"/>
            <a:ext cx="467865" cy="467865"/>
          </a:xfrm>
          <a:custGeom>
            <a:avLst/>
            <a:gdLst>
              <a:gd name="connsiteX0" fmla="*/ 478873 w 467864"/>
              <a:gd name="connsiteY0" fmla="*/ 239437 h 467864"/>
              <a:gd name="connsiteX1" fmla="*/ 239437 w 467864"/>
              <a:gd name="connsiteY1" fmla="*/ 478873 h 467864"/>
              <a:gd name="connsiteX2" fmla="*/ 0 w 467864"/>
              <a:gd name="connsiteY2" fmla="*/ 239437 h 467864"/>
              <a:gd name="connsiteX3" fmla="*/ 239437 w 467864"/>
              <a:gd name="connsiteY3" fmla="*/ 0 h 467864"/>
              <a:gd name="connsiteX4" fmla="*/ 478873 w 467864"/>
              <a:gd name="connsiteY4" fmla="*/ 239437 h 467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64" h="467864">
                <a:moveTo>
                  <a:pt x="478873" y="239437"/>
                </a:moveTo>
                <a:cubicBezTo>
                  <a:pt x="478873" y="371674"/>
                  <a:pt x="371674" y="478873"/>
                  <a:pt x="239437" y="478873"/>
                </a:cubicBezTo>
                <a:cubicBezTo>
                  <a:pt x="107200" y="478873"/>
                  <a:pt x="0" y="371674"/>
                  <a:pt x="0" y="239437"/>
                </a:cubicBezTo>
                <a:cubicBezTo>
                  <a:pt x="0" y="107199"/>
                  <a:pt x="107200" y="0"/>
                  <a:pt x="239437" y="0"/>
                </a:cubicBezTo>
                <a:cubicBezTo>
                  <a:pt x="371674" y="0"/>
                  <a:pt x="478873" y="107199"/>
                  <a:pt x="478873" y="239437"/>
                </a:cubicBezTo>
                <a:close/>
              </a:path>
            </a:pathLst>
          </a:custGeom>
          <a:noFill/>
          <a:ln w="13761" cap="rnd">
            <a:solidFill>
              <a:srgbClr val="FFFFFF"/>
            </a:solidFill>
            <a:prstDash val="solid"/>
            <a:round/>
          </a:ln>
        </p:spPr>
        <p:txBody>
          <a:bodyPr rtlCol="0" anchor="ctr"/>
          <a:lstStyle/>
          <a:p>
            <a:endParaRPr lang="zh-CN" altLang="en-US"/>
          </a:p>
        </p:txBody>
      </p:sp>
      <p:sp>
        <p:nvSpPr>
          <p:cNvPr id="29" name="iṣļïďe"/>
          <p:cNvSpPr/>
          <p:nvPr/>
        </p:nvSpPr>
        <p:spPr>
          <a:xfrm>
            <a:off x="9880200" y="1312773"/>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30" name="išlïḑe"/>
          <p:cNvSpPr/>
          <p:nvPr/>
        </p:nvSpPr>
        <p:spPr>
          <a:xfrm>
            <a:off x="9943499" y="1249474"/>
            <a:ext cx="27521" cy="110086"/>
          </a:xfrm>
          <a:custGeom>
            <a:avLst/>
            <a:gdLst>
              <a:gd name="connsiteX0" fmla="*/ 0 w 0"/>
              <a:gd name="connsiteY0" fmla="*/ 0 h 110085"/>
              <a:gd name="connsiteX1" fmla="*/ 0 w 0"/>
              <a:gd name="connsiteY1" fmla="*/ 126599 h 110085"/>
            </a:gdLst>
            <a:ahLst/>
            <a:cxnLst>
              <a:cxn ang="0">
                <a:pos x="connsiteX0" y="connsiteY0"/>
              </a:cxn>
              <a:cxn ang="0">
                <a:pos x="connsiteX1" y="connsiteY1"/>
              </a:cxn>
            </a:cxnLst>
            <a:rect l="l" t="t" r="r" b="b"/>
            <a:pathLst>
              <a:path h="110085">
                <a:moveTo>
                  <a:pt x="0" y="0"/>
                </a:moveTo>
                <a:lnTo>
                  <a:pt x="0" y="126599"/>
                </a:lnTo>
              </a:path>
            </a:pathLst>
          </a:custGeom>
          <a:ln w="13761" cap="rnd">
            <a:solidFill>
              <a:srgbClr val="FFFFFF"/>
            </a:solidFill>
            <a:prstDash val="solid"/>
            <a:round/>
          </a:ln>
        </p:spPr>
        <p:txBody>
          <a:bodyPr rtlCol="0" anchor="ctr"/>
          <a:lstStyle/>
          <a:p>
            <a:endParaRPr lang="zh-CN" altLang="en-US"/>
          </a:p>
        </p:txBody>
      </p:sp>
      <p:sp>
        <p:nvSpPr>
          <p:cNvPr id="31" name="iṩḻîḍê"/>
          <p:cNvSpPr/>
          <p:nvPr userDrawn="1"/>
        </p:nvSpPr>
        <p:spPr>
          <a:xfrm>
            <a:off x="7070260" y="632993"/>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32" name="iŝḷïḍê"/>
          <p:cNvSpPr/>
          <p:nvPr userDrawn="1"/>
        </p:nvSpPr>
        <p:spPr>
          <a:xfrm>
            <a:off x="7133559" y="569694"/>
            <a:ext cx="27521" cy="110086"/>
          </a:xfrm>
          <a:custGeom>
            <a:avLst/>
            <a:gdLst>
              <a:gd name="connsiteX0" fmla="*/ 0 w 0"/>
              <a:gd name="connsiteY0" fmla="*/ 0 h 110085"/>
              <a:gd name="connsiteX1" fmla="*/ 0 w 0"/>
              <a:gd name="connsiteY1" fmla="*/ 123847 h 110085"/>
            </a:gdLst>
            <a:ahLst/>
            <a:cxnLst>
              <a:cxn ang="0">
                <a:pos x="connsiteX0" y="connsiteY0"/>
              </a:cxn>
              <a:cxn ang="0">
                <a:pos x="connsiteX1" y="connsiteY1"/>
              </a:cxn>
            </a:cxnLst>
            <a:rect l="l" t="t" r="r" b="b"/>
            <a:pathLst>
              <a:path h="110085">
                <a:moveTo>
                  <a:pt x="0" y="0"/>
                </a:moveTo>
                <a:lnTo>
                  <a:pt x="0" y="123847"/>
                </a:lnTo>
              </a:path>
            </a:pathLst>
          </a:custGeom>
          <a:ln w="13761" cap="rnd">
            <a:solidFill>
              <a:srgbClr val="FFFFFF"/>
            </a:solidFill>
            <a:prstDash val="solid"/>
            <a:round/>
          </a:ln>
        </p:spPr>
        <p:txBody>
          <a:bodyPr rtlCol="0" anchor="ctr"/>
          <a:lstStyle/>
          <a:p>
            <a:endParaRPr lang="zh-CN" altLang="en-US"/>
          </a:p>
        </p:txBody>
      </p:sp>
      <p:sp>
        <p:nvSpPr>
          <p:cNvPr id="33" name="îṥlíḓè"/>
          <p:cNvSpPr/>
          <p:nvPr/>
        </p:nvSpPr>
        <p:spPr>
          <a:xfrm>
            <a:off x="10152662" y="2691598"/>
            <a:ext cx="440343" cy="440343"/>
          </a:xfrm>
          <a:custGeom>
            <a:avLst/>
            <a:gdLst>
              <a:gd name="connsiteX0" fmla="*/ 162376 w 440343"/>
              <a:gd name="connsiteY0" fmla="*/ 443095 h 440343"/>
              <a:gd name="connsiteX1" fmla="*/ 0 w 440343"/>
              <a:gd name="connsiteY1" fmla="*/ 162376 h 440343"/>
              <a:gd name="connsiteX2" fmla="*/ 280719 w 440343"/>
              <a:gd name="connsiteY2" fmla="*/ 0 h 440343"/>
              <a:gd name="connsiteX3" fmla="*/ 443095 w 440343"/>
              <a:gd name="connsiteY3" fmla="*/ 280719 h 440343"/>
              <a:gd name="connsiteX4" fmla="*/ 162376 w 440343"/>
              <a:gd name="connsiteY4" fmla="*/ 443095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162376" y="443095"/>
                </a:moveTo>
                <a:cubicBezTo>
                  <a:pt x="214668" y="239437"/>
                  <a:pt x="203659" y="217419"/>
                  <a:pt x="0" y="162376"/>
                </a:cubicBezTo>
                <a:cubicBezTo>
                  <a:pt x="203659" y="214667"/>
                  <a:pt x="225676" y="203659"/>
                  <a:pt x="280719" y="0"/>
                </a:cubicBezTo>
                <a:cubicBezTo>
                  <a:pt x="228429" y="203659"/>
                  <a:pt x="239437" y="225676"/>
                  <a:pt x="443095" y="280719"/>
                </a:cubicBezTo>
                <a:cubicBezTo>
                  <a:pt x="236685" y="228428"/>
                  <a:pt x="217419" y="239437"/>
                  <a:pt x="162376" y="443095"/>
                </a:cubicBezTo>
                <a:close/>
              </a:path>
            </a:pathLst>
          </a:custGeom>
          <a:solidFill>
            <a:srgbClr val="FFFFFF"/>
          </a:solidFill>
          <a:ln w="27521" cap="flat">
            <a:noFill/>
            <a:prstDash val="solid"/>
            <a:miter/>
          </a:ln>
        </p:spPr>
        <p:txBody>
          <a:bodyPr rtlCol="0" anchor="ctr"/>
          <a:lstStyle/>
          <a:p>
            <a:endParaRPr lang="zh-CN" altLang="en-US"/>
          </a:p>
        </p:txBody>
      </p:sp>
      <p:sp>
        <p:nvSpPr>
          <p:cNvPr id="34" name="ïSḻíḑê"/>
          <p:cNvSpPr/>
          <p:nvPr userDrawn="1"/>
        </p:nvSpPr>
        <p:spPr>
          <a:xfrm>
            <a:off x="3385139" y="1981544"/>
            <a:ext cx="275214" cy="275214"/>
          </a:xfrm>
          <a:custGeom>
            <a:avLst/>
            <a:gdLst>
              <a:gd name="connsiteX0" fmla="*/ 220172 w 275214"/>
              <a:gd name="connsiteY0" fmla="*/ 277967 h 275214"/>
              <a:gd name="connsiteX1" fmla="*/ 0 w 275214"/>
              <a:gd name="connsiteY1" fmla="*/ 220172 h 275214"/>
              <a:gd name="connsiteX2" fmla="*/ 57795 w 275214"/>
              <a:gd name="connsiteY2" fmla="*/ 0 h 275214"/>
              <a:gd name="connsiteX3" fmla="*/ 277967 w 275214"/>
              <a:gd name="connsiteY3" fmla="*/ 57795 h 275214"/>
              <a:gd name="connsiteX4" fmla="*/ 220172 w 275214"/>
              <a:gd name="connsiteY4" fmla="*/ 277967 h 2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14" h="275214">
                <a:moveTo>
                  <a:pt x="220172" y="277967"/>
                </a:moveTo>
                <a:cubicBezTo>
                  <a:pt x="145864" y="148616"/>
                  <a:pt x="129351" y="145864"/>
                  <a:pt x="0" y="220172"/>
                </a:cubicBezTo>
                <a:cubicBezTo>
                  <a:pt x="129351" y="145864"/>
                  <a:pt x="132103" y="129351"/>
                  <a:pt x="57795" y="0"/>
                </a:cubicBezTo>
                <a:cubicBezTo>
                  <a:pt x="132103" y="129351"/>
                  <a:pt x="148616" y="132103"/>
                  <a:pt x="277967" y="57795"/>
                </a:cubicBezTo>
                <a:cubicBezTo>
                  <a:pt x="151368" y="134855"/>
                  <a:pt x="145864" y="151368"/>
                  <a:pt x="220172" y="277967"/>
                </a:cubicBezTo>
                <a:close/>
              </a:path>
            </a:pathLst>
          </a:custGeom>
          <a:solidFill>
            <a:srgbClr val="FFFFFF"/>
          </a:solidFill>
          <a:ln w="27521" cap="flat">
            <a:noFill/>
            <a:prstDash val="solid"/>
            <a:miter/>
          </a:ln>
        </p:spPr>
        <p:txBody>
          <a:bodyPr rtlCol="0" anchor="ctr"/>
          <a:lstStyle/>
          <a:p>
            <a:endParaRPr lang="zh-CN" altLang="en-US"/>
          </a:p>
        </p:txBody>
      </p:sp>
      <p:sp>
        <p:nvSpPr>
          <p:cNvPr id="35" name="í$ļíḋé"/>
          <p:cNvSpPr/>
          <p:nvPr userDrawn="1"/>
        </p:nvSpPr>
        <p:spPr>
          <a:xfrm>
            <a:off x="6096001" y="1447628"/>
            <a:ext cx="1431115" cy="1431115"/>
          </a:xfrm>
          <a:custGeom>
            <a:avLst/>
            <a:gdLst>
              <a:gd name="connsiteX0" fmla="*/ 1436620 w 1431115"/>
              <a:gd name="connsiteY0" fmla="*/ 718310 h 1431115"/>
              <a:gd name="connsiteX1" fmla="*/ 718310 w 1431115"/>
              <a:gd name="connsiteY1" fmla="*/ 1436619 h 1431115"/>
              <a:gd name="connsiteX2" fmla="*/ 0 w 1431115"/>
              <a:gd name="connsiteY2" fmla="*/ 718310 h 1431115"/>
              <a:gd name="connsiteX3" fmla="*/ 718310 w 1431115"/>
              <a:gd name="connsiteY3" fmla="*/ 0 h 1431115"/>
              <a:gd name="connsiteX4" fmla="*/ 1436620 w 1431115"/>
              <a:gd name="connsiteY4" fmla="*/ 718310 h 1431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115" h="1431115">
                <a:moveTo>
                  <a:pt x="1436620" y="718310"/>
                </a:moveTo>
                <a:cubicBezTo>
                  <a:pt x="1436620" y="1115021"/>
                  <a:pt x="1115022" y="1436619"/>
                  <a:pt x="718310" y="1436619"/>
                </a:cubicBezTo>
                <a:cubicBezTo>
                  <a:pt x="321599" y="1436619"/>
                  <a:pt x="0" y="1115021"/>
                  <a:pt x="0" y="718310"/>
                </a:cubicBezTo>
                <a:cubicBezTo>
                  <a:pt x="0" y="321598"/>
                  <a:pt x="321598" y="0"/>
                  <a:pt x="718310" y="0"/>
                </a:cubicBezTo>
                <a:cubicBezTo>
                  <a:pt x="1115022" y="0"/>
                  <a:pt x="1436620" y="321598"/>
                  <a:pt x="1436620" y="71831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36" name="îśliďe"/>
          <p:cNvSpPr/>
          <p:nvPr userDrawn="1"/>
        </p:nvSpPr>
        <p:spPr>
          <a:xfrm>
            <a:off x="6310668" y="1662295"/>
            <a:ext cx="990772" cy="990772"/>
          </a:xfrm>
          <a:custGeom>
            <a:avLst/>
            <a:gdLst>
              <a:gd name="connsiteX0" fmla="*/ 1007285 w 990772"/>
              <a:gd name="connsiteY0" fmla="*/ 503642 h 990772"/>
              <a:gd name="connsiteX1" fmla="*/ 503642 w 990772"/>
              <a:gd name="connsiteY1" fmla="*/ 1007285 h 990772"/>
              <a:gd name="connsiteX2" fmla="*/ 0 w 990772"/>
              <a:gd name="connsiteY2" fmla="*/ 503642 h 990772"/>
              <a:gd name="connsiteX3" fmla="*/ 503642 w 990772"/>
              <a:gd name="connsiteY3" fmla="*/ 0 h 990772"/>
              <a:gd name="connsiteX4" fmla="*/ 1007285 w 990772"/>
              <a:gd name="connsiteY4" fmla="*/ 503642 h 990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772" h="990772">
                <a:moveTo>
                  <a:pt x="1007285" y="503642"/>
                </a:moveTo>
                <a:cubicBezTo>
                  <a:pt x="1007285" y="781796"/>
                  <a:pt x="781797" y="1007285"/>
                  <a:pt x="503642" y="1007285"/>
                </a:cubicBezTo>
                <a:cubicBezTo>
                  <a:pt x="225488" y="1007285"/>
                  <a:pt x="0" y="781796"/>
                  <a:pt x="0" y="503642"/>
                </a:cubicBezTo>
                <a:cubicBezTo>
                  <a:pt x="0" y="225488"/>
                  <a:pt x="225488" y="0"/>
                  <a:pt x="503642" y="0"/>
                </a:cubicBezTo>
                <a:cubicBezTo>
                  <a:pt x="781796" y="0"/>
                  <a:pt x="1007285" y="225488"/>
                  <a:pt x="1007285" y="503642"/>
                </a:cubicBezTo>
                <a:close/>
              </a:path>
            </a:pathLst>
          </a:custGeom>
          <a:solidFill>
            <a:srgbClr val="FFFFFF"/>
          </a:solidFill>
          <a:ln w="27521" cap="flat">
            <a:noFill/>
            <a:prstDash val="solid"/>
            <a:miter/>
          </a:ln>
        </p:spPr>
        <p:txBody>
          <a:bodyPr rtlCol="0" anchor="ctr"/>
          <a:lstStyle/>
          <a:p>
            <a:endParaRPr lang="zh-CN" altLang="en-US"/>
          </a:p>
        </p:txBody>
      </p:sp>
      <p:sp>
        <p:nvSpPr>
          <p:cNvPr id="37" name="í$ḻïďé"/>
          <p:cNvSpPr/>
          <p:nvPr userDrawn="1"/>
        </p:nvSpPr>
        <p:spPr>
          <a:xfrm>
            <a:off x="7116945" y="2102134"/>
            <a:ext cx="165129" cy="192650"/>
          </a:xfrm>
          <a:custGeom>
            <a:avLst/>
            <a:gdLst>
              <a:gd name="connsiteX0" fmla="*/ 102698 w 165128"/>
              <a:gd name="connsiteY0" fmla="*/ 12515 h 192650"/>
              <a:gd name="connsiteX1" fmla="*/ 152831 w 165128"/>
              <a:gd name="connsiteY1" fmla="*/ 119747 h 192650"/>
              <a:gd name="connsiteX2" fmla="*/ 67655 w 165128"/>
              <a:gd name="connsiteY2" fmla="*/ 201948 h 192650"/>
              <a:gd name="connsiteX3" fmla="*/ 17522 w 165128"/>
              <a:gd name="connsiteY3" fmla="*/ 94716 h 192650"/>
              <a:gd name="connsiteX4" fmla="*/ 102698 w 165128"/>
              <a:gd name="connsiteY4" fmla="*/ 12515 h 1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8" h="192650">
                <a:moveTo>
                  <a:pt x="102698" y="12515"/>
                </a:moveTo>
                <a:cubicBezTo>
                  <a:pt x="140062" y="19427"/>
                  <a:pt x="162508" y="67437"/>
                  <a:pt x="152831" y="119747"/>
                </a:cubicBezTo>
                <a:cubicBezTo>
                  <a:pt x="143154" y="172057"/>
                  <a:pt x="105019" y="208860"/>
                  <a:pt x="67655" y="201948"/>
                </a:cubicBezTo>
                <a:cubicBezTo>
                  <a:pt x="30290" y="195036"/>
                  <a:pt x="7845" y="147026"/>
                  <a:pt x="17522" y="94716"/>
                </a:cubicBezTo>
                <a:cubicBezTo>
                  <a:pt x="27198" y="42406"/>
                  <a:pt x="65333" y="5603"/>
                  <a:pt x="102698" y="12515"/>
                </a:cubicBezTo>
                <a:close/>
              </a:path>
            </a:pathLst>
          </a:custGeom>
          <a:solidFill>
            <a:srgbClr val="CBD1F2"/>
          </a:solidFill>
          <a:ln w="27521" cap="flat">
            <a:noFill/>
            <a:prstDash val="solid"/>
            <a:miter/>
          </a:ln>
        </p:spPr>
        <p:txBody>
          <a:bodyPr rtlCol="0" anchor="ctr"/>
          <a:lstStyle/>
          <a:p>
            <a:endParaRPr lang="zh-CN" altLang="en-US"/>
          </a:p>
        </p:txBody>
      </p:sp>
      <p:sp>
        <p:nvSpPr>
          <p:cNvPr id="38" name="iślîḋè"/>
          <p:cNvSpPr/>
          <p:nvPr userDrawn="1"/>
        </p:nvSpPr>
        <p:spPr>
          <a:xfrm>
            <a:off x="7143999" y="2319474"/>
            <a:ext cx="110086" cy="110086"/>
          </a:xfrm>
          <a:custGeom>
            <a:avLst/>
            <a:gdLst>
              <a:gd name="connsiteX0" fmla="*/ 86162 w 110085"/>
              <a:gd name="connsiteY0" fmla="*/ 20533 h 110085"/>
              <a:gd name="connsiteX1" fmla="*/ 87035 w 110085"/>
              <a:gd name="connsiteY1" fmla="*/ 81638 h 110085"/>
              <a:gd name="connsiteX2" fmla="*/ 29302 w 110085"/>
              <a:gd name="connsiteY2" fmla="*/ 101677 h 110085"/>
              <a:gd name="connsiteX3" fmla="*/ 28430 w 110085"/>
              <a:gd name="connsiteY3" fmla="*/ 40572 h 110085"/>
              <a:gd name="connsiteX4" fmla="*/ 86162 w 110085"/>
              <a:gd name="connsiteY4" fmla="*/ 20533 h 1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5" h="110085">
                <a:moveTo>
                  <a:pt x="86162" y="20533"/>
                </a:moveTo>
                <a:cubicBezTo>
                  <a:pt x="102346" y="31873"/>
                  <a:pt x="102736" y="59230"/>
                  <a:pt x="87035" y="81638"/>
                </a:cubicBezTo>
                <a:cubicBezTo>
                  <a:pt x="71333" y="104045"/>
                  <a:pt x="45486" y="113017"/>
                  <a:pt x="29302" y="101677"/>
                </a:cubicBezTo>
                <a:cubicBezTo>
                  <a:pt x="13119" y="90337"/>
                  <a:pt x="12729" y="62979"/>
                  <a:pt x="28430" y="40572"/>
                </a:cubicBezTo>
                <a:cubicBezTo>
                  <a:pt x="44132" y="18164"/>
                  <a:pt x="69979" y="9193"/>
                  <a:pt x="86162" y="20533"/>
                </a:cubicBezTo>
                <a:close/>
              </a:path>
            </a:pathLst>
          </a:custGeom>
          <a:solidFill>
            <a:srgbClr val="CBD1F2"/>
          </a:solidFill>
          <a:ln w="27521" cap="flat">
            <a:noFill/>
            <a:prstDash val="solid"/>
            <a:miter/>
          </a:ln>
        </p:spPr>
        <p:txBody>
          <a:bodyPr rtlCol="0" anchor="ctr"/>
          <a:lstStyle/>
          <a:p>
            <a:endParaRPr lang="zh-CN" altLang="en-US"/>
          </a:p>
        </p:txBody>
      </p:sp>
      <p:sp>
        <p:nvSpPr>
          <p:cNvPr id="39" name="ïŝ1îďé"/>
          <p:cNvSpPr/>
          <p:nvPr userDrawn="1"/>
        </p:nvSpPr>
        <p:spPr>
          <a:xfrm>
            <a:off x="7004544" y="2289928"/>
            <a:ext cx="137607" cy="165129"/>
          </a:xfrm>
          <a:custGeom>
            <a:avLst/>
            <a:gdLst>
              <a:gd name="connsiteX0" fmla="*/ 117309 w 137607"/>
              <a:gd name="connsiteY0" fmla="*/ 26860 h 165128"/>
              <a:gd name="connsiteX1" fmla="*/ 116117 w 137607"/>
              <a:gd name="connsiteY1" fmla="*/ 110057 h 165128"/>
              <a:gd name="connsiteX2" fmla="*/ 38308 w 137607"/>
              <a:gd name="connsiteY2" fmla="*/ 139533 h 165128"/>
              <a:gd name="connsiteX3" fmla="*/ 39500 w 137607"/>
              <a:gd name="connsiteY3" fmla="*/ 56337 h 165128"/>
              <a:gd name="connsiteX4" fmla="*/ 117309 w 137607"/>
              <a:gd name="connsiteY4" fmla="*/ 26860 h 165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65128">
                <a:moveTo>
                  <a:pt x="117309" y="26860"/>
                </a:moveTo>
                <a:cubicBezTo>
                  <a:pt x="138466" y="41695"/>
                  <a:pt x="137933" y="78943"/>
                  <a:pt x="116117" y="110057"/>
                </a:cubicBezTo>
                <a:cubicBezTo>
                  <a:pt x="94302" y="141170"/>
                  <a:pt x="59466" y="154368"/>
                  <a:pt x="38308" y="139533"/>
                </a:cubicBezTo>
                <a:cubicBezTo>
                  <a:pt x="17151" y="124699"/>
                  <a:pt x="17685" y="87450"/>
                  <a:pt x="39500" y="56337"/>
                </a:cubicBezTo>
                <a:cubicBezTo>
                  <a:pt x="61315" y="25223"/>
                  <a:pt x="96152" y="12026"/>
                  <a:pt x="117309" y="26860"/>
                </a:cubicBezTo>
                <a:close/>
              </a:path>
            </a:pathLst>
          </a:custGeom>
          <a:solidFill>
            <a:srgbClr val="CBD1F2"/>
          </a:solidFill>
          <a:ln w="27521" cap="flat">
            <a:noFill/>
            <a:prstDash val="solid"/>
            <a:miter/>
          </a:ln>
        </p:spPr>
        <p:txBody>
          <a:bodyPr rtlCol="0" anchor="ctr"/>
          <a:lstStyle/>
          <a:p>
            <a:endParaRPr lang="zh-CN" altLang="en-US"/>
          </a:p>
        </p:txBody>
      </p:sp>
      <p:sp>
        <p:nvSpPr>
          <p:cNvPr id="40" name="iṧḻïḋè"/>
          <p:cNvSpPr/>
          <p:nvPr/>
        </p:nvSpPr>
        <p:spPr>
          <a:xfrm>
            <a:off x="10626031" y="1417355"/>
            <a:ext cx="825643" cy="825643"/>
          </a:xfrm>
          <a:custGeom>
            <a:avLst/>
            <a:gdLst>
              <a:gd name="connsiteX0" fmla="*/ 847660 w 825643"/>
              <a:gd name="connsiteY0" fmla="*/ 423830 h 825643"/>
              <a:gd name="connsiteX1" fmla="*/ 423830 w 825643"/>
              <a:gd name="connsiteY1" fmla="*/ 847661 h 825643"/>
              <a:gd name="connsiteX2" fmla="*/ 0 w 825643"/>
              <a:gd name="connsiteY2" fmla="*/ 423830 h 825643"/>
              <a:gd name="connsiteX3" fmla="*/ 423830 w 825643"/>
              <a:gd name="connsiteY3" fmla="*/ 0 h 825643"/>
              <a:gd name="connsiteX4" fmla="*/ 847660 w 825643"/>
              <a:gd name="connsiteY4" fmla="*/ 42383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3" h="825643">
                <a:moveTo>
                  <a:pt x="847660" y="423830"/>
                </a:moveTo>
                <a:cubicBezTo>
                  <a:pt x="847660" y="657905"/>
                  <a:pt x="657905" y="847661"/>
                  <a:pt x="423830" y="847661"/>
                </a:cubicBezTo>
                <a:cubicBezTo>
                  <a:pt x="189755" y="847661"/>
                  <a:pt x="0" y="657905"/>
                  <a:pt x="0" y="423830"/>
                </a:cubicBezTo>
                <a:cubicBezTo>
                  <a:pt x="0" y="189755"/>
                  <a:pt x="189755" y="0"/>
                  <a:pt x="423830" y="0"/>
                </a:cubicBezTo>
                <a:cubicBezTo>
                  <a:pt x="657905" y="0"/>
                  <a:pt x="847660" y="189755"/>
                  <a:pt x="847660" y="423830"/>
                </a:cubicBezTo>
                <a:close/>
              </a:path>
            </a:pathLst>
          </a:custGeom>
          <a:solidFill>
            <a:srgbClr val="FFC72B"/>
          </a:solidFill>
          <a:ln w="27521" cap="flat">
            <a:noFill/>
            <a:prstDash val="solid"/>
            <a:miter/>
          </a:ln>
        </p:spPr>
        <p:txBody>
          <a:bodyPr rtlCol="0" anchor="ctr"/>
          <a:lstStyle/>
          <a:p>
            <a:endParaRPr lang="zh-CN" altLang="en-US"/>
          </a:p>
        </p:txBody>
      </p:sp>
      <p:sp>
        <p:nvSpPr>
          <p:cNvPr id="41" name="iŝľiḋe"/>
          <p:cNvSpPr/>
          <p:nvPr/>
        </p:nvSpPr>
        <p:spPr>
          <a:xfrm>
            <a:off x="10689330" y="1857698"/>
            <a:ext cx="770600" cy="302736"/>
          </a:xfrm>
          <a:custGeom>
            <a:avLst/>
            <a:gdLst>
              <a:gd name="connsiteX0" fmla="*/ 754087 w 770600"/>
              <a:gd name="connsiteY0" fmla="*/ 137607 h 302735"/>
              <a:gd name="connsiteX1" fmla="*/ 784361 w 770600"/>
              <a:gd name="connsiteY1" fmla="*/ 0 h 302735"/>
              <a:gd name="connsiteX2" fmla="*/ 401813 w 770600"/>
              <a:gd name="connsiteY2" fmla="*/ 137607 h 302735"/>
              <a:gd name="connsiteX3" fmla="*/ 0 w 770600"/>
              <a:gd name="connsiteY3" fmla="*/ 203659 h 302735"/>
              <a:gd name="connsiteX4" fmla="*/ 93573 w 770600"/>
              <a:gd name="connsiteY4" fmla="*/ 308240 h 302735"/>
              <a:gd name="connsiteX5" fmla="*/ 429335 w 770600"/>
              <a:gd name="connsiteY5" fmla="*/ 244941 h 302735"/>
              <a:gd name="connsiteX6" fmla="*/ 754087 w 770600"/>
              <a:gd name="connsiteY6" fmla="*/ 137607 h 30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0600" h="302735">
                <a:moveTo>
                  <a:pt x="754087" y="137607"/>
                </a:moveTo>
                <a:cubicBezTo>
                  <a:pt x="770600" y="93573"/>
                  <a:pt x="781609" y="49539"/>
                  <a:pt x="784361" y="0"/>
                </a:cubicBezTo>
                <a:cubicBezTo>
                  <a:pt x="690788" y="49539"/>
                  <a:pt x="555934" y="99077"/>
                  <a:pt x="401813" y="137607"/>
                </a:cubicBezTo>
                <a:cubicBezTo>
                  <a:pt x="250445" y="176137"/>
                  <a:pt x="107333" y="198154"/>
                  <a:pt x="0" y="203659"/>
                </a:cubicBezTo>
                <a:cubicBezTo>
                  <a:pt x="24769" y="244941"/>
                  <a:pt x="55043" y="277967"/>
                  <a:pt x="93573" y="308240"/>
                </a:cubicBezTo>
                <a:cubicBezTo>
                  <a:pt x="195402" y="297232"/>
                  <a:pt x="310993" y="275214"/>
                  <a:pt x="429335" y="244941"/>
                </a:cubicBezTo>
                <a:cubicBezTo>
                  <a:pt x="547677" y="214667"/>
                  <a:pt x="657762" y="176137"/>
                  <a:pt x="754087" y="137607"/>
                </a:cubicBezTo>
                <a:close/>
              </a:path>
            </a:pathLst>
          </a:custGeom>
          <a:solidFill>
            <a:srgbClr val="FF8026"/>
          </a:solidFill>
          <a:ln w="27521" cap="flat">
            <a:noFill/>
            <a:prstDash val="solid"/>
            <a:miter/>
          </a:ln>
        </p:spPr>
        <p:txBody>
          <a:bodyPr rtlCol="0" anchor="ctr"/>
          <a:lstStyle/>
          <a:p>
            <a:endParaRPr lang="zh-CN" altLang="en-US"/>
          </a:p>
        </p:txBody>
      </p:sp>
      <p:sp>
        <p:nvSpPr>
          <p:cNvPr id="42" name="îṣļïdé"/>
          <p:cNvSpPr/>
          <p:nvPr/>
        </p:nvSpPr>
        <p:spPr>
          <a:xfrm>
            <a:off x="10318615" y="1561383"/>
            <a:ext cx="1458637" cy="550429"/>
          </a:xfrm>
          <a:custGeom>
            <a:avLst/>
            <a:gdLst>
              <a:gd name="connsiteX0" fmla="*/ 1055999 w 1458636"/>
              <a:gd name="connsiteY0" fmla="*/ 7339 h 550428"/>
              <a:gd name="connsiteX1" fmla="*/ 1089025 w 1458636"/>
              <a:gd name="connsiteY1" fmla="*/ 54126 h 550428"/>
              <a:gd name="connsiteX2" fmla="*/ 1281675 w 1458636"/>
              <a:gd name="connsiteY2" fmla="*/ 100912 h 550428"/>
              <a:gd name="connsiteX3" fmla="*/ 756015 w 1458636"/>
              <a:gd name="connsiteY3" fmla="*/ 373374 h 550428"/>
              <a:gd name="connsiteX4" fmla="*/ 164304 w 1458636"/>
              <a:gd name="connsiteY4" fmla="*/ 392639 h 550428"/>
              <a:gd name="connsiteX5" fmla="*/ 307416 w 1458636"/>
              <a:gd name="connsiteY5" fmla="*/ 257784 h 550428"/>
              <a:gd name="connsiteX6" fmla="*/ 315672 w 1458636"/>
              <a:gd name="connsiteY6" fmla="*/ 199989 h 550428"/>
              <a:gd name="connsiteX7" fmla="*/ 1928 w 1458636"/>
              <a:gd name="connsiteY7" fmla="*/ 469699 h 550428"/>
              <a:gd name="connsiteX8" fmla="*/ 783537 w 1458636"/>
              <a:gd name="connsiteY8" fmla="*/ 483460 h 550428"/>
              <a:gd name="connsiteX9" fmla="*/ 1460564 w 1458636"/>
              <a:gd name="connsiteY9" fmla="*/ 89903 h 550428"/>
              <a:gd name="connsiteX10" fmla="*/ 1055999 w 1458636"/>
              <a:gd name="connsiteY10" fmla="*/ 7339 h 55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8636" h="550428">
                <a:moveTo>
                  <a:pt x="1055999" y="7339"/>
                </a:moveTo>
                <a:cubicBezTo>
                  <a:pt x="1069760" y="21100"/>
                  <a:pt x="1080769" y="37613"/>
                  <a:pt x="1089025" y="54126"/>
                </a:cubicBezTo>
                <a:cubicBezTo>
                  <a:pt x="1199111" y="51373"/>
                  <a:pt x="1270667" y="65134"/>
                  <a:pt x="1281675" y="100912"/>
                </a:cubicBezTo>
                <a:cubicBezTo>
                  <a:pt x="1300940" y="172468"/>
                  <a:pt x="1064256" y="293562"/>
                  <a:pt x="756015" y="373374"/>
                </a:cubicBezTo>
                <a:cubicBezTo>
                  <a:pt x="447776" y="453186"/>
                  <a:pt x="183570" y="461443"/>
                  <a:pt x="164304" y="392639"/>
                </a:cubicBezTo>
                <a:cubicBezTo>
                  <a:pt x="156048" y="356861"/>
                  <a:pt x="211091" y="307323"/>
                  <a:pt x="307416" y="257784"/>
                </a:cubicBezTo>
                <a:cubicBezTo>
                  <a:pt x="307416" y="238519"/>
                  <a:pt x="310168" y="219254"/>
                  <a:pt x="315672" y="199989"/>
                </a:cubicBezTo>
                <a:cubicBezTo>
                  <a:pt x="109261" y="290810"/>
                  <a:pt x="-17337" y="392639"/>
                  <a:pt x="1928" y="469699"/>
                </a:cubicBezTo>
                <a:cubicBezTo>
                  <a:pt x="32202" y="582537"/>
                  <a:pt x="381723" y="588042"/>
                  <a:pt x="783537" y="483460"/>
                </a:cubicBezTo>
                <a:cubicBezTo>
                  <a:pt x="1188102" y="376126"/>
                  <a:pt x="1490838" y="199989"/>
                  <a:pt x="1460564" y="89903"/>
                </a:cubicBezTo>
                <a:cubicBezTo>
                  <a:pt x="1441299" y="12843"/>
                  <a:pt x="1278923" y="-14678"/>
                  <a:pt x="1055999" y="7339"/>
                </a:cubicBezTo>
                <a:close/>
              </a:path>
            </a:pathLst>
          </a:custGeom>
          <a:solidFill>
            <a:srgbClr val="FFFFFF"/>
          </a:solidFill>
          <a:ln w="27521" cap="flat">
            <a:noFill/>
            <a:prstDash val="solid"/>
            <a:miter/>
          </a:ln>
        </p:spPr>
        <p:txBody>
          <a:bodyPr rtlCol="0" anchor="ctr"/>
          <a:lstStyle/>
          <a:p>
            <a:endParaRPr lang="zh-CN" altLang="en-US"/>
          </a:p>
        </p:txBody>
      </p:sp>
      <p:sp>
        <p:nvSpPr>
          <p:cNvPr id="43" name="îş1iḋè"/>
          <p:cNvSpPr/>
          <p:nvPr/>
        </p:nvSpPr>
        <p:spPr>
          <a:xfrm>
            <a:off x="11087871" y="1451417"/>
            <a:ext cx="220172" cy="220172"/>
          </a:xfrm>
          <a:custGeom>
            <a:avLst/>
            <a:gdLst>
              <a:gd name="connsiteX0" fmla="*/ 160664 w 220171"/>
              <a:gd name="connsiteY0" fmla="*/ 59365 h 220171"/>
              <a:gd name="connsiteX1" fmla="*/ 194116 w 220171"/>
              <a:gd name="connsiteY1" fmla="*/ 172913 h 220171"/>
              <a:gd name="connsiteX2" fmla="*/ 75856 w 220171"/>
              <a:gd name="connsiteY2" fmla="*/ 167731 h 220171"/>
              <a:gd name="connsiteX3" fmla="*/ 42404 w 220171"/>
              <a:gd name="connsiteY3" fmla="*/ 54183 h 220171"/>
              <a:gd name="connsiteX4" fmla="*/ 160664 w 220171"/>
              <a:gd name="connsiteY4" fmla="*/ 59365 h 220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71" h="220171">
                <a:moveTo>
                  <a:pt x="160664" y="59365"/>
                </a:moveTo>
                <a:cubicBezTo>
                  <a:pt x="202558" y="92151"/>
                  <a:pt x="217535" y="142989"/>
                  <a:pt x="194116" y="172913"/>
                </a:cubicBezTo>
                <a:cubicBezTo>
                  <a:pt x="170697" y="202837"/>
                  <a:pt x="117750" y="200517"/>
                  <a:pt x="75856" y="167731"/>
                </a:cubicBezTo>
                <a:cubicBezTo>
                  <a:pt x="33962" y="134944"/>
                  <a:pt x="18985" y="84107"/>
                  <a:pt x="42404" y="54183"/>
                </a:cubicBezTo>
                <a:cubicBezTo>
                  <a:pt x="65823" y="24258"/>
                  <a:pt x="118769" y="26578"/>
                  <a:pt x="160664" y="59365"/>
                </a:cubicBezTo>
                <a:close/>
              </a:path>
            </a:pathLst>
          </a:custGeom>
          <a:solidFill>
            <a:srgbClr val="FF8026"/>
          </a:solidFill>
          <a:ln w="27521" cap="flat">
            <a:noFill/>
            <a:prstDash val="solid"/>
            <a:miter/>
          </a:ln>
        </p:spPr>
        <p:txBody>
          <a:bodyPr rtlCol="0" anchor="ctr"/>
          <a:lstStyle/>
          <a:p>
            <a:endParaRPr lang="zh-CN" altLang="en-US"/>
          </a:p>
        </p:txBody>
      </p:sp>
      <p:sp>
        <p:nvSpPr>
          <p:cNvPr id="44" name="ïṥḻíḑè"/>
          <p:cNvSpPr/>
          <p:nvPr/>
        </p:nvSpPr>
        <p:spPr>
          <a:xfrm>
            <a:off x="11303251" y="1585819"/>
            <a:ext cx="82564" cy="110086"/>
          </a:xfrm>
          <a:custGeom>
            <a:avLst/>
            <a:gdLst>
              <a:gd name="connsiteX0" fmla="*/ 86328 w 82564"/>
              <a:gd name="connsiteY0" fmla="*/ 43965 h 110085"/>
              <a:gd name="connsiteX1" fmla="*/ 77398 w 82564"/>
              <a:gd name="connsiteY1" fmla="*/ 104414 h 110085"/>
              <a:gd name="connsiteX2" fmla="*/ 22823 w 82564"/>
              <a:gd name="connsiteY2" fmla="*/ 76931 h 110085"/>
              <a:gd name="connsiteX3" fmla="*/ 31753 w 82564"/>
              <a:gd name="connsiteY3" fmla="*/ 16483 h 110085"/>
              <a:gd name="connsiteX4" fmla="*/ 86328 w 82564"/>
              <a:gd name="connsiteY4" fmla="*/ 43965 h 1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110085">
                <a:moveTo>
                  <a:pt x="86328" y="43965"/>
                </a:moveTo>
                <a:cubicBezTo>
                  <a:pt x="98933" y="68247"/>
                  <a:pt x="94934" y="95311"/>
                  <a:pt x="77398" y="104414"/>
                </a:cubicBezTo>
                <a:cubicBezTo>
                  <a:pt x="59862" y="113517"/>
                  <a:pt x="35427" y="101212"/>
                  <a:pt x="22823" y="76931"/>
                </a:cubicBezTo>
                <a:cubicBezTo>
                  <a:pt x="10219" y="52649"/>
                  <a:pt x="14217" y="25586"/>
                  <a:pt x="31753" y="16483"/>
                </a:cubicBezTo>
                <a:cubicBezTo>
                  <a:pt x="49289" y="7380"/>
                  <a:pt x="73724" y="19684"/>
                  <a:pt x="86328" y="43965"/>
                </a:cubicBezTo>
                <a:close/>
              </a:path>
            </a:pathLst>
          </a:custGeom>
          <a:solidFill>
            <a:srgbClr val="FF8026"/>
          </a:solidFill>
          <a:ln w="27521" cap="flat">
            <a:noFill/>
            <a:prstDash val="solid"/>
            <a:miter/>
          </a:ln>
        </p:spPr>
        <p:txBody>
          <a:bodyPr rtlCol="0" anchor="ctr"/>
          <a:lstStyle/>
          <a:p>
            <a:endParaRPr lang="zh-CN" altLang="en-US"/>
          </a:p>
        </p:txBody>
      </p:sp>
      <p:sp>
        <p:nvSpPr>
          <p:cNvPr id="45" name="íşľîďe"/>
          <p:cNvSpPr/>
          <p:nvPr/>
        </p:nvSpPr>
        <p:spPr>
          <a:xfrm>
            <a:off x="11221665" y="1664342"/>
            <a:ext cx="137607" cy="165129"/>
          </a:xfrm>
          <a:custGeom>
            <a:avLst/>
            <a:gdLst>
              <a:gd name="connsiteX0" fmla="*/ 114738 w 137607"/>
              <a:gd name="connsiteY0" fmla="*/ 61084 h 165128"/>
              <a:gd name="connsiteX1" fmla="*/ 104864 w 137607"/>
              <a:gd name="connsiteY1" fmla="*/ 143699 h 165128"/>
              <a:gd name="connsiteX2" fmla="*/ 31663 w 137607"/>
              <a:gd name="connsiteY2" fmla="*/ 104146 h 165128"/>
              <a:gd name="connsiteX3" fmla="*/ 41537 w 137607"/>
              <a:gd name="connsiteY3" fmla="*/ 21531 h 165128"/>
              <a:gd name="connsiteX4" fmla="*/ 114738 w 137607"/>
              <a:gd name="connsiteY4" fmla="*/ 61084 h 165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65128">
                <a:moveTo>
                  <a:pt x="114738" y="61084"/>
                </a:moveTo>
                <a:cubicBezTo>
                  <a:pt x="132225" y="94820"/>
                  <a:pt x="127804" y="131807"/>
                  <a:pt x="104864" y="143699"/>
                </a:cubicBezTo>
                <a:cubicBezTo>
                  <a:pt x="81924" y="155590"/>
                  <a:pt x="49150" y="137882"/>
                  <a:pt x="31663" y="104146"/>
                </a:cubicBezTo>
                <a:cubicBezTo>
                  <a:pt x="14176" y="70411"/>
                  <a:pt x="18596" y="33423"/>
                  <a:pt x="41537" y="21531"/>
                </a:cubicBezTo>
                <a:cubicBezTo>
                  <a:pt x="64477" y="9640"/>
                  <a:pt x="97250" y="27348"/>
                  <a:pt x="114738" y="61084"/>
                </a:cubicBezTo>
                <a:close/>
              </a:path>
            </a:pathLst>
          </a:custGeom>
          <a:solidFill>
            <a:srgbClr val="FF8026"/>
          </a:solidFill>
          <a:ln w="27521" cap="flat">
            <a:noFill/>
            <a:prstDash val="solid"/>
            <a:miter/>
          </a:ln>
        </p:spPr>
        <p:txBody>
          <a:bodyPr rtlCol="0" anchor="ctr"/>
          <a:lstStyle/>
          <a:p>
            <a:endParaRPr lang="zh-CN" altLang="en-US"/>
          </a:p>
        </p:txBody>
      </p:sp>
      <p:sp>
        <p:nvSpPr>
          <p:cNvPr id="47" name="íṡḻîḑe"/>
          <p:cNvSpPr/>
          <p:nvPr userDrawn="1"/>
        </p:nvSpPr>
        <p:spPr>
          <a:xfrm>
            <a:off x="3660501" y="2416383"/>
            <a:ext cx="1954023" cy="577950"/>
          </a:xfrm>
          <a:custGeom>
            <a:avLst/>
            <a:gdLst>
              <a:gd name="connsiteX0" fmla="*/ 1975892 w 1954022"/>
              <a:gd name="connsiteY0" fmla="*/ 0 h 577950"/>
              <a:gd name="connsiteX1" fmla="*/ 104433 w 1954022"/>
              <a:gd name="connsiteY1" fmla="*/ 599967 h 577950"/>
              <a:gd name="connsiteX2" fmla="*/ 2604 w 1954022"/>
              <a:gd name="connsiteY2" fmla="*/ 542172 h 577950"/>
              <a:gd name="connsiteX3" fmla="*/ 60399 w 1954022"/>
              <a:gd name="connsiteY3" fmla="*/ 440343 h 577950"/>
              <a:gd name="connsiteX4" fmla="*/ 1975892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2" y="0"/>
                </a:moveTo>
                <a:cubicBezTo>
                  <a:pt x="1975892" y="0"/>
                  <a:pt x="148467" y="586207"/>
                  <a:pt x="104433" y="599967"/>
                </a:cubicBezTo>
                <a:cubicBezTo>
                  <a:pt x="60399" y="610976"/>
                  <a:pt x="13613" y="586207"/>
                  <a:pt x="2604" y="542172"/>
                </a:cubicBezTo>
                <a:cubicBezTo>
                  <a:pt x="-8405" y="498138"/>
                  <a:pt x="16365" y="451352"/>
                  <a:pt x="60399" y="440343"/>
                </a:cubicBezTo>
                <a:cubicBezTo>
                  <a:pt x="107185" y="423830"/>
                  <a:pt x="1975892" y="0"/>
                  <a:pt x="1975892"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48" name="íş1idé"/>
          <p:cNvSpPr/>
          <p:nvPr/>
        </p:nvSpPr>
        <p:spPr>
          <a:xfrm>
            <a:off x="9912421" y="689656"/>
            <a:ext cx="82564" cy="82564"/>
          </a:xfrm>
          <a:custGeom>
            <a:avLst/>
            <a:gdLst>
              <a:gd name="connsiteX0" fmla="*/ 90536 w 82564"/>
              <a:gd name="connsiteY0" fmla="*/ 39817 h 82564"/>
              <a:gd name="connsiteX1" fmla="*/ 61622 w 82564"/>
              <a:gd name="connsiteY1" fmla="*/ 90536 h 82564"/>
              <a:gd name="connsiteX2" fmla="*/ 10903 w 82564"/>
              <a:gd name="connsiteY2" fmla="*/ 61622 h 82564"/>
              <a:gd name="connsiteX3" fmla="*/ 39817 w 82564"/>
              <a:gd name="connsiteY3" fmla="*/ 10903 h 82564"/>
              <a:gd name="connsiteX4" fmla="*/ 90536 w 82564"/>
              <a:gd name="connsiteY4" fmla="*/ 39817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90536" y="39817"/>
                </a:moveTo>
                <a:cubicBezTo>
                  <a:pt x="96557" y="61807"/>
                  <a:pt x="83612" y="84515"/>
                  <a:pt x="61622" y="90536"/>
                </a:cubicBezTo>
                <a:cubicBezTo>
                  <a:pt x="39632" y="96557"/>
                  <a:pt x="16924" y="83612"/>
                  <a:pt x="10903" y="61622"/>
                </a:cubicBezTo>
                <a:cubicBezTo>
                  <a:pt x="4881" y="39632"/>
                  <a:pt x="17826" y="16924"/>
                  <a:pt x="39817" y="10903"/>
                </a:cubicBezTo>
                <a:cubicBezTo>
                  <a:pt x="61807" y="4881"/>
                  <a:pt x="84515" y="17827"/>
                  <a:pt x="90536" y="39817"/>
                </a:cubicBezTo>
                <a:close/>
              </a:path>
            </a:pathLst>
          </a:custGeom>
          <a:solidFill>
            <a:srgbClr val="FFFFFF"/>
          </a:solidFill>
          <a:ln w="27521" cap="flat">
            <a:noFill/>
            <a:prstDash val="solid"/>
            <a:miter/>
          </a:ln>
        </p:spPr>
        <p:txBody>
          <a:bodyPr rtlCol="0" anchor="ctr"/>
          <a:lstStyle/>
          <a:p>
            <a:endParaRPr lang="zh-CN" altLang="en-US"/>
          </a:p>
        </p:txBody>
      </p:sp>
      <p:sp>
        <p:nvSpPr>
          <p:cNvPr id="49" name="ïšļîdê"/>
          <p:cNvSpPr/>
          <p:nvPr/>
        </p:nvSpPr>
        <p:spPr>
          <a:xfrm>
            <a:off x="9880348" y="220172"/>
            <a:ext cx="1954023" cy="577950"/>
          </a:xfrm>
          <a:custGeom>
            <a:avLst/>
            <a:gdLst>
              <a:gd name="connsiteX0" fmla="*/ 1975891 w 1954022"/>
              <a:gd name="connsiteY0" fmla="*/ 0 h 577950"/>
              <a:gd name="connsiteX1" fmla="*/ 104433 w 1954022"/>
              <a:gd name="connsiteY1" fmla="*/ 599968 h 577950"/>
              <a:gd name="connsiteX2" fmla="*/ 2604 w 1954022"/>
              <a:gd name="connsiteY2" fmla="*/ 542173 h 577950"/>
              <a:gd name="connsiteX3" fmla="*/ 60399 w 1954022"/>
              <a:gd name="connsiteY3" fmla="*/ 440343 h 577950"/>
              <a:gd name="connsiteX4" fmla="*/ 1975891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1" y="0"/>
                </a:moveTo>
                <a:cubicBezTo>
                  <a:pt x="1975891" y="0"/>
                  <a:pt x="148467" y="586207"/>
                  <a:pt x="104433" y="599968"/>
                </a:cubicBezTo>
                <a:cubicBezTo>
                  <a:pt x="60399" y="610976"/>
                  <a:pt x="13612" y="586207"/>
                  <a:pt x="2604" y="542173"/>
                </a:cubicBezTo>
                <a:cubicBezTo>
                  <a:pt x="-8404" y="498138"/>
                  <a:pt x="16365" y="451352"/>
                  <a:pt x="60399" y="440343"/>
                </a:cubicBezTo>
                <a:cubicBezTo>
                  <a:pt x="107185" y="426582"/>
                  <a:pt x="1975891" y="0"/>
                  <a:pt x="1975891"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50" name="îSľîdé"/>
          <p:cNvSpPr/>
          <p:nvPr/>
        </p:nvSpPr>
        <p:spPr>
          <a:xfrm>
            <a:off x="7818843" y="5776752"/>
            <a:ext cx="990772" cy="935729"/>
          </a:xfrm>
          <a:custGeom>
            <a:avLst/>
            <a:gdLst>
              <a:gd name="connsiteX0" fmla="*/ 0 w 990772"/>
              <a:gd name="connsiteY0" fmla="*/ 0 h 935729"/>
              <a:gd name="connsiteX1" fmla="*/ 999028 w 990772"/>
              <a:gd name="connsiteY1" fmla="*/ 0 h 935729"/>
              <a:gd name="connsiteX2" fmla="*/ 999028 w 990772"/>
              <a:gd name="connsiteY2" fmla="*/ 949490 h 935729"/>
              <a:gd name="connsiteX3" fmla="*/ 0 w 990772"/>
              <a:gd name="connsiteY3" fmla="*/ 949490 h 935729"/>
            </a:gdLst>
            <a:ahLst/>
            <a:cxnLst>
              <a:cxn ang="0">
                <a:pos x="connsiteX0" y="connsiteY0"/>
              </a:cxn>
              <a:cxn ang="0">
                <a:pos x="connsiteX1" y="connsiteY1"/>
              </a:cxn>
              <a:cxn ang="0">
                <a:pos x="connsiteX2" y="connsiteY2"/>
              </a:cxn>
              <a:cxn ang="0">
                <a:pos x="connsiteX3" y="connsiteY3"/>
              </a:cxn>
            </a:cxnLst>
            <a:rect l="l" t="t" r="r" b="b"/>
            <a:pathLst>
              <a:path w="990772" h="935729">
                <a:moveTo>
                  <a:pt x="0" y="0"/>
                </a:moveTo>
                <a:lnTo>
                  <a:pt x="999028" y="0"/>
                </a:lnTo>
                <a:lnTo>
                  <a:pt x="999028" y="949490"/>
                </a:lnTo>
                <a:lnTo>
                  <a:pt x="0" y="949490"/>
                </a:lnTo>
                <a:close/>
              </a:path>
            </a:pathLst>
          </a:custGeom>
          <a:solidFill>
            <a:srgbClr val="E8C2A9"/>
          </a:solidFill>
          <a:ln w="27521" cap="flat">
            <a:noFill/>
            <a:prstDash val="solid"/>
            <a:miter/>
          </a:ln>
        </p:spPr>
        <p:txBody>
          <a:bodyPr rtlCol="0" anchor="ctr"/>
          <a:lstStyle/>
          <a:p>
            <a:endParaRPr lang="zh-CN" altLang="en-US"/>
          </a:p>
        </p:txBody>
      </p:sp>
      <p:sp>
        <p:nvSpPr>
          <p:cNvPr id="51" name="íş1ïḑe"/>
          <p:cNvSpPr/>
          <p:nvPr/>
        </p:nvSpPr>
        <p:spPr>
          <a:xfrm>
            <a:off x="8795855" y="5776752"/>
            <a:ext cx="27521" cy="935729"/>
          </a:xfrm>
          <a:custGeom>
            <a:avLst/>
            <a:gdLst>
              <a:gd name="connsiteX0" fmla="*/ 0 w 0"/>
              <a:gd name="connsiteY0" fmla="*/ 0 h 935729"/>
              <a:gd name="connsiteX1" fmla="*/ 22017 w 0"/>
              <a:gd name="connsiteY1" fmla="*/ 0 h 935729"/>
              <a:gd name="connsiteX2" fmla="*/ 22017 w 0"/>
              <a:gd name="connsiteY2" fmla="*/ 949490 h 935729"/>
              <a:gd name="connsiteX3" fmla="*/ 0 w 0"/>
              <a:gd name="connsiteY3" fmla="*/ 949490 h 935729"/>
            </a:gdLst>
            <a:ahLst/>
            <a:cxnLst>
              <a:cxn ang="0">
                <a:pos x="connsiteX0" y="connsiteY0"/>
              </a:cxn>
              <a:cxn ang="0">
                <a:pos x="connsiteX1" y="connsiteY1"/>
              </a:cxn>
              <a:cxn ang="0">
                <a:pos x="connsiteX2" y="connsiteY2"/>
              </a:cxn>
              <a:cxn ang="0">
                <a:pos x="connsiteX3" y="connsiteY3"/>
              </a:cxn>
            </a:cxnLst>
            <a:rect l="l" t="t" r="r" b="b"/>
            <a:pathLst>
              <a:path h="935729">
                <a:moveTo>
                  <a:pt x="0" y="0"/>
                </a:moveTo>
                <a:lnTo>
                  <a:pt x="22017" y="0"/>
                </a:lnTo>
                <a:lnTo>
                  <a:pt x="22017" y="949490"/>
                </a:lnTo>
                <a:lnTo>
                  <a:pt x="0" y="949490"/>
                </a:lnTo>
                <a:close/>
              </a:path>
            </a:pathLst>
          </a:custGeom>
          <a:solidFill>
            <a:srgbClr val="FFDBC4"/>
          </a:solidFill>
          <a:ln w="27521" cap="flat">
            <a:noFill/>
            <a:prstDash val="solid"/>
            <a:miter/>
          </a:ln>
        </p:spPr>
        <p:txBody>
          <a:bodyPr rtlCol="0" anchor="ctr"/>
          <a:lstStyle/>
          <a:p>
            <a:endParaRPr lang="zh-CN" altLang="en-US"/>
          </a:p>
        </p:txBody>
      </p:sp>
      <p:sp>
        <p:nvSpPr>
          <p:cNvPr id="52" name="ïşḷíḑé"/>
          <p:cNvSpPr/>
          <p:nvPr/>
        </p:nvSpPr>
        <p:spPr>
          <a:xfrm>
            <a:off x="8817872" y="5776752"/>
            <a:ext cx="990772" cy="935729"/>
          </a:xfrm>
          <a:custGeom>
            <a:avLst/>
            <a:gdLst>
              <a:gd name="connsiteX0" fmla="*/ 0 w 990772"/>
              <a:gd name="connsiteY0" fmla="*/ 0 h 935729"/>
              <a:gd name="connsiteX1" fmla="*/ 999028 w 990772"/>
              <a:gd name="connsiteY1" fmla="*/ 0 h 935729"/>
              <a:gd name="connsiteX2" fmla="*/ 999028 w 990772"/>
              <a:gd name="connsiteY2" fmla="*/ 949490 h 935729"/>
              <a:gd name="connsiteX3" fmla="*/ 0 w 990772"/>
              <a:gd name="connsiteY3" fmla="*/ 949490 h 935729"/>
            </a:gdLst>
            <a:ahLst/>
            <a:cxnLst>
              <a:cxn ang="0">
                <a:pos x="connsiteX0" y="connsiteY0"/>
              </a:cxn>
              <a:cxn ang="0">
                <a:pos x="connsiteX1" y="connsiteY1"/>
              </a:cxn>
              <a:cxn ang="0">
                <a:pos x="connsiteX2" y="connsiteY2"/>
              </a:cxn>
              <a:cxn ang="0">
                <a:pos x="connsiteX3" y="connsiteY3"/>
              </a:cxn>
            </a:cxnLst>
            <a:rect l="l" t="t" r="r" b="b"/>
            <a:pathLst>
              <a:path w="990772" h="935729">
                <a:moveTo>
                  <a:pt x="0" y="0"/>
                </a:moveTo>
                <a:lnTo>
                  <a:pt x="999028" y="0"/>
                </a:lnTo>
                <a:lnTo>
                  <a:pt x="999028" y="949490"/>
                </a:lnTo>
                <a:lnTo>
                  <a:pt x="0" y="949490"/>
                </a:lnTo>
                <a:close/>
              </a:path>
            </a:pathLst>
          </a:custGeom>
          <a:solidFill>
            <a:srgbClr val="D4A585"/>
          </a:solidFill>
          <a:ln w="27521" cap="flat">
            <a:noFill/>
            <a:prstDash val="solid"/>
            <a:miter/>
          </a:ln>
        </p:spPr>
        <p:txBody>
          <a:bodyPr rtlCol="0" anchor="ctr"/>
          <a:lstStyle/>
          <a:p>
            <a:endParaRPr lang="zh-CN" altLang="en-US"/>
          </a:p>
        </p:txBody>
      </p:sp>
      <p:sp>
        <p:nvSpPr>
          <p:cNvPr id="53" name="îSlïḓè"/>
          <p:cNvSpPr/>
          <p:nvPr/>
        </p:nvSpPr>
        <p:spPr>
          <a:xfrm>
            <a:off x="7417030" y="5440990"/>
            <a:ext cx="1376072" cy="330257"/>
          </a:xfrm>
          <a:custGeom>
            <a:avLst/>
            <a:gdLst>
              <a:gd name="connsiteX0" fmla="*/ 1400841 w 1376072"/>
              <a:gd name="connsiteY0" fmla="*/ 335762 h 330257"/>
              <a:gd name="connsiteX1" fmla="*/ 401813 w 1376072"/>
              <a:gd name="connsiteY1" fmla="*/ 335762 h 330257"/>
              <a:gd name="connsiteX2" fmla="*/ 0 w 1376072"/>
              <a:gd name="connsiteY2" fmla="*/ 0 h 330257"/>
              <a:gd name="connsiteX3" fmla="*/ 999028 w 1376072"/>
              <a:gd name="connsiteY3" fmla="*/ 0 h 330257"/>
            </a:gdLst>
            <a:ahLst/>
            <a:cxnLst>
              <a:cxn ang="0">
                <a:pos x="connsiteX0" y="connsiteY0"/>
              </a:cxn>
              <a:cxn ang="0">
                <a:pos x="connsiteX1" y="connsiteY1"/>
              </a:cxn>
              <a:cxn ang="0">
                <a:pos x="connsiteX2" y="connsiteY2"/>
              </a:cxn>
              <a:cxn ang="0">
                <a:pos x="connsiteX3" y="connsiteY3"/>
              </a:cxn>
            </a:cxnLst>
            <a:rect l="l" t="t" r="r" b="b"/>
            <a:pathLst>
              <a:path w="1376072" h="330257">
                <a:moveTo>
                  <a:pt x="1400841" y="335762"/>
                </a:moveTo>
                <a:lnTo>
                  <a:pt x="401813" y="335762"/>
                </a:lnTo>
                <a:lnTo>
                  <a:pt x="0" y="0"/>
                </a:lnTo>
                <a:lnTo>
                  <a:pt x="999028" y="0"/>
                </a:lnTo>
                <a:close/>
              </a:path>
            </a:pathLst>
          </a:custGeom>
          <a:solidFill>
            <a:srgbClr val="D4A585"/>
          </a:solidFill>
          <a:ln w="27521" cap="flat">
            <a:noFill/>
            <a:prstDash val="solid"/>
            <a:miter/>
          </a:ln>
        </p:spPr>
        <p:txBody>
          <a:bodyPr rtlCol="0" anchor="ctr"/>
          <a:lstStyle/>
          <a:p>
            <a:endParaRPr lang="zh-CN" altLang="en-US"/>
          </a:p>
        </p:txBody>
      </p:sp>
      <p:sp>
        <p:nvSpPr>
          <p:cNvPr id="54" name="iṧľíḍé"/>
          <p:cNvSpPr/>
          <p:nvPr/>
        </p:nvSpPr>
        <p:spPr>
          <a:xfrm>
            <a:off x="8817872" y="5440990"/>
            <a:ext cx="1403594" cy="330257"/>
          </a:xfrm>
          <a:custGeom>
            <a:avLst/>
            <a:gdLst>
              <a:gd name="connsiteX0" fmla="*/ 0 w 1403593"/>
              <a:gd name="connsiteY0" fmla="*/ 335762 h 330257"/>
              <a:gd name="connsiteX1" fmla="*/ 1001780 w 1403593"/>
              <a:gd name="connsiteY1" fmla="*/ 335762 h 330257"/>
              <a:gd name="connsiteX2" fmla="*/ 1403594 w 1403593"/>
              <a:gd name="connsiteY2" fmla="*/ 0 h 330257"/>
              <a:gd name="connsiteX3" fmla="*/ 401813 w 1403593"/>
              <a:gd name="connsiteY3" fmla="*/ 0 h 330257"/>
            </a:gdLst>
            <a:ahLst/>
            <a:cxnLst>
              <a:cxn ang="0">
                <a:pos x="connsiteX0" y="connsiteY0"/>
              </a:cxn>
              <a:cxn ang="0">
                <a:pos x="connsiteX1" y="connsiteY1"/>
              </a:cxn>
              <a:cxn ang="0">
                <a:pos x="connsiteX2" y="connsiteY2"/>
              </a:cxn>
              <a:cxn ang="0">
                <a:pos x="connsiteX3" y="connsiteY3"/>
              </a:cxn>
            </a:cxnLst>
            <a:rect l="l" t="t" r="r" b="b"/>
            <a:pathLst>
              <a:path w="1403593" h="330257">
                <a:moveTo>
                  <a:pt x="0" y="335762"/>
                </a:moveTo>
                <a:lnTo>
                  <a:pt x="1001780" y="335762"/>
                </a:lnTo>
                <a:lnTo>
                  <a:pt x="1403594" y="0"/>
                </a:lnTo>
                <a:lnTo>
                  <a:pt x="401813" y="0"/>
                </a:lnTo>
                <a:close/>
              </a:path>
            </a:pathLst>
          </a:custGeom>
          <a:solidFill>
            <a:srgbClr val="AD7A5F"/>
          </a:solidFill>
          <a:ln w="27521" cap="flat">
            <a:noFill/>
            <a:prstDash val="solid"/>
            <a:miter/>
          </a:ln>
        </p:spPr>
        <p:txBody>
          <a:bodyPr rtlCol="0" anchor="ctr"/>
          <a:lstStyle/>
          <a:p>
            <a:endParaRPr lang="zh-CN" altLang="en-US"/>
          </a:p>
        </p:txBody>
      </p:sp>
      <p:sp>
        <p:nvSpPr>
          <p:cNvPr id="55" name="ïšḻídê"/>
          <p:cNvSpPr/>
          <p:nvPr/>
        </p:nvSpPr>
        <p:spPr>
          <a:xfrm>
            <a:off x="8817872" y="5776751"/>
            <a:ext cx="990772" cy="467865"/>
          </a:xfrm>
          <a:custGeom>
            <a:avLst/>
            <a:gdLst>
              <a:gd name="connsiteX0" fmla="*/ 0 w 990772"/>
              <a:gd name="connsiteY0" fmla="*/ 0 h 467864"/>
              <a:gd name="connsiteX1" fmla="*/ 1001780 w 990772"/>
              <a:gd name="connsiteY1" fmla="*/ 476121 h 467864"/>
              <a:gd name="connsiteX2" fmla="*/ 1001780 w 990772"/>
              <a:gd name="connsiteY2" fmla="*/ 0 h 467864"/>
            </a:gdLst>
            <a:ahLst/>
            <a:cxnLst>
              <a:cxn ang="0">
                <a:pos x="connsiteX0" y="connsiteY0"/>
              </a:cxn>
              <a:cxn ang="0">
                <a:pos x="connsiteX1" y="connsiteY1"/>
              </a:cxn>
              <a:cxn ang="0">
                <a:pos x="connsiteX2" y="connsiteY2"/>
              </a:cxn>
            </a:cxnLst>
            <a:rect l="l" t="t" r="r" b="b"/>
            <a:pathLst>
              <a:path w="990772" h="467864">
                <a:moveTo>
                  <a:pt x="0" y="0"/>
                </a:moveTo>
                <a:lnTo>
                  <a:pt x="1001780" y="476121"/>
                </a:lnTo>
                <a:lnTo>
                  <a:pt x="1001780" y="0"/>
                </a:lnTo>
                <a:close/>
              </a:path>
            </a:pathLst>
          </a:custGeom>
          <a:solidFill>
            <a:srgbClr val="F0D8C7"/>
          </a:solidFill>
          <a:ln w="27521" cap="flat">
            <a:noFill/>
            <a:prstDash val="solid"/>
            <a:miter/>
          </a:ln>
        </p:spPr>
        <p:txBody>
          <a:bodyPr rtlCol="0" anchor="ctr"/>
          <a:lstStyle/>
          <a:p>
            <a:endParaRPr lang="zh-CN" altLang="en-US"/>
          </a:p>
        </p:txBody>
      </p:sp>
      <p:sp>
        <p:nvSpPr>
          <p:cNvPr id="56" name="îṧliḋé"/>
          <p:cNvSpPr/>
          <p:nvPr/>
        </p:nvSpPr>
        <p:spPr>
          <a:xfrm>
            <a:off x="8173870" y="6517079"/>
            <a:ext cx="275214" cy="192650"/>
          </a:xfrm>
          <a:custGeom>
            <a:avLst/>
            <a:gdLst>
              <a:gd name="connsiteX0" fmla="*/ 0 w 275214"/>
              <a:gd name="connsiteY0" fmla="*/ 209163 h 192650"/>
              <a:gd name="connsiteX1" fmla="*/ 0 w 275214"/>
              <a:gd name="connsiteY1" fmla="*/ 0 h 192650"/>
              <a:gd name="connsiteX2" fmla="*/ 35778 w 275214"/>
              <a:gd name="connsiteY2" fmla="*/ 19265 h 192650"/>
              <a:gd name="connsiteX3" fmla="*/ 71556 w 275214"/>
              <a:gd name="connsiteY3" fmla="*/ 0 h 192650"/>
              <a:gd name="connsiteX4" fmla="*/ 107333 w 275214"/>
              <a:gd name="connsiteY4" fmla="*/ 19265 h 192650"/>
              <a:gd name="connsiteX5" fmla="*/ 145863 w 275214"/>
              <a:gd name="connsiteY5" fmla="*/ 0 h 192650"/>
              <a:gd name="connsiteX6" fmla="*/ 181642 w 275214"/>
              <a:gd name="connsiteY6" fmla="*/ 19265 h 192650"/>
              <a:gd name="connsiteX7" fmla="*/ 217419 w 275214"/>
              <a:gd name="connsiteY7" fmla="*/ 0 h 192650"/>
              <a:gd name="connsiteX8" fmla="*/ 253198 w 275214"/>
              <a:gd name="connsiteY8" fmla="*/ 19265 h 192650"/>
              <a:gd name="connsiteX9" fmla="*/ 288975 w 275214"/>
              <a:gd name="connsiteY9" fmla="*/ 0 h 192650"/>
              <a:gd name="connsiteX10" fmla="*/ 288975 w 275214"/>
              <a:gd name="connsiteY10" fmla="*/ 209163 h 19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214" h="192650">
                <a:moveTo>
                  <a:pt x="0" y="209163"/>
                </a:moveTo>
                <a:lnTo>
                  <a:pt x="0" y="0"/>
                </a:lnTo>
                <a:lnTo>
                  <a:pt x="35778" y="19265"/>
                </a:lnTo>
                <a:lnTo>
                  <a:pt x="71556" y="0"/>
                </a:lnTo>
                <a:lnTo>
                  <a:pt x="107333" y="19265"/>
                </a:lnTo>
                <a:lnTo>
                  <a:pt x="145863" y="0"/>
                </a:lnTo>
                <a:lnTo>
                  <a:pt x="181642" y="19265"/>
                </a:lnTo>
                <a:lnTo>
                  <a:pt x="217419" y="0"/>
                </a:lnTo>
                <a:lnTo>
                  <a:pt x="253198" y="19265"/>
                </a:lnTo>
                <a:lnTo>
                  <a:pt x="288975" y="0"/>
                </a:lnTo>
                <a:lnTo>
                  <a:pt x="288975" y="209163"/>
                </a:lnTo>
                <a:close/>
              </a:path>
            </a:pathLst>
          </a:custGeom>
          <a:solidFill>
            <a:srgbClr val="AD7A5F"/>
          </a:solidFill>
          <a:ln w="27521" cap="flat">
            <a:noFill/>
            <a:prstDash val="solid"/>
            <a:miter/>
          </a:ln>
        </p:spPr>
        <p:txBody>
          <a:bodyPr rtlCol="0" anchor="ctr"/>
          <a:lstStyle/>
          <a:p>
            <a:endParaRPr lang="zh-CN" altLang="en-US"/>
          </a:p>
        </p:txBody>
      </p:sp>
      <p:sp>
        <p:nvSpPr>
          <p:cNvPr id="57" name="iṡlïḋe"/>
          <p:cNvSpPr/>
          <p:nvPr/>
        </p:nvSpPr>
        <p:spPr>
          <a:xfrm>
            <a:off x="8259187" y="6335437"/>
            <a:ext cx="110086" cy="27521"/>
          </a:xfrm>
          <a:custGeom>
            <a:avLst/>
            <a:gdLst>
              <a:gd name="connsiteX0" fmla="*/ 121094 w 110085"/>
              <a:gd name="connsiteY0" fmla="*/ 11009 h 0"/>
              <a:gd name="connsiteX1" fmla="*/ 110086 w 110085"/>
              <a:gd name="connsiteY1" fmla="*/ 22017 h 0"/>
              <a:gd name="connsiteX2" fmla="*/ 11008 w 110085"/>
              <a:gd name="connsiteY2" fmla="*/ 22017 h 0"/>
              <a:gd name="connsiteX3" fmla="*/ 0 w 110085"/>
              <a:gd name="connsiteY3" fmla="*/ 11009 h 0"/>
              <a:gd name="connsiteX4" fmla="*/ 0 w 110085"/>
              <a:gd name="connsiteY4" fmla="*/ 11009 h 0"/>
              <a:gd name="connsiteX5" fmla="*/ 11008 w 110085"/>
              <a:gd name="connsiteY5" fmla="*/ 0 h 0"/>
              <a:gd name="connsiteX6" fmla="*/ 110086 w 110085"/>
              <a:gd name="connsiteY6" fmla="*/ 0 h 0"/>
              <a:gd name="connsiteX7" fmla="*/ 121094 w 110085"/>
              <a:gd name="connsiteY7" fmla="*/ 11009 h 0"/>
              <a:gd name="connsiteX8" fmla="*/ 121094 w 110085"/>
              <a:gd name="connsiteY8" fmla="*/ 11009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85">
                <a:moveTo>
                  <a:pt x="121094" y="11009"/>
                </a:moveTo>
                <a:cubicBezTo>
                  <a:pt x="121094" y="16513"/>
                  <a:pt x="115590" y="22017"/>
                  <a:pt x="110086" y="22017"/>
                </a:cubicBezTo>
                <a:lnTo>
                  <a:pt x="11008" y="22017"/>
                </a:lnTo>
                <a:cubicBezTo>
                  <a:pt x="5504" y="22017"/>
                  <a:pt x="0" y="16513"/>
                  <a:pt x="0" y="11009"/>
                </a:cubicBezTo>
                <a:lnTo>
                  <a:pt x="0" y="11009"/>
                </a:lnTo>
                <a:cubicBezTo>
                  <a:pt x="0" y="5504"/>
                  <a:pt x="5504" y="0"/>
                  <a:pt x="11008" y="0"/>
                </a:cubicBezTo>
                <a:lnTo>
                  <a:pt x="110086" y="0"/>
                </a:lnTo>
                <a:cubicBezTo>
                  <a:pt x="115590" y="0"/>
                  <a:pt x="121094" y="5504"/>
                  <a:pt x="121094" y="11009"/>
                </a:cubicBezTo>
                <a:lnTo>
                  <a:pt x="121094" y="11009"/>
                </a:lnTo>
                <a:close/>
              </a:path>
            </a:pathLst>
          </a:custGeom>
          <a:solidFill>
            <a:srgbClr val="AD7A5F"/>
          </a:solidFill>
          <a:ln w="27521" cap="flat">
            <a:noFill/>
            <a:prstDash val="solid"/>
            <a:miter/>
          </a:ln>
        </p:spPr>
        <p:txBody>
          <a:bodyPr rtlCol="0" anchor="ctr"/>
          <a:lstStyle/>
          <a:p>
            <a:endParaRPr lang="zh-CN" altLang="en-US"/>
          </a:p>
        </p:txBody>
      </p:sp>
      <p:sp>
        <p:nvSpPr>
          <p:cNvPr id="58" name="ïṡlïďe"/>
          <p:cNvSpPr/>
          <p:nvPr/>
        </p:nvSpPr>
        <p:spPr>
          <a:xfrm>
            <a:off x="8267443" y="6365711"/>
            <a:ext cx="82564" cy="27521"/>
          </a:xfrm>
          <a:custGeom>
            <a:avLst/>
            <a:gdLst>
              <a:gd name="connsiteX0" fmla="*/ 104582 w 82564"/>
              <a:gd name="connsiteY0" fmla="*/ 11008 h 0"/>
              <a:gd name="connsiteX1" fmla="*/ 93573 w 82564"/>
              <a:gd name="connsiteY1" fmla="*/ 22017 h 0"/>
              <a:gd name="connsiteX2" fmla="*/ 11008 w 82564"/>
              <a:gd name="connsiteY2" fmla="*/ 22017 h 0"/>
              <a:gd name="connsiteX3" fmla="*/ 0 w 82564"/>
              <a:gd name="connsiteY3" fmla="*/ 11008 h 0"/>
              <a:gd name="connsiteX4" fmla="*/ 0 w 82564"/>
              <a:gd name="connsiteY4" fmla="*/ 11008 h 0"/>
              <a:gd name="connsiteX5" fmla="*/ 11008 w 82564"/>
              <a:gd name="connsiteY5" fmla="*/ 0 h 0"/>
              <a:gd name="connsiteX6" fmla="*/ 93573 w 82564"/>
              <a:gd name="connsiteY6" fmla="*/ 0 h 0"/>
              <a:gd name="connsiteX7" fmla="*/ 104582 w 82564"/>
              <a:gd name="connsiteY7" fmla="*/ 11008 h 0"/>
              <a:gd name="connsiteX8" fmla="*/ 104582 w 82564"/>
              <a:gd name="connsiteY8" fmla="*/ 1100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4">
                <a:moveTo>
                  <a:pt x="104582" y="11008"/>
                </a:moveTo>
                <a:cubicBezTo>
                  <a:pt x="104582" y="16513"/>
                  <a:pt x="99077" y="22017"/>
                  <a:pt x="93573" y="22017"/>
                </a:cubicBezTo>
                <a:lnTo>
                  <a:pt x="11008" y="22017"/>
                </a:lnTo>
                <a:cubicBezTo>
                  <a:pt x="5505" y="22017"/>
                  <a:pt x="0" y="16513"/>
                  <a:pt x="0" y="11008"/>
                </a:cubicBezTo>
                <a:lnTo>
                  <a:pt x="0" y="11008"/>
                </a:lnTo>
                <a:cubicBezTo>
                  <a:pt x="0" y="5504"/>
                  <a:pt x="5505" y="0"/>
                  <a:pt x="11008" y="0"/>
                </a:cubicBezTo>
                <a:lnTo>
                  <a:pt x="93573" y="0"/>
                </a:lnTo>
                <a:cubicBezTo>
                  <a:pt x="99077" y="0"/>
                  <a:pt x="104582" y="5504"/>
                  <a:pt x="104582" y="11008"/>
                </a:cubicBezTo>
                <a:lnTo>
                  <a:pt x="104582" y="11008"/>
                </a:lnTo>
                <a:close/>
              </a:path>
            </a:pathLst>
          </a:custGeom>
          <a:solidFill>
            <a:srgbClr val="AD7A5F"/>
          </a:solidFill>
          <a:ln w="27521" cap="flat">
            <a:noFill/>
            <a:prstDash val="solid"/>
            <a:miter/>
          </a:ln>
        </p:spPr>
        <p:txBody>
          <a:bodyPr rtlCol="0" anchor="ctr"/>
          <a:lstStyle/>
          <a:p>
            <a:endParaRPr lang="zh-CN" altLang="en-US"/>
          </a:p>
        </p:txBody>
      </p:sp>
      <p:sp>
        <p:nvSpPr>
          <p:cNvPr id="59" name="îṣliḋè"/>
          <p:cNvSpPr/>
          <p:nvPr/>
        </p:nvSpPr>
        <p:spPr>
          <a:xfrm>
            <a:off x="8291133" y="6398736"/>
            <a:ext cx="27521" cy="27521"/>
          </a:xfrm>
          <a:custGeom>
            <a:avLst/>
            <a:gdLst>
              <a:gd name="connsiteX0" fmla="*/ 36858 w 27521"/>
              <a:gd name="connsiteY0" fmla="*/ 0 h 27521"/>
              <a:gd name="connsiteX1" fmla="*/ 17592 w 27521"/>
              <a:gd name="connsiteY1" fmla="*/ 0 h 27521"/>
              <a:gd name="connsiteX2" fmla="*/ 6584 w 27521"/>
              <a:gd name="connsiteY2" fmla="*/ 0 h 27521"/>
              <a:gd name="connsiteX3" fmla="*/ 1079 w 27521"/>
              <a:gd name="connsiteY3" fmla="*/ 8257 h 27521"/>
              <a:gd name="connsiteX4" fmla="*/ 6584 w 27521"/>
              <a:gd name="connsiteY4" fmla="*/ 19265 h 27521"/>
              <a:gd name="connsiteX5" fmla="*/ 17592 w 27521"/>
              <a:gd name="connsiteY5" fmla="*/ 27521 h 27521"/>
              <a:gd name="connsiteX6" fmla="*/ 34105 w 27521"/>
              <a:gd name="connsiteY6" fmla="*/ 27521 h 27521"/>
              <a:gd name="connsiteX7" fmla="*/ 45114 w 27521"/>
              <a:gd name="connsiteY7" fmla="*/ 19265 h 27521"/>
              <a:gd name="connsiteX8" fmla="*/ 50618 w 27521"/>
              <a:gd name="connsiteY8" fmla="*/ 8257 h 27521"/>
              <a:gd name="connsiteX9" fmla="*/ 45114 w 27521"/>
              <a:gd name="connsiteY9" fmla="*/ 0 h 27521"/>
              <a:gd name="connsiteX10" fmla="*/ 36858 w 27521"/>
              <a:gd name="connsiteY10" fmla="*/ 0 h 2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21" h="27521">
                <a:moveTo>
                  <a:pt x="36858" y="0"/>
                </a:moveTo>
                <a:cubicBezTo>
                  <a:pt x="31353" y="0"/>
                  <a:pt x="23097" y="0"/>
                  <a:pt x="17592" y="0"/>
                </a:cubicBezTo>
                <a:lnTo>
                  <a:pt x="6584" y="0"/>
                </a:lnTo>
                <a:cubicBezTo>
                  <a:pt x="1079" y="0"/>
                  <a:pt x="-1672" y="2752"/>
                  <a:pt x="1079" y="8257"/>
                </a:cubicBezTo>
                <a:lnTo>
                  <a:pt x="6584" y="19265"/>
                </a:lnTo>
                <a:cubicBezTo>
                  <a:pt x="9336" y="24769"/>
                  <a:pt x="14840" y="27521"/>
                  <a:pt x="17592" y="27521"/>
                </a:cubicBezTo>
                <a:cubicBezTo>
                  <a:pt x="23097" y="27521"/>
                  <a:pt x="31353" y="27521"/>
                  <a:pt x="34105" y="27521"/>
                </a:cubicBezTo>
                <a:cubicBezTo>
                  <a:pt x="36858" y="27521"/>
                  <a:pt x="45114" y="24769"/>
                  <a:pt x="45114" y="19265"/>
                </a:cubicBezTo>
                <a:lnTo>
                  <a:pt x="50618" y="8257"/>
                </a:lnTo>
                <a:cubicBezTo>
                  <a:pt x="53371" y="2752"/>
                  <a:pt x="50618" y="0"/>
                  <a:pt x="45114" y="0"/>
                </a:cubicBezTo>
                <a:lnTo>
                  <a:pt x="36858" y="0"/>
                </a:lnTo>
                <a:close/>
              </a:path>
            </a:pathLst>
          </a:custGeom>
          <a:solidFill>
            <a:srgbClr val="AD7A5F"/>
          </a:solidFill>
          <a:ln w="27521" cap="flat">
            <a:noFill/>
            <a:prstDash val="solid"/>
            <a:miter/>
          </a:ln>
        </p:spPr>
        <p:txBody>
          <a:bodyPr rtlCol="0" anchor="ctr"/>
          <a:lstStyle/>
          <a:p>
            <a:endParaRPr lang="zh-CN" altLang="en-US"/>
          </a:p>
        </p:txBody>
      </p:sp>
      <p:sp>
        <p:nvSpPr>
          <p:cNvPr id="60" name="iSľídê"/>
          <p:cNvSpPr/>
          <p:nvPr/>
        </p:nvSpPr>
        <p:spPr>
          <a:xfrm>
            <a:off x="8173870" y="5977658"/>
            <a:ext cx="275214" cy="330257"/>
          </a:xfrm>
          <a:custGeom>
            <a:avLst/>
            <a:gdLst>
              <a:gd name="connsiteX0" fmla="*/ 145863 w 275214"/>
              <a:gd name="connsiteY0" fmla="*/ 0 h 330257"/>
              <a:gd name="connsiteX1" fmla="*/ 0 w 275214"/>
              <a:gd name="connsiteY1" fmla="*/ 145864 h 330257"/>
              <a:gd name="connsiteX2" fmla="*/ 44034 w 275214"/>
              <a:gd name="connsiteY2" fmla="*/ 250445 h 330257"/>
              <a:gd name="connsiteX3" fmla="*/ 44034 w 275214"/>
              <a:gd name="connsiteY3" fmla="*/ 250445 h 330257"/>
              <a:gd name="connsiteX4" fmla="*/ 85317 w 275214"/>
              <a:gd name="connsiteY4" fmla="*/ 330257 h 330257"/>
              <a:gd name="connsiteX5" fmla="*/ 85317 w 275214"/>
              <a:gd name="connsiteY5" fmla="*/ 330257 h 330257"/>
              <a:gd name="connsiteX6" fmla="*/ 104581 w 275214"/>
              <a:gd name="connsiteY6" fmla="*/ 352275 h 330257"/>
              <a:gd name="connsiteX7" fmla="*/ 145863 w 275214"/>
              <a:gd name="connsiteY7" fmla="*/ 352275 h 330257"/>
              <a:gd name="connsiteX8" fmla="*/ 187145 w 275214"/>
              <a:gd name="connsiteY8" fmla="*/ 352275 h 330257"/>
              <a:gd name="connsiteX9" fmla="*/ 206411 w 275214"/>
              <a:gd name="connsiteY9" fmla="*/ 330257 h 330257"/>
              <a:gd name="connsiteX10" fmla="*/ 206411 w 275214"/>
              <a:gd name="connsiteY10" fmla="*/ 333010 h 330257"/>
              <a:gd name="connsiteX11" fmla="*/ 247693 w 275214"/>
              <a:gd name="connsiteY11" fmla="*/ 250445 h 330257"/>
              <a:gd name="connsiteX12" fmla="*/ 247693 w 275214"/>
              <a:gd name="connsiteY12" fmla="*/ 250445 h 330257"/>
              <a:gd name="connsiteX13" fmla="*/ 291727 w 275214"/>
              <a:gd name="connsiteY13" fmla="*/ 145864 h 330257"/>
              <a:gd name="connsiteX14" fmla="*/ 145863 w 275214"/>
              <a:gd name="connsiteY14"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5214" h="330257">
                <a:moveTo>
                  <a:pt x="145863" y="0"/>
                </a:moveTo>
                <a:cubicBezTo>
                  <a:pt x="63299" y="0"/>
                  <a:pt x="0" y="66052"/>
                  <a:pt x="0" y="145864"/>
                </a:cubicBezTo>
                <a:cubicBezTo>
                  <a:pt x="0" y="187146"/>
                  <a:pt x="16513" y="222924"/>
                  <a:pt x="44034" y="250445"/>
                </a:cubicBezTo>
                <a:lnTo>
                  <a:pt x="44034" y="250445"/>
                </a:lnTo>
                <a:cubicBezTo>
                  <a:pt x="68804" y="277967"/>
                  <a:pt x="79812" y="310992"/>
                  <a:pt x="85317" y="330257"/>
                </a:cubicBezTo>
                <a:lnTo>
                  <a:pt x="85317" y="330257"/>
                </a:lnTo>
                <a:cubicBezTo>
                  <a:pt x="88069" y="344018"/>
                  <a:pt x="99077" y="352275"/>
                  <a:pt x="104581" y="352275"/>
                </a:cubicBezTo>
                <a:lnTo>
                  <a:pt x="145863" y="352275"/>
                </a:lnTo>
                <a:lnTo>
                  <a:pt x="187145" y="352275"/>
                </a:lnTo>
                <a:cubicBezTo>
                  <a:pt x="192650" y="352275"/>
                  <a:pt x="203659" y="346770"/>
                  <a:pt x="206411" y="330257"/>
                </a:cubicBezTo>
                <a:lnTo>
                  <a:pt x="206411" y="333010"/>
                </a:lnTo>
                <a:cubicBezTo>
                  <a:pt x="211915" y="313745"/>
                  <a:pt x="222924" y="280719"/>
                  <a:pt x="247693" y="250445"/>
                </a:cubicBezTo>
                <a:lnTo>
                  <a:pt x="247693" y="250445"/>
                </a:lnTo>
                <a:cubicBezTo>
                  <a:pt x="275214" y="222924"/>
                  <a:pt x="291727" y="187146"/>
                  <a:pt x="291727" y="145864"/>
                </a:cubicBezTo>
                <a:cubicBezTo>
                  <a:pt x="291727" y="66052"/>
                  <a:pt x="225676" y="0"/>
                  <a:pt x="145863" y="0"/>
                </a:cubicBezTo>
                <a:close/>
              </a:path>
            </a:pathLst>
          </a:custGeom>
          <a:solidFill>
            <a:srgbClr val="AD7A5F"/>
          </a:solidFill>
          <a:ln w="27521" cap="flat">
            <a:noFill/>
            <a:prstDash val="solid"/>
            <a:miter/>
          </a:ln>
        </p:spPr>
        <p:txBody>
          <a:bodyPr rtlCol="0" anchor="ct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9" name="矩形 8"/>
          <p:cNvSpPr/>
          <p:nvPr userDrawn="1"/>
        </p:nvSpPr>
        <p:spPr>
          <a:xfrm>
            <a:off x="9602485" y="53262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45" name="íṡḷïḓê"/>
          <p:cNvSpPr/>
          <p:nvPr userDrawn="1"/>
        </p:nvSpPr>
        <p:spPr>
          <a:xfrm>
            <a:off x="-2359" y="-38530"/>
            <a:ext cx="12192000" cy="6896530"/>
          </a:xfrm>
          <a:prstGeom prst="rect">
            <a:avLst/>
          </a:prstGeom>
          <a:gradFill>
            <a:gsLst>
              <a:gs pos="0">
                <a:srgbClr val="81CBFF">
                  <a:alpha val="10000"/>
                </a:srgbClr>
              </a:gs>
              <a:gs pos="100000">
                <a:srgbClr val="4F86FF">
                  <a:alpha val="10000"/>
                </a:srgbClr>
              </a:gs>
            </a:gsLst>
            <a:lin ang="5400000" scaled="1"/>
          </a:gradFill>
          <a:ln w="27521" cap="flat">
            <a:noFill/>
            <a:prstDash val="solid"/>
            <a:miter/>
          </a:ln>
        </p:spPr>
        <p:txBody>
          <a:bodyPr rtlCol="0" anchor="ctr"/>
          <a:lstStyle/>
          <a:p>
            <a:endParaRPr lang="zh-CN" altLang="en-US"/>
          </a:p>
        </p:txBody>
      </p:sp>
      <p:sp>
        <p:nvSpPr>
          <p:cNvPr id="4" name="í$ḷîḑê"/>
          <p:cNvSpPr/>
          <p:nvPr userDrawn="1"/>
        </p:nvSpPr>
        <p:spPr>
          <a:xfrm>
            <a:off x="-2359" y="-38530"/>
            <a:ext cx="12192000" cy="873669"/>
          </a:xfrm>
          <a:prstGeom prst="rect">
            <a:avLst/>
          </a:prstGeom>
          <a:gradFill>
            <a:gsLst>
              <a:gs pos="0">
                <a:srgbClr val="2DAAFF"/>
              </a:gs>
              <a:gs pos="100000">
                <a:srgbClr val="4F86FF"/>
              </a:gs>
            </a:gsLst>
            <a:lin ang="5400000" scaled="1"/>
          </a:gradFill>
          <a:ln w="27521" cap="flat">
            <a:noFill/>
            <a:prstDash val="solid"/>
            <a:miter/>
          </a:ln>
        </p:spPr>
        <p:txBody>
          <a:bodyPr rtlCol="0" anchor="ctr"/>
          <a:lstStyle/>
          <a:p>
            <a:endParaRPr lang="zh-CN" altLang="en-US"/>
          </a:p>
        </p:txBody>
      </p:sp>
      <p:sp>
        <p:nvSpPr>
          <p:cNvPr id="18" name="i$ḷîḓé"/>
          <p:cNvSpPr/>
          <p:nvPr userDrawn="1"/>
        </p:nvSpPr>
        <p:spPr>
          <a:xfrm>
            <a:off x="2603530" y="253020"/>
            <a:ext cx="880686" cy="330257"/>
          </a:xfrm>
          <a:custGeom>
            <a:avLst/>
            <a:gdLst>
              <a:gd name="connsiteX0" fmla="*/ 0 w 880686"/>
              <a:gd name="connsiteY0" fmla="*/ 305488 h 330257"/>
              <a:gd name="connsiteX1" fmla="*/ 173385 w 880686"/>
              <a:gd name="connsiteY1" fmla="*/ 330257 h 330257"/>
              <a:gd name="connsiteX2" fmla="*/ 294480 w 880686"/>
              <a:gd name="connsiteY2" fmla="*/ 203659 h 330257"/>
              <a:gd name="connsiteX3" fmla="*/ 467865 w 880686"/>
              <a:gd name="connsiteY3" fmla="*/ 228428 h 330257"/>
              <a:gd name="connsiteX4" fmla="*/ 588959 w 880686"/>
              <a:gd name="connsiteY4" fmla="*/ 101829 h 330257"/>
              <a:gd name="connsiteX5" fmla="*/ 762344 w 880686"/>
              <a:gd name="connsiteY5" fmla="*/ 126599 h 330257"/>
              <a:gd name="connsiteX6" fmla="*/ 883438 w 880686"/>
              <a:gd name="connsiteY6"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686" h="330257">
                <a:moveTo>
                  <a:pt x="0" y="305488"/>
                </a:moveTo>
                <a:lnTo>
                  <a:pt x="173385" y="330257"/>
                </a:lnTo>
                <a:lnTo>
                  <a:pt x="294480" y="203659"/>
                </a:lnTo>
                <a:lnTo>
                  <a:pt x="467865" y="228428"/>
                </a:lnTo>
                <a:lnTo>
                  <a:pt x="588959" y="101829"/>
                </a:lnTo>
                <a:lnTo>
                  <a:pt x="762344" y="126599"/>
                </a:lnTo>
                <a:lnTo>
                  <a:pt x="883438" y="0"/>
                </a:lnTo>
              </a:path>
            </a:pathLst>
          </a:custGeom>
          <a:noFill/>
          <a:ln w="13761" cap="rnd">
            <a:solidFill>
              <a:srgbClr val="FFFFFF"/>
            </a:solidFill>
            <a:prstDash val="solid"/>
            <a:round/>
          </a:ln>
        </p:spPr>
        <p:txBody>
          <a:bodyPr rtlCol="0" anchor="ctr"/>
          <a:lstStyle/>
          <a:p>
            <a:endParaRPr lang="zh-CN" altLang="en-US"/>
          </a:p>
        </p:txBody>
      </p:sp>
      <p:sp>
        <p:nvSpPr>
          <p:cNvPr id="19" name="îşļíďé"/>
          <p:cNvSpPr/>
          <p:nvPr userDrawn="1"/>
        </p:nvSpPr>
        <p:spPr>
          <a:xfrm>
            <a:off x="11091143" y="12456"/>
            <a:ext cx="825643" cy="412822"/>
          </a:xfrm>
          <a:custGeom>
            <a:avLst/>
            <a:gdLst>
              <a:gd name="connsiteX0" fmla="*/ 0 w 825643"/>
              <a:gd name="connsiteY0" fmla="*/ 0 h 412821"/>
              <a:gd name="connsiteX1" fmla="*/ 101830 w 825643"/>
              <a:gd name="connsiteY1" fmla="*/ 143112 h 412821"/>
              <a:gd name="connsiteX2" fmla="*/ 277967 w 825643"/>
              <a:gd name="connsiteY2" fmla="*/ 145864 h 412821"/>
              <a:gd name="connsiteX3" fmla="*/ 377044 w 825643"/>
              <a:gd name="connsiteY3" fmla="*/ 288975 h 412821"/>
              <a:gd name="connsiteX4" fmla="*/ 553181 w 825643"/>
              <a:gd name="connsiteY4" fmla="*/ 291727 h 412821"/>
              <a:gd name="connsiteX5" fmla="*/ 655010 w 825643"/>
              <a:gd name="connsiteY5" fmla="*/ 434839 h 412821"/>
              <a:gd name="connsiteX6" fmla="*/ 828396 w 825643"/>
              <a:gd name="connsiteY6" fmla="*/ 437591 h 4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643" h="412821">
                <a:moveTo>
                  <a:pt x="0" y="0"/>
                </a:moveTo>
                <a:lnTo>
                  <a:pt x="101830" y="143112"/>
                </a:lnTo>
                <a:lnTo>
                  <a:pt x="277967" y="145864"/>
                </a:lnTo>
                <a:lnTo>
                  <a:pt x="377044" y="288975"/>
                </a:lnTo>
                <a:lnTo>
                  <a:pt x="553181" y="291727"/>
                </a:lnTo>
                <a:lnTo>
                  <a:pt x="655010" y="434839"/>
                </a:lnTo>
                <a:lnTo>
                  <a:pt x="828396" y="437591"/>
                </a:lnTo>
              </a:path>
            </a:pathLst>
          </a:custGeom>
          <a:noFill/>
          <a:ln w="13761" cap="rnd">
            <a:solidFill>
              <a:srgbClr val="FFFFFF"/>
            </a:solidFill>
            <a:prstDash val="solid"/>
            <a:round/>
          </a:ln>
        </p:spPr>
        <p:txBody>
          <a:bodyPr rtlCol="0" anchor="ctr"/>
          <a:lstStyle/>
          <a:p>
            <a:endParaRPr lang="zh-CN" altLang="en-US"/>
          </a:p>
        </p:txBody>
      </p:sp>
      <p:sp>
        <p:nvSpPr>
          <p:cNvPr id="21" name="iṥľíḑê"/>
          <p:cNvSpPr/>
          <p:nvPr userDrawn="1"/>
        </p:nvSpPr>
        <p:spPr>
          <a:xfrm>
            <a:off x="985269" y="608165"/>
            <a:ext cx="82564" cy="82564"/>
          </a:xfrm>
          <a:custGeom>
            <a:avLst/>
            <a:gdLst>
              <a:gd name="connsiteX0" fmla="*/ 104581 w 82564"/>
              <a:gd name="connsiteY0" fmla="*/ 52291 h 82564"/>
              <a:gd name="connsiteX1" fmla="*/ 52291 w 82564"/>
              <a:gd name="connsiteY1" fmla="*/ 104582 h 82564"/>
              <a:gd name="connsiteX2" fmla="*/ 0 w 82564"/>
              <a:gd name="connsiteY2" fmla="*/ 52291 h 82564"/>
              <a:gd name="connsiteX3" fmla="*/ 52291 w 82564"/>
              <a:gd name="connsiteY3" fmla="*/ 0 h 82564"/>
              <a:gd name="connsiteX4" fmla="*/ 104581 w 82564"/>
              <a:gd name="connsiteY4" fmla="*/ 52291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104581" y="52291"/>
                </a:moveTo>
                <a:cubicBezTo>
                  <a:pt x="104581" y="81170"/>
                  <a:pt x="81170" y="104582"/>
                  <a:pt x="52291" y="104582"/>
                </a:cubicBezTo>
                <a:cubicBezTo>
                  <a:pt x="23411" y="104582"/>
                  <a:pt x="0" y="81170"/>
                  <a:pt x="0" y="52291"/>
                </a:cubicBezTo>
                <a:cubicBezTo>
                  <a:pt x="0" y="23411"/>
                  <a:pt x="23411" y="0"/>
                  <a:pt x="52291" y="0"/>
                </a:cubicBezTo>
                <a:cubicBezTo>
                  <a:pt x="81170" y="0"/>
                  <a:pt x="104581" y="23411"/>
                  <a:pt x="104581" y="52291"/>
                </a:cubicBezTo>
                <a:close/>
              </a:path>
            </a:pathLst>
          </a:custGeom>
          <a:noFill/>
          <a:ln w="13761" cap="rnd">
            <a:solidFill>
              <a:srgbClr val="FFFFFF"/>
            </a:solidFill>
            <a:prstDash val="solid"/>
            <a:round/>
          </a:ln>
        </p:spPr>
        <p:txBody>
          <a:bodyPr rtlCol="0" anchor="ctr"/>
          <a:lstStyle/>
          <a:p>
            <a:endParaRPr lang="zh-CN" altLang="en-US"/>
          </a:p>
        </p:txBody>
      </p:sp>
      <p:sp>
        <p:nvSpPr>
          <p:cNvPr id="23" name="îṡḷiḍé"/>
          <p:cNvSpPr/>
          <p:nvPr userDrawn="1"/>
        </p:nvSpPr>
        <p:spPr>
          <a:xfrm>
            <a:off x="5220819" y="219994"/>
            <a:ext cx="467865" cy="467865"/>
          </a:xfrm>
          <a:custGeom>
            <a:avLst/>
            <a:gdLst>
              <a:gd name="connsiteX0" fmla="*/ 478873 w 467864"/>
              <a:gd name="connsiteY0" fmla="*/ 239437 h 467864"/>
              <a:gd name="connsiteX1" fmla="*/ 239437 w 467864"/>
              <a:gd name="connsiteY1" fmla="*/ 478873 h 467864"/>
              <a:gd name="connsiteX2" fmla="*/ 0 w 467864"/>
              <a:gd name="connsiteY2" fmla="*/ 239437 h 467864"/>
              <a:gd name="connsiteX3" fmla="*/ 239437 w 467864"/>
              <a:gd name="connsiteY3" fmla="*/ 0 h 467864"/>
              <a:gd name="connsiteX4" fmla="*/ 478873 w 467864"/>
              <a:gd name="connsiteY4" fmla="*/ 239437 h 467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864" h="467864">
                <a:moveTo>
                  <a:pt x="478873" y="239437"/>
                </a:moveTo>
                <a:cubicBezTo>
                  <a:pt x="478873" y="371674"/>
                  <a:pt x="371674" y="478873"/>
                  <a:pt x="239437" y="478873"/>
                </a:cubicBezTo>
                <a:cubicBezTo>
                  <a:pt x="107200" y="478873"/>
                  <a:pt x="0" y="371674"/>
                  <a:pt x="0" y="239437"/>
                </a:cubicBezTo>
                <a:cubicBezTo>
                  <a:pt x="0" y="107199"/>
                  <a:pt x="107200" y="0"/>
                  <a:pt x="239437" y="0"/>
                </a:cubicBezTo>
                <a:cubicBezTo>
                  <a:pt x="371674" y="0"/>
                  <a:pt x="478873" y="107199"/>
                  <a:pt x="478873" y="239437"/>
                </a:cubicBezTo>
                <a:close/>
              </a:path>
            </a:pathLst>
          </a:custGeom>
          <a:noFill/>
          <a:ln w="13761" cap="rnd">
            <a:solidFill>
              <a:srgbClr val="FFFFFF"/>
            </a:solidFill>
            <a:prstDash val="solid"/>
            <a:round/>
          </a:ln>
        </p:spPr>
        <p:txBody>
          <a:bodyPr rtlCol="0" anchor="ctr"/>
          <a:lstStyle/>
          <a:p>
            <a:endParaRPr lang="zh-CN" altLang="en-US"/>
          </a:p>
        </p:txBody>
      </p:sp>
      <p:sp>
        <p:nvSpPr>
          <p:cNvPr id="24" name="iṣļïďe"/>
          <p:cNvSpPr/>
          <p:nvPr userDrawn="1"/>
        </p:nvSpPr>
        <p:spPr>
          <a:xfrm>
            <a:off x="9880200" y="383877"/>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25" name="išlïḑe"/>
          <p:cNvSpPr/>
          <p:nvPr userDrawn="1"/>
        </p:nvSpPr>
        <p:spPr>
          <a:xfrm>
            <a:off x="9943499" y="320578"/>
            <a:ext cx="27521" cy="110086"/>
          </a:xfrm>
          <a:custGeom>
            <a:avLst/>
            <a:gdLst>
              <a:gd name="connsiteX0" fmla="*/ 0 w 0"/>
              <a:gd name="connsiteY0" fmla="*/ 0 h 110085"/>
              <a:gd name="connsiteX1" fmla="*/ 0 w 0"/>
              <a:gd name="connsiteY1" fmla="*/ 126599 h 110085"/>
            </a:gdLst>
            <a:ahLst/>
            <a:cxnLst>
              <a:cxn ang="0">
                <a:pos x="connsiteX0" y="connsiteY0"/>
              </a:cxn>
              <a:cxn ang="0">
                <a:pos x="connsiteX1" y="connsiteY1"/>
              </a:cxn>
            </a:cxnLst>
            <a:rect l="l" t="t" r="r" b="b"/>
            <a:pathLst>
              <a:path h="110085">
                <a:moveTo>
                  <a:pt x="0" y="0"/>
                </a:moveTo>
                <a:lnTo>
                  <a:pt x="0" y="126599"/>
                </a:lnTo>
              </a:path>
            </a:pathLst>
          </a:custGeom>
          <a:ln w="13761" cap="rnd">
            <a:solidFill>
              <a:srgbClr val="FFFFFF"/>
            </a:solidFill>
            <a:prstDash val="solid"/>
            <a:round/>
          </a:ln>
        </p:spPr>
        <p:txBody>
          <a:bodyPr rtlCol="0" anchor="ctr"/>
          <a:lstStyle/>
          <a:p>
            <a:endParaRPr lang="zh-CN" altLang="en-US"/>
          </a:p>
        </p:txBody>
      </p:sp>
      <p:sp>
        <p:nvSpPr>
          <p:cNvPr id="26" name="iṩḻîḍê"/>
          <p:cNvSpPr/>
          <p:nvPr userDrawn="1"/>
        </p:nvSpPr>
        <p:spPr>
          <a:xfrm>
            <a:off x="7070260" y="313685"/>
            <a:ext cx="110086" cy="27521"/>
          </a:xfrm>
          <a:custGeom>
            <a:avLst/>
            <a:gdLst>
              <a:gd name="connsiteX0" fmla="*/ 0 w 110085"/>
              <a:gd name="connsiteY0" fmla="*/ 0 h 0"/>
              <a:gd name="connsiteX1" fmla="*/ 126599 w 110085"/>
              <a:gd name="connsiteY1" fmla="*/ 0 h 0"/>
            </a:gdLst>
            <a:ahLst/>
            <a:cxnLst>
              <a:cxn ang="0">
                <a:pos x="connsiteX0" y="connsiteY0"/>
              </a:cxn>
              <a:cxn ang="0">
                <a:pos x="connsiteX1" y="connsiteY1"/>
              </a:cxn>
            </a:cxnLst>
            <a:rect l="l" t="t" r="r" b="b"/>
            <a:pathLst>
              <a:path w="110085">
                <a:moveTo>
                  <a:pt x="0" y="0"/>
                </a:moveTo>
                <a:lnTo>
                  <a:pt x="126599" y="0"/>
                </a:lnTo>
              </a:path>
            </a:pathLst>
          </a:custGeom>
          <a:ln w="13761" cap="rnd">
            <a:solidFill>
              <a:srgbClr val="FFFFFF"/>
            </a:solidFill>
            <a:prstDash val="solid"/>
            <a:round/>
          </a:ln>
        </p:spPr>
        <p:txBody>
          <a:bodyPr rtlCol="0" anchor="ctr"/>
          <a:lstStyle/>
          <a:p>
            <a:endParaRPr lang="zh-CN" altLang="en-US"/>
          </a:p>
        </p:txBody>
      </p:sp>
      <p:sp>
        <p:nvSpPr>
          <p:cNvPr id="27" name="iŝḷïḍê"/>
          <p:cNvSpPr/>
          <p:nvPr userDrawn="1"/>
        </p:nvSpPr>
        <p:spPr>
          <a:xfrm>
            <a:off x="7133559" y="250386"/>
            <a:ext cx="27521" cy="110086"/>
          </a:xfrm>
          <a:custGeom>
            <a:avLst/>
            <a:gdLst>
              <a:gd name="connsiteX0" fmla="*/ 0 w 0"/>
              <a:gd name="connsiteY0" fmla="*/ 0 h 110085"/>
              <a:gd name="connsiteX1" fmla="*/ 0 w 0"/>
              <a:gd name="connsiteY1" fmla="*/ 123847 h 110085"/>
            </a:gdLst>
            <a:ahLst/>
            <a:cxnLst>
              <a:cxn ang="0">
                <a:pos x="connsiteX0" y="connsiteY0"/>
              </a:cxn>
              <a:cxn ang="0">
                <a:pos x="connsiteX1" y="connsiteY1"/>
              </a:cxn>
            </a:cxnLst>
            <a:rect l="l" t="t" r="r" b="b"/>
            <a:pathLst>
              <a:path h="110085">
                <a:moveTo>
                  <a:pt x="0" y="0"/>
                </a:moveTo>
                <a:lnTo>
                  <a:pt x="0" y="123847"/>
                </a:lnTo>
              </a:path>
            </a:pathLst>
          </a:custGeom>
          <a:ln w="13761" cap="rnd">
            <a:solidFill>
              <a:srgbClr val="FFFFFF"/>
            </a:solidFill>
            <a:prstDash val="solid"/>
            <a:round/>
          </a:ln>
        </p:spPr>
        <p:txBody>
          <a:bodyPr rtlCol="0" anchor="ctr"/>
          <a:lstStyle/>
          <a:p>
            <a:endParaRPr lang="zh-CN" altLang="en-US"/>
          </a:p>
        </p:txBody>
      </p:sp>
      <p:sp>
        <p:nvSpPr>
          <p:cNvPr id="35" name="iṧḻïḋè"/>
          <p:cNvSpPr/>
          <p:nvPr userDrawn="1"/>
        </p:nvSpPr>
        <p:spPr>
          <a:xfrm>
            <a:off x="10626031" y="9497"/>
            <a:ext cx="825643" cy="825643"/>
          </a:xfrm>
          <a:custGeom>
            <a:avLst/>
            <a:gdLst>
              <a:gd name="connsiteX0" fmla="*/ 847660 w 825643"/>
              <a:gd name="connsiteY0" fmla="*/ 423830 h 825643"/>
              <a:gd name="connsiteX1" fmla="*/ 423830 w 825643"/>
              <a:gd name="connsiteY1" fmla="*/ 847661 h 825643"/>
              <a:gd name="connsiteX2" fmla="*/ 0 w 825643"/>
              <a:gd name="connsiteY2" fmla="*/ 423830 h 825643"/>
              <a:gd name="connsiteX3" fmla="*/ 423830 w 825643"/>
              <a:gd name="connsiteY3" fmla="*/ 0 h 825643"/>
              <a:gd name="connsiteX4" fmla="*/ 847660 w 825643"/>
              <a:gd name="connsiteY4" fmla="*/ 42383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3" h="825643">
                <a:moveTo>
                  <a:pt x="847660" y="423830"/>
                </a:moveTo>
                <a:cubicBezTo>
                  <a:pt x="847660" y="657905"/>
                  <a:pt x="657905" y="847661"/>
                  <a:pt x="423830" y="847661"/>
                </a:cubicBezTo>
                <a:cubicBezTo>
                  <a:pt x="189755" y="847661"/>
                  <a:pt x="0" y="657905"/>
                  <a:pt x="0" y="423830"/>
                </a:cubicBezTo>
                <a:cubicBezTo>
                  <a:pt x="0" y="189755"/>
                  <a:pt x="189755" y="0"/>
                  <a:pt x="423830" y="0"/>
                </a:cubicBezTo>
                <a:cubicBezTo>
                  <a:pt x="657905" y="0"/>
                  <a:pt x="847660" y="189755"/>
                  <a:pt x="847660" y="423830"/>
                </a:cubicBezTo>
                <a:close/>
              </a:path>
            </a:pathLst>
          </a:custGeom>
          <a:solidFill>
            <a:srgbClr val="FFC72B"/>
          </a:solidFill>
          <a:ln w="27521" cap="flat">
            <a:noFill/>
            <a:prstDash val="solid"/>
            <a:miter/>
          </a:ln>
        </p:spPr>
        <p:txBody>
          <a:bodyPr rtlCol="0" anchor="ctr"/>
          <a:lstStyle/>
          <a:p>
            <a:endParaRPr lang="zh-CN" altLang="en-US"/>
          </a:p>
        </p:txBody>
      </p:sp>
      <p:sp>
        <p:nvSpPr>
          <p:cNvPr id="36" name="iŝľiḋe"/>
          <p:cNvSpPr/>
          <p:nvPr userDrawn="1"/>
        </p:nvSpPr>
        <p:spPr>
          <a:xfrm>
            <a:off x="10689330" y="449840"/>
            <a:ext cx="770600" cy="302736"/>
          </a:xfrm>
          <a:custGeom>
            <a:avLst/>
            <a:gdLst>
              <a:gd name="connsiteX0" fmla="*/ 754087 w 770600"/>
              <a:gd name="connsiteY0" fmla="*/ 137607 h 302735"/>
              <a:gd name="connsiteX1" fmla="*/ 784361 w 770600"/>
              <a:gd name="connsiteY1" fmla="*/ 0 h 302735"/>
              <a:gd name="connsiteX2" fmla="*/ 401813 w 770600"/>
              <a:gd name="connsiteY2" fmla="*/ 137607 h 302735"/>
              <a:gd name="connsiteX3" fmla="*/ 0 w 770600"/>
              <a:gd name="connsiteY3" fmla="*/ 203659 h 302735"/>
              <a:gd name="connsiteX4" fmla="*/ 93573 w 770600"/>
              <a:gd name="connsiteY4" fmla="*/ 308240 h 302735"/>
              <a:gd name="connsiteX5" fmla="*/ 429335 w 770600"/>
              <a:gd name="connsiteY5" fmla="*/ 244941 h 302735"/>
              <a:gd name="connsiteX6" fmla="*/ 754087 w 770600"/>
              <a:gd name="connsiteY6" fmla="*/ 137607 h 30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0600" h="302735">
                <a:moveTo>
                  <a:pt x="754087" y="137607"/>
                </a:moveTo>
                <a:cubicBezTo>
                  <a:pt x="770600" y="93573"/>
                  <a:pt x="781609" y="49539"/>
                  <a:pt x="784361" y="0"/>
                </a:cubicBezTo>
                <a:cubicBezTo>
                  <a:pt x="690788" y="49539"/>
                  <a:pt x="555934" y="99077"/>
                  <a:pt x="401813" y="137607"/>
                </a:cubicBezTo>
                <a:cubicBezTo>
                  <a:pt x="250445" y="176137"/>
                  <a:pt x="107333" y="198154"/>
                  <a:pt x="0" y="203659"/>
                </a:cubicBezTo>
                <a:cubicBezTo>
                  <a:pt x="24769" y="244941"/>
                  <a:pt x="55043" y="277967"/>
                  <a:pt x="93573" y="308240"/>
                </a:cubicBezTo>
                <a:cubicBezTo>
                  <a:pt x="195402" y="297232"/>
                  <a:pt x="310993" y="275214"/>
                  <a:pt x="429335" y="244941"/>
                </a:cubicBezTo>
                <a:cubicBezTo>
                  <a:pt x="547677" y="214667"/>
                  <a:pt x="657762" y="176137"/>
                  <a:pt x="754087" y="137607"/>
                </a:cubicBezTo>
                <a:close/>
              </a:path>
            </a:pathLst>
          </a:custGeom>
          <a:solidFill>
            <a:srgbClr val="FF8026"/>
          </a:solidFill>
          <a:ln w="27521" cap="flat">
            <a:noFill/>
            <a:prstDash val="solid"/>
            <a:miter/>
          </a:ln>
        </p:spPr>
        <p:txBody>
          <a:bodyPr rtlCol="0" anchor="ctr"/>
          <a:lstStyle/>
          <a:p>
            <a:endParaRPr lang="zh-CN" altLang="en-US"/>
          </a:p>
        </p:txBody>
      </p:sp>
      <p:sp>
        <p:nvSpPr>
          <p:cNvPr id="37" name="îṣļïdé"/>
          <p:cNvSpPr/>
          <p:nvPr userDrawn="1"/>
        </p:nvSpPr>
        <p:spPr>
          <a:xfrm>
            <a:off x="10318615" y="153525"/>
            <a:ext cx="1458637" cy="550429"/>
          </a:xfrm>
          <a:custGeom>
            <a:avLst/>
            <a:gdLst>
              <a:gd name="connsiteX0" fmla="*/ 1055999 w 1458636"/>
              <a:gd name="connsiteY0" fmla="*/ 7339 h 550428"/>
              <a:gd name="connsiteX1" fmla="*/ 1089025 w 1458636"/>
              <a:gd name="connsiteY1" fmla="*/ 54126 h 550428"/>
              <a:gd name="connsiteX2" fmla="*/ 1281675 w 1458636"/>
              <a:gd name="connsiteY2" fmla="*/ 100912 h 550428"/>
              <a:gd name="connsiteX3" fmla="*/ 756015 w 1458636"/>
              <a:gd name="connsiteY3" fmla="*/ 373374 h 550428"/>
              <a:gd name="connsiteX4" fmla="*/ 164304 w 1458636"/>
              <a:gd name="connsiteY4" fmla="*/ 392639 h 550428"/>
              <a:gd name="connsiteX5" fmla="*/ 307416 w 1458636"/>
              <a:gd name="connsiteY5" fmla="*/ 257784 h 550428"/>
              <a:gd name="connsiteX6" fmla="*/ 315672 w 1458636"/>
              <a:gd name="connsiteY6" fmla="*/ 199989 h 550428"/>
              <a:gd name="connsiteX7" fmla="*/ 1928 w 1458636"/>
              <a:gd name="connsiteY7" fmla="*/ 469699 h 550428"/>
              <a:gd name="connsiteX8" fmla="*/ 783537 w 1458636"/>
              <a:gd name="connsiteY8" fmla="*/ 483460 h 550428"/>
              <a:gd name="connsiteX9" fmla="*/ 1460564 w 1458636"/>
              <a:gd name="connsiteY9" fmla="*/ 89903 h 550428"/>
              <a:gd name="connsiteX10" fmla="*/ 1055999 w 1458636"/>
              <a:gd name="connsiteY10" fmla="*/ 7339 h 55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8636" h="550428">
                <a:moveTo>
                  <a:pt x="1055999" y="7339"/>
                </a:moveTo>
                <a:cubicBezTo>
                  <a:pt x="1069760" y="21100"/>
                  <a:pt x="1080769" y="37613"/>
                  <a:pt x="1089025" y="54126"/>
                </a:cubicBezTo>
                <a:cubicBezTo>
                  <a:pt x="1199111" y="51373"/>
                  <a:pt x="1270667" y="65134"/>
                  <a:pt x="1281675" y="100912"/>
                </a:cubicBezTo>
                <a:cubicBezTo>
                  <a:pt x="1300940" y="172468"/>
                  <a:pt x="1064256" y="293562"/>
                  <a:pt x="756015" y="373374"/>
                </a:cubicBezTo>
                <a:cubicBezTo>
                  <a:pt x="447776" y="453186"/>
                  <a:pt x="183570" y="461443"/>
                  <a:pt x="164304" y="392639"/>
                </a:cubicBezTo>
                <a:cubicBezTo>
                  <a:pt x="156048" y="356861"/>
                  <a:pt x="211091" y="307323"/>
                  <a:pt x="307416" y="257784"/>
                </a:cubicBezTo>
                <a:cubicBezTo>
                  <a:pt x="307416" y="238519"/>
                  <a:pt x="310168" y="219254"/>
                  <a:pt x="315672" y="199989"/>
                </a:cubicBezTo>
                <a:cubicBezTo>
                  <a:pt x="109261" y="290810"/>
                  <a:pt x="-17337" y="392639"/>
                  <a:pt x="1928" y="469699"/>
                </a:cubicBezTo>
                <a:cubicBezTo>
                  <a:pt x="32202" y="582537"/>
                  <a:pt x="381723" y="588042"/>
                  <a:pt x="783537" y="483460"/>
                </a:cubicBezTo>
                <a:cubicBezTo>
                  <a:pt x="1188102" y="376126"/>
                  <a:pt x="1490838" y="199989"/>
                  <a:pt x="1460564" y="89903"/>
                </a:cubicBezTo>
                <a:cubicBezTo>
                  <a:pt x="1441299" y="12843"/>
                  <a:pt x="1278923" y="-14678"/>
                  <a:pt x="1055999" y="7339"/>
                </a:cubicBezTo>
                <a:close/>
              </a:path>
            </a:pathLst>
          </a:custGeom>
          <a:solidFill>
            <a:srgbClr val="FFFFFF"/>
          </a:solidFill>
          <a:ln w="27521" cap="flat">
            <a:noFill/>
            <a:prstDash val="solid"/>
            <a:miter/>
          </a:ln>
        </p:spPr>
        <p:txBody>
          <a:bodyPr rtlCol="0" anchor="ctr"/>
          <a:lstStyle/>
          <a:p>
            <a:endParaRPr lang="zh-CN" altLang="en-US"/>
          </a:p>
        </p:txBody>
      </p:sp>
      <p:sp>
        <p:nvSpPr>
          <p:cNvPr id="38" name="îş1iḋè"/>
          <p:cNvSpPr/>
          <p:nvPr userDrawn="1"/>
        </p:nvSpPr>
        <p:spPr>
          <a:xfrm>
            <a:off x="11087871" y="43559"/>
            <a:ext cx="220172" cy="220172"/>
          </a:xfrm>
          <a:custGeom>
            <a:avLst/>
            <a:gdLst>
              <a:gd name="connsiteX0" fmla="*/ 160664 w 220171"/>
              <a:gd name="connsiteY0" fmla="*/ 59365 h 220171"/>
              <a:gd name="connsiteX1" fmla="*/ 194116 w 220171"/>
              <a:gd name="connsiteY1" fmla="*/ 172913 h 220171"/>
              <a:gd name="connsiteX2" fmla="*/ 75856 w 220171"/>
              <a:gd name="connsiteY2" fmla="*/ 167731 h 220171"/>
              <a:gd name="connsiteX3" fmla="*/ 42404 w 220171"/>
              <a:gd name="connsiteY3" fmla="*/ 54183 h 220171"/>
              <a:gd name="connsiteX4" fmla="*/ 160664 w 220171"/>
              <a:gd name="connsiteY4" fmla="*/ 59365 h 220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71" h="220171">
                <a:moveTo>
                  <a:pt x="160664" y="59365"/>
                </a:moveTo>
                <a:cubicBezTo>
                  <a:pt x="202558" y="92151"/>
                  <a:pt x="217535" y="142989"/>
                  <a:pt x="194116" y="172913"/>
                </a:cubicBezTo>
                <a:cubicBezTo>
                  <a:pt x="170697" y="202837"/>
                  <a:pt x="117750" y="200517"/>
                  <a:pt x="75856" y="167731"/>
                </a:cubicBezTo>
                <a:cubicBezTo>
                  <a:pt x="33962" y="134944"/>
                  <a:pt x="18985" y="84107"/>
                  <a:pt x="42404" y="54183"/>
                </a:cubicBezTo>
                <a:cubicBezTo>
                  <a:pt x="65823" y="24258"/>
                  <a:pt x="118769" y="26578"/>
                  <a:pt x="160664" y="59365"/>
                </a:cubicBezTo>
                <a:close/>
              </a:path>
            </a:pathLst>
          </a:custGeom>
          <a:solidFill>
            <a:srgbClr val="FF8026"/>
          </a:solidFill>
          <a:ln w="27521" cap="flat">
            <a:noFill/>
            <a:prstDash val="solid"/>
            <a:miter/>
          </a:ln>
        </p:spPr>
        <p:txBody>
          <a:bodyPr rtlCol="0" anchor="ctr"/>
          <a:lstStyle/>
          <a:p>
            <a:endParaRPr lang="zh-CN" altLang="en-US"/>
          </a:p>
        </p:txBody>
      </p:sp>
      <p:sp>
        <p:nvSpPr>
          <p:cNvPr id="39" name="ïṥḻíḑè"/>
          <p:cNvSpPr/>
          <p:nvPr userDrawn="1"/>
        </p:nvSpPr>
        <p:spPr>
          <a:xfrm>
            <a:off x="11303251" y="177961"/>
            <a:ext cx="82564" cy="110086"/>
          </a:xfrm>
          <a:custGeom>
            <a:avLst/>
            <a:gdLst>
              <a:gd name="connsiteX0" fmla="*/ 86328 w 82564"/>
              <a:gd name="connsiteY0" fmla="*/ 43965 h 110085"/>
              <a:gd name="connsiteX1" fmla="*/ 77398 w 82564"/>
              <a:gd name="connsiteY1" fmla="*/ 104414 h 110085"/>
              <a:gd name="connsiteX2" fmla="*/ 22823 w 82564"/>
              <a:gd name="connsiteY2" fmla="*/ 76931 h 110085"/>
              <a:gd name="connsiteX3" fmla="*/ 31753 w 82564"/>
              <a:gd name="connsiteY3" fmla="*/ 16483 h 110085"/>
              <a:gd name="connsiteX4" fmla="*/ 86328 w 82564"/>
              <a:gd name="connsiteY4" fmla="*/ 43965 h 1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110085">
                <a:moveTo>
                  <a:pt x="86328" y="43965"/>
                </a:moveTo>
                <a:cubicBezTo>
                  <a:pt x="98933" y="68247"/>
                  <a:pt x="94934" y="95311"/>
                  <a:pt x="77398" y="104414"/>
                </a:cubicBezTo>
                <a:cubicBezTo>
                  <a:pt x="59862" y="113517"/>
                  <a:pt x="35427" y="101212"/>
                  <a:pt x="22823" y="76931"/>
                </a:cubicBezTo>
                <a:cubicBezTo>
                  <a:pt x="10219" y="52649"/>
                  <a:pt x="14217" y="25586"/>
                  <a:pt x="31753" y="16483"/>
                </a:cubicBezTo>
                <a:cubicBezTo>
                  <a:pt x="49289" y="7380"/>
                  <a:pt x="73724" y="19684"/>
                  <a:pt x="86328" y="43965"/>
                </a:cubicBezTo>
                <a:close/>
              </a:path>
            </a:pathLst>
          </a:custGeom>
          <a:solidFill>
            <a:srgbClr val="FF8026"/>
          </a:solidFill>
          <a:ln w="27521" cap="flat">
            <a:noFill/>
            <a:prstDash val="solid"/>
            <a:miter/>
          </a:ln>
        </p:spPr>
        <p:txBody>
          <a:bodyPr rtlCol="0" anchor="ctr"/>
          <a:lstStyle/>
          <a:p>
            <a:endParaRPr lang="zh-CN" altLang="en-US"/>
          </a:p>
        </p:txBody>
      </p:sp>
      <p:sp>
        <p:nvSpPr>
          <p:cNvPr id="40" name="íşľîďe"/>
          <p:cNvSpPr/>
          <p:nvPr userDrawn="1"/>
        </p:nvSpPr>
        <p:spPr>
          <a:xfrm>
            <a:off x="11221665" y="256484"/>
            <a:ext cx="137607" cy="165129"/>
          </a:xfrm>
          <a:custGeom>
            <a:avLst/>
            <a:gdLst>
              <a:gd name="connsiteX0" fmla="*/ 114738 w 137607"/>
              <a:gd name="connsiteY0" fmla="*/ 61084 h 165128"/>
              <a:gd name="connsiteX1" fmla="*/ 104864 w 137607"/>
              <a:gd name="connsiteY1" fmla="*/ 143699 h 165128"/>
              <a:gd name="connsiteX2" fmla="*/ 31663 w 137607"/>
              <a:gd name="connsiteY2" fmla="*/ 104146 h 165128"/>
              <a:gd name="connsiteX3" fmla="*/ 41537 w 137607"/>
              <a:gd name="connsiteY3" fmla="*/ 21531 h 165128"/>
              <a:gd name="connsiteX4" fmla="*/ 114738 w 137607"/>
              <a:gd name="connsiteY4" fmla="*/ 61084 h 165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65128">
                <a:moveTo>
                  <a:pt x="114738" y="61084"/>
                </a:moveTo>
                <a:cubicBezTo>
                  <a:pt x="132225" y="94820"/>
                  <a:pt x="127804" y="131807"/>
                  <a:pt x="104864" y="143699"/>
                </a:cubicBezTo>
                <a:cubicBezTo>
                  <a:pt x="81924" y="155590"/>
                  <a:pt x="49150" y="137882"/>
                  <a:pt x="31663" y="104146"/>
                </a:cubicBezTo>
                <a:cubicBezTo>
                  <a:pt x="14176" y="70411"/>
                  <a:pt x="18596" y="33423"/>
                  <a:pt x="41537" y="21531"/>
                </a:cubicBezTo>
                <a:cubicBezTo>
                  <a:pt x="64477" y="9640"/>
                  <a:pt x="97250" y="27348"/>
                  <a:pt x="114738" y="61084"/>
                </a:cubicBezTo>
                <a:close/>
              </a:path>
            </a:pathLst>
          </a:custGeom>
          <a:solidFill>
            <a:srgbClr val="FF8026"/>
          </a:solidFill>
          <a:ln w="27521" cap="flat">
            <a:noFill/>
            <a:prstDash val="solid"/>
            <a:miter/>
          </a:ln>
        </p:spPr>
        <p:txBody>
          <a:bodyPr rtlCol="0" anchor="ctr"/>
          <a:lstStyle/>
          <a:p>
            <a:endParaRPr lang="zh-CN" altLang="en-US"/>
          </a:p>
        </p:txBody>
      </p:sp>
      <p:sp>
        <p:nvSpPr>
          <p:cNvPr id="42" name="íş1idé"/>
          <p:cNvSpPr/>
          <p:nvPr userDrawn="1"/>
        </p:nvSpPr>
        <p:spPr>
          <a:xfrm>
            <a:off x="9912421" y="399376"/>
            <a:ext cx="82564" cy="82564"/>
          </a:xfrm>
          <a:custGeom>
            <a:avLst/>
            <a:gdLst>
              <a:gd name="connsiteX0" fmla="*/ 90536 w 82564"/>
              <a:gd name="connsiteY0" fmla="*/ 39817 h 82564"/>
              <a:gd name="connsiteX1" fmla="*/ 61622 w 82564"/>
              <a:gd name="connsiteY1" fmla="*/ 90536 h 82564"/>
              <a:gd name="connsiteX2" fmla="*/ 10903 w 82564"/>
              <a:gd name="connsiteY2" fmla="*/ 61622 h 82564"/>
              <a:gd name="connsiteX3" fmla="*/ 39817 w 82564"/>
              <a:gd name="connsiteY3" fmla="*/ 10903 h 82564"/>
              <a:gd name="connsiteX4" fmla="*/ 90536 w 82564"/>
              <a:gd name="connsiteY4" fmla="*/ 39817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90536" y="39817"/>
                </a:moveTo>
                <a:cubicBezTo>
                  <a:pt x="96557" y="61807"/>
                  <a:pt x="83612" y="84515"/>
                  <a:pt x="61622" y="90536"/>
                </a:cubicBezTo>
                <a:cubicBezTo>
                  <a:pt x="39632" y="96557"/>
                  <a:pt x="16924" y="83612"/>
                  <a:pt x="10903" y="61622"/>
                </a:cubicBezTo>
                <a:cubicBezTo>
                  <a:pt x="4881" y="39632"/>
                  <a:pt x="17826" y="16924"/>
                  <a:pt x="39817" y="10903"/>
                </a:cubicBezTo>
                <a:cubicBezTo>
                  <a:pt x="61807" y="4881"/>
                  <a:pt x="84515" y="17827"/>
                  <a:pt x="90536" y="39817"/>
                </a:cubicBezTo>
                <a:close/>
              </a:path>
            </a:pathLst>
          </a:custGeom>
          <a:solidFill>
            <a:srgbClr val="FFFFFF"/>
          </a:solidFill>
          <a:ln w="27521" cap="flat">
            <a:noFill/>
            <a:prstDash val="solid"/>
            <a:miter/>
          </a:ln>
        </p:spPr>
        <p:txBody>
          <a:bodyPr rtlCol="0" anchor="ctr"/>
          <a:lstStyle/>
          <a:p>
            <a:endParaRPr lang="zh-CN" altLang="en-US"/>
          </a:p>
        </p:txBody>
      </p:sp>
      <p:sp>
        <p:nvSpPr>
          <p:cNvPr id="43" name="ïšļîdê"/>
          <p:cNvSpPr/>
          <p:nvPr userDrawn="1"/>
        </p:nvSpPr>
        <p:spPr>
          <a:xfrm>
            <a:off x="9880348" y="-70108"/>
            <a:ext cx="1954023" cy="577950"/>
          </a:xfrm>
          <a:custGeom>
            <a:avLst/>
            <a:gdLst>
              <a:gd name="connsiteX0" fmla="*/ 1975891 w 1954022"/>
              <a:gd name="connsiteY0" fmla="*/ 0 h 577950"/>
              <a:gd name="connsiteX1" fmla="*/ 104433 w 1954022"/>
              <a:gd name="connsiteY1" fmla="*/ 599968 h 577950"/>
              <a:gd name="connsiteX2" fmla="*/ 2604 w 1954022"/>
              <a:gd name="connsiteY2" fmla="*/ 542173 h 577950"/>
              <a:gd name="connsiteX3" fmla="*/ 60399 w 1954022"/>
              <a:gd name="connsiteY3" fmla="*/ 440343 h 577950"/>
              <a:gd name="connsiteX4" fmla="*/ 1975891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1" y="0"/>
                </a:moveTo>
                <a:cubicBezTo>
                  <a:pt x="1975891" y="0"/>
                  <a:pt x="148467" y="586207"/>
                  <a:pt x="104433" y="599968"/>
                </a:cubicBezTo>
                <a:cubicBezTo>
                  <a:pt x="60399" y="610976"/>
                  <a:pt x="13612" y="586207"/>
                  <a:pt x="2604" y="542173"/>
                </a:cubicBezTo>
                <a:cubicBezTo>
                  <a:pt x="-8404" y="498138"/>
                  <a:pt x="16365" y="451352"/>
                  <a:pt x="60399" y="440343"/>
                </a:cubicBezTo>
                <a:cubicBezTo>
                  <a:pt x="107185" y="426582"/>
                  <a:pt x="1975891" y="0"/>
                  <a:pt x="1975891" y="0"/>
                </a:cubicBezTo>
                <a:close/>
              </a:path>
            </a:pathLst>
          </a:custGeom>
          <a:solidFill>
            <a:srgbClr val="FFFFFF">
              <a:alpha val="10000"/>
            </a:srgbClr>
          </a:solidFill>
          <a:ln w="27521" cap="flat">
            <a:noFill/>
            <a:prstDash val="solid"/>
            <a:miter/>
          </a:ln>
        </p:spPr>
        <p:txBody>
          <a:bodyPr rtlCol="0" anchor="ct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4F86FF"/>
        </a:solidFill>
        <a:effectLst/>
      </p:bgPr>
    </p:bg>
    <p:spTree>
      <p:nvGrpSpPr>
        <p:cNvPr id="1" name=""/>
        <p:cNvGrpSpPr/>
        <p:nvPr/>
      </p:nvGrpSpPr>
      <p:grpSpPr>
        <a:xfrm>
          <a:off x="0" y="0"/>
          <a:ext cx="0" cy="0"/>
          <a:chOff x="0" y="0"/>
          <a:chExt cx="0" cy="0"/>
        </a:xfrm>
      </p:grpSpPr>
      <p:sp>
        <p:nvSpPr>
          <p:cNvPr id="6" name="íṡḷïḓê"/>
          <p:cNvSpPr/>
          <p:nvPr userDrawn="1"/>
        </p:nvSpPr>
        <p:spPr>
          <a:xfrm>
            <a:off x="-2359" y="-38530"/>
            <a:ext cx="12192000" cy="6896530"/>
          </a:xfrm>
          <a:prstGeom prst="rect">
            <a:avLst/>
          </a:prstGeom>
          <a:gradFill>
            <a:gsLst>
              <a:gs pos="0">
                <a:srgbClr val="81CBFF"/>
              </a:gs>
              <a:gs pos="100000">
                <a:srgbClr val="4F86FF"/>
              </a:gs>
            </a:gsLst>
            <a:lin ang="5400000" scaled="1"/>
          </a:gradFill>
          <a:ln w="27521" cap="flat">
            <a:noFill/>
            <a:prstDash val="solid"/>
            <a:miter/>
          </a:ln>
        </p:spPr>
        <p:txBody>
          <a:bodyPr rtlCol="0" anchor="ct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íṡḷïḓê"/>
          <p:cNvSpPr/>
          <p:nvPr userDrawn="1"/>
        </p:nvSpPr>
        <p:spPr>
          <a:xfrm>
            <a:off x="-2359" y="-38530"/>
            <a:ext cx="12192000" cy="6896530"/>
          </a:xfrm>
          <a:prstGeom prst="rect">
            <a:avLst/>
          </a:prstGeom>
          <a:gradFill>
            <a:gsLst>
              <a:gs pos="0">
                <a:srgbClr val="81CBFF"/>
              </a:gs>
              <a:gs pos="100000">
                <a:srgbClr val="4F86FF"/>
              </a:gs>
            </a:gsLst>
            <a:lin ang="5400000" scaled="1"/>
          </a:gradFill>
          <a:ln w="27521" cap="flat">
            <a:noFill/>
            <a:prstDash val="solid"/>
            <a:miter/>
          </a:ln>
        </p:spPr>
        <p:txBody>
          <a:bodyPr rtlCol="0" anchor="ctr"/>
          <a:lstStyle/>
          <a:p>
            <a:endParaRPr lang="zh-CN" altLang="en-US"/>
          </a:p>
        </p:txBody>
      </p:sp>
      <p:grpSp>
        <p:nvGrpSpPr>
          <p:cNvPr id="2" name="组合 1"/>
          <p:cNvGrpSpPr/>
          <p:nvPr userDrawn="1"/>
        </p:nvGrpSpPr>
        <p:grpSpPr>
          <a:xfrm rot="20138802">
            <a:off x="1804890" y="1648101"/>
            <a:ext cx="1257730" cy="3170470"/>
            <a:chOff x="8160109" y="891695"/>
            <a:chExt cx="1257730" cy="3170470"/>
          </a:xfrm>
        </p:grpSpPr>
        <p:sp>
          <p:nvSpPr>
            <p:cNvPr id="7" name="íṩḷîḓè"/>
            <p:cNvSpPr/>
            <p:nvPr userDrawn="1"/>
          </p:nvSpPr>
          <p:spPr>
            <a:xfrm>
              <a:off x="8603205" y="3236522"/>
              <a:ext cx="385300" cy="825643"/>
            </a:xfrm>
            <a:custGeom>
              <a:avLst/>
              <a:gdLst>
                <a:gd name="connsiteX0" fmla="*/ 385300 w 385300"/>
                <a:gd name="connsiteY0" fmla="*/ 192650 h 825643"/>
                <a:gd name="connsiteX1" fmla="*/ 192650 w 385300"/>
                <a:gd name="connsiteY1" fmla="*/ 850413 h 825643"/>
                <a:gd name="connsiteX2" fmla="*/ 0 w 385300"/>
                <a:gd name="connsiteY2" fmla="*/ 192650 h 825643"/>
                <a:gd name="connsiteX3" fmla="*/ 192650 w 385300"/>
                <a:gd name="connsiteY3" fmla="*/ 0 h 825643"/>
                <a:gd name="connsiteX4" fmla="*/ 385300 w 385300"/>
                <a:gd name="connsiteY4" fmla="*/ 19265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25643">
                  <a:moveTo>
                    <a:pt x="385300" y="192650"/>
                  </a:moveTo>
                  <a:cubicBezTo>
                    <a:pt x="385300" y="299984"/>
                    <a:pt x="192650" y="850413"/>
                    <a:pt x="192650" y="850413"/>
                  </a:cubicBezTo>
                  <a:cubicBezTo>
                    <a:pt x="192650" y="850413"/>
                    <a:pt x="0" y="297232"/>
                    <a:pt x="0" y="192650"/>
                  </a:cubicBezTo>
                  <a:cubicBezTo>
                    <a:pt x="0" y="85316"/>
                    <a:pt x="85317" y="0"/>
                    <a:pt x="192650" y="0"/>
                  </a:cubicBezTo>
                  <a:cubicBezTo>
                    <a:pt x="299984" y="0"/>
                    <a:pt x="385300" y="85316"/>
                    <a:pt x="385300" y="192650"/>
                  </a:cubicBezTo>
                  <a:close/>
                </a:path>
              </a:pathLst>
            </a:custGeom>
            <a:solidFill>
              <a:srgbClr val="FFC72B"/>
            </a:solidFill>
            <a:ln w="27521" cap="flat">
              <a:noFill/>
              <a:prstDash val="solid"/>
              <a:miter/>
            </a:ln>
          </p:spPr>
          <p:txBody>
            <a:bodyPr rtlCol="0" anchor="ctr"/>
            <a:lstStyle/>
            <a:p>
              <a:endParaRPr lang="zh-CN" altLang="en-US"/>
            </a:p>
          </p:txBody>
        </p:sp>
        <p:sp>
          <p:nvSpPr>
            <p:cNvPr id="8" name="iṡļíḍe"/>
            <p:cNvSpPr/>
            <p:nvPr userDrawn="1"/>
          </p:nvSpPr>
          <p:spPr>
            <a:xfrm>
              <a:off x="8578436" y="3123684"/>
              <a:ext cx="412822" cy="247693"/>
            </a:xfrm>
            <a:custGeom>
              <a:avLst/>
              <a:gdLst>
                <a:gd name="connsiteX0" fmla="*/ 434839 w 412821"/>
                <a:gd name="connsiteY0" fmla="*/ 247693 h 247693"/>
                <a:gd name="connsiteX1" fmla="*/ 0 w 412821"/>
                <a:gd name="connsiteY1" fmla="*/ 247693 h 247693"/>
                <a:gd name="connsiteX2" fmla="*/ 35778 w 412821"/>
                <a:gd name="connsiteY2" fmla="*/ 0 h 247693"/>
                <a:gd name="connsiteX3" fmla="*/ 399061 w 412821"/>
                <a:gd name="connsiteY3" fmla="*/ 0 h 247693"/>
              </a:gdLst>
              <a:ahLst/>
              <a:cxnLst>
                <a:cxn ang="0">
                  <a:pos x="connsiteX0" y="connsiteY0"/>
                </a:cxn>
                <a:cxn ang="0">
                  <a:pos x="connsiteX1" y="connsiteY1"/>
                </a:cxn>
                <a:cxn ang="0">
                  <a:pos x="connsiteX2" y="connsiteY2"/>
                </a:cxn>
                <a:cxn ang="0">
                  <a:pos x="connsiteX3" y="connsiteY3"/>
                </a:cxn>
              </a:cxnLst>
              <a:rect l="l" t="t" r="r" b="b"/>
              <a:pathLst>
                <a:path w="412821" h="247693">
                  <a:moveTo>
                    <a:pt x="434839" y="247693"/>
                  </a:moveTo>
                  <a:lnTo>
                    <a:pt x="0" y="247693"/>
                  </a:lnTo>
                  <a:lnTo>
                    <a:pt x="35778" y="0"/>
                  </a:lnTo>
                  <a:lnTo>
                    <a:pt x="399061" y="0"/>
                  </a:lnTo>
                  <a:close/>
                </a:path>
              </a:pathLst>
            </a:custGeom>
            <a:solidFill>
              <a:srgbClr val="526075"/>
            </a:solidFill>
            <a:ln w="27521" cap="flat">
              <a:noFill/>
              <a:prstDash val="solid"/>
              <a:miter/>
            </a:ln>
          </p:spPr>
          <p:txBody>
            <a:bodyPr rtlCol="0" anchor="ctr"/>
            <a:lstStyle/>
            <a:p>
              <a:endParaRPr lang="zh-CN" altLang="en-US"/>
            </a:p>
          </p:txBody>
        </p:sp>
        <p:sp>
          <p:nvSpPr>
            <p:cNvPr id="9" name="íšḻïḓé"/>
            <p:cNvSpPr/>
            <p:nvPr userDrawn="1"/>
          </p:nvSpPr>
          <p:spPr>
            <a:xfrm>
              <a:off x="8160109" y="2765905"/>
              <a:ext cx="385300" cy="880686"/>
            </a:xfrm>
            <a:custGeom>
              <a:avLst/>
              <a:gdLst>
                <a:gd name="connsiteX0" fmla="*/ 322001 w 385300"/>
                <a:gd name="connsiteY0" fmla="*/ 0 h 880686"/>
                <a:gd name="connsiteX1" fmla="*/ 0 w 385300"/>
                <a:gd name="connsiteY1" fmla="*/ 330257 h 880686"/>
                <a:gd name="connsiteX2" fmla="*/ 283471 w 385300"/>
                <a:gd name="connsiteY2" fmla="*/ 880686 h 880686"/>
                <a:gd name="connsiteX3" fmla="*/ 399061 w 385300"/>
                <a:gd name="connsiteY3" fmla="*/ 880686 h 880686"/>
                <a:gd name="connsiteX4" fmla="*/ 399061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322001" y="0"/>
                  </a:moveTo>
                  <a:lnTo>
                    <a:pt x="0" y="330257"/>
                  </a:lnTo>
                  <a:lnTo>
                    <a:pt x="283471" y="880686"/>
                  </a:lnTo>
                  <a:lnTo>
                    <a:pt x="399061" y="880686"/>
                  </a:lnTo>
                  <a:lnTo>
                    <a:pt x="399061" y="0"/>
                  </a:lnTo>
                  <a:close/>
                </a:path>
              </a:pathLst>
            </a:custGeom>
            <a:solidFill>
              <a:srgbClr val="CBF060"/>
            </a:solidFill>
            <a:ln w="27521" cap="flat">
              <a:noFill/>
              <a:prstDash val="solid"/>
              <a:miter/>
            </a:ln>
          </p:spPr>
          <p:txBody>
            <a:bodyPr rtlCol="0" anchor="ctr"/>
            <a:lstStyle/>
            <a:p>
              <a:endParaRPr lang="zh-CN" altLang="en-US"/>
            </a:p>
          </p:txBody>
        </p:sp>
        <p:sp>
          <p:nvSpPr>
            <p:cNvPr id="10" name="îṥļïďe"/>
            <p:cNvSpPr/>
            <p:nvPr userDrawn="1"/>
          </p:nvSpPr>
          <p:spPr>
            <a:xfrm>
              <a:off x="9032539" y="2765905"/>
              <a:ext cx="385300" cy="880686"/>
            </a:xfrm>
            <a:custGeom>
              <a:avLst/>
              <a:gdLst>
                <a:gd name="connsiteX0" fmla="*/ 74307 w 385300"/>
                <a:gd name="connsiteY0" fmla="*/ 0 h 880686"/>
                <a:gd name="connsiteX1" fmla="*/ 399061 w 385300"/>
                <a:gd name="connsiteY1" fmla="*/ 330257 h 880686"/>
                <a:gd name="connsiteX2" fmla="*/ 115590 w 385300"/>
                <a:gd name="connsiteY2" fmla="*/ 880686 h 880686"/>
                <a:gd name="connsiteX3" fmla="*/ 0 w 385300"/>
                <a:gd name="connsiteY3" fmla="*/ 880686 h 880686"/>
                <a:gd name="connsiteX4" fmla="*/ 0 w 385300"/>
                <a:gd name="connsiteY4" fmla="*/ 0 h 88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0" h="880686">
                  <a:moveTo>
                    <a:pt x="74307" y="0"/>
                  </a:moveTo>
                  <a:lnTo>
                    <a:pt x="399061" y="330257"/>
                  </a:lnTo>
                  <a:lnTo>
                    <a:pt x="115590" y="880686"/>
                  </a:lnTo>
                  <a:lnTo>
                    <a:pt x="0" y="880686"/>
                  </a:lnTo>
                  <a:lnTo>
                    <a:pt x="0" y="0"/>
                  </a:lnTo>
                  <a:close/>
                </a:path>
              </a:pathLst>
            </a:custGeom>
            <a:solidFill>
              <a:srgbClr val="CBF060"/>
            </a:solidFill>
            <a:ln w="27521" cap="flat">
              <a:noFill/>
              <a:prstDash val="solid"/>
              <a:miter/>
            </a:ln>
          </p:spPr>
          <p:txBody>
            <a:bodyPr rtlCol="0" anchor="ctr"/>
            <a:lstStyle/>
            <a:p>
              <a:endParaRPr lang="zh-CN" altLang="en-US"/>
            </a:p>
          </p:txBody>
        </p:sp>
        <p:sp>
          <p:nvSpPr>
            <p:cNvPr id="11" name="iṧlîḍê"/>
            <p:cNvSpPr/>
            <p:nvPr userDrawn="1"/>
          </p:nvSpPr>
          <p:spPr>
            <a:xfrm>
              <a:off x="8290252" y="1629270"/>
              <a:ext cx="990772" cy="1596244"/>
            </a:xfrm>
            <a:custGeom>
              <a:avLst/>
              <a:gdLst>
                <a:gd name="connsiteX0" fmla="*/ 978972 w 990772"/>
                <a:gd name="connsiteY0" fmla="*/ 0 h 1596243"/>
                <a:gd name="connsiteX1" fmla="*/ 505603 w 990772"/>
                <a:gd name="connsiteY1" fmla="*/ 85316 h 1596243"/>
                <a:gd name="connsiteX2" fmla="*/ 32234 w 990772"/>
                <a:gd name="connsiteY2" fmla="*/ 0 h 1596243"/>
                <a:gd name="connsiteX3" fmla="*/ 268919 w 990772"/>
                <a:gd name="connsiteY3" fmla="*/ 1604500 h 1596243"/>
                <a:gd name="connsiteX4" fmla="*/ 505603 w 990772"/>
                <a:gd name="connsiteY4" fmla="*/ 1604500 h 1596243"/>
                <a:gd name="connsiteX5" fmla="*/ 742288 w 990772"/>
                <a:gd name="connsiteY5" fmla="*/ 1604500 h 1596243"/>
                <a:gd name="connsiteX6" fmla="*/ 978972 w 990772"/>
                <a:gd name="connsiteY6" fmla="*/ 0 h 159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772" h="1596243">
                  <a:moveTo>
                    <a:pt x="978972" y="0"/>
                  </a:moveTo>
                  <a:lnTo>
                    <a:pt x="505603" y="85316"/>
                  </a:lnTo>
                  <a:lnTo>
                    <a:pt x="32234" y="0"/>
                  </a:lnTo>
                  <a:cubicBezTo>
                    <a:pt x="-110877" y="935729"/>
                    <a:pt x="268919" y="1604500"/>
                    <a:pt x="268919" y="1604500"/>
                  </a:cubicBezTo>
                  <a:lnTo>
                    <a:pt x="505603" y="1604500"/>
                  </a:lnTo>
                  <a:lnTo>
                    <a:pt x="742288" y="1604500"/>
                  </a:lnTo>
                  <a:cubicBezTo>
                    <a:pt x="742288" y="1607252"/>
                    <a:pt x="1119331" y="935729"/>
                    <a:pt x="978972" y="0"/>
                  </a:cubicBezTo>
                  <a:close/>
                </a:path>
              </a:pathLst>
            </a:custGeom>
            <a:solidFill>
              <a:srgbClr val="FFFFFF"/>
            </a:solidFill>
            <a:ln w="27521" cap="flat">
              <a:noFill/>
              <a:prstDash val="solid"/>
              <a:miter/>
            </a:ln>
          </p:spPr>
          <p:txBody>
            <a:bodyPr rtlCol="0" anchor="ctr"/>
            <a:lstStyle/>
            <a:p>
              <a:endParaRPr lang="zh-CN" altLang="en-US"/>
            </a:p>
          </p:txBody>
        </p:sp>
        <p:sp>
          <p:nvSpPr>
            <p:cNvPr id="12" name="íSļíḑè"/>
            <p:cNvSpPr/>
            <p:nvPr userDrawn="1"/>
          </p:nvSpPr>
          <p:spPr>
            <a:xfrm>
              <a:off x="8322486" y="891695"/>
              <a:ext cx="935729" cy="825643"/>
            </a:xfrm>
            <a:custGeom>
              <a:avLst/>
              <a:gdLst>
                <a:gd name="connsiteX0" fmla="*/ 473369 w 935729"/>
                <a:gd name="connsiteY0" fmla="*/ 0 h 825643"/>
                <a:gd name="connsiteX1" fmla="*/ 0 w 935729"/>
                <a:gd name="connsiteY1" fmla="*/ 737575 h 825643"/>
                <a:gd name="connsiteX2" fmla="*/ 473369 w 935729"/>
                <a:gd name="connsiteY2" fmla="*/ 842156 h 825643"/>
                <a:gd name="connsiteX3" fmla="*/ 946738 w 935729"/>
                <a:gd name="connsiteY3" fmla="*/ 737575 h 825643"/>
                <a:gd name="connsiteX4" fmla="*/ 473369 w 935729"/>
                <a:gd name="connsiteY4" fmla="*/ 0 h 8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29" h="825643">
                  <a:moveTo>
                    <a:pt x="473369" y="0"/>
                  </a:moveTo>
                  <a:cubicBezTo>
                    <a:pt x="88069" y="288975"/>
                    <a:pt x="0" y="737575"/>
                    <a:pt x="0" y="737575"/>
                  </a:cubicBezTo>
                  <a:cubicBezTo>
                    <a:pt x="0" y="737575"/>
                    <a:pt x="211915" y="842156"/>
                    <a:pt x="473369" y="842156"/>
                  </a:cubicBezTo>
                  <a:cubicBezTo>
                    <a:pt x="734823" y="842156"/>
                    <a:pt x="946738" y="737575"/>
                    <a:pt x="946738" y="737575"/>
                  </a:cubicBezTo>
                  <a:cubicBezTo>
                    <a:pt x="946738" y="737575"/>
                    <a:pt x="858669" y="288975"/>
                    <a:pt x="473369" y="0"/>
                  </a:cubicBezTo>
                  <a:close/>
                </a:path>
              </a:pathLst>
            </a:custGeom>
            <a:solidFill>
              <a:srgbClr val="CBF060"/>
            </a:solidFill>
            <a:ln w="27521" cap="flat">
              <a:noFill/>
              <a:prstDash val="solid"/>
              <a:miter/>
            </a:ln>
          </p:spPr>
          <p:txBody>
            <a:bodyPr rtlCol="0" anchor="ctr"/>
            <a:lstStyle/>
            <a:p>
              <a:endParaRPr lang="zh-CN" altLang="en-US"/>
            </a:p>
          </p:txBody>
        </p:sp>
        <p:sp>
          <p:nvSpPr>
            <p:cNvPr id="14" name="ísḻïdê"/>
            <p:cNvSpPr/>
            <p:nvPr userDrawn="1"/>
          </p:nvSpPr>
          <p:spPr>
            <a:xfrm>
              <a:off x="8526145" y="1821920"/>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BFC5F2"/>
            </a:solidFill>
            <a:ln w="27521" cap="flat">
              <a:noFill/>
              <a:prstDash val="solid"/>
              <a:miter/>
            </a:ln>
          </p:spPr>
          <p:txBody>
            <a:bodyPr rtlCol="0" anchor="ctr"/>
            <a:lstStyle/>
            <a:p>
              <a:endParaRPr lang="zh-CN" altLang="en-US"/>
            </a:p>
          </p:txBody>
        </p:sp>
        <p:sp>
          <p:nvSpPr>
            <p:cNvPr id="16" name="ïšļíďe"/>
            <p:cNvSpPr/>
            <p:nvPr userDrawn="1"/>
          </p:nvSpPr>
          <p:spPr>
            <a:xfrm>
              <a:off x="8526145" y="1794398"/>
              <a:ext cx="522907" cy="522907"/>
            </a:xfrm>
            <a:custGeom>
              <a:avLst/>
              <a:gdLst>
                <a:gd name="connsiteX0" fmla="*/ 539420 w 522907"/>
                <a:gd name="connsiteY0" fmla="*/ 269710 h 522907"/>
                <a:gd name="connsiteX1" fmla="*/ 269710 w 522907"/>
                <a:gd name="connsiteY1" fmla="*/ 539420 h 522907"/>
                <a:gd name="connsiteX2" fmla="*/ 1 w 522907"/>
                <a:gd name="connsiteY2" fmla="*/ 269710 h 522907"/>
                <a:gd name="connsiteX3" fmla="*/ 269710 w 522907"/>
                <a:gd name="connsiteY3" fmla="*/ 0 h 522907"/>
                <a:gd name="connsiteX4" fmla="*/ 539420 w 522907"/>
                <a:gd name="connsiteY4" fmla="*/ 269710 h 52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7" h="522907">
                  <a:moveTo>
                    <a:pt x="539420" y="269710"/>
                  </a:moveTo>
                  <a:cubicBezTo>
                    <a:pt x="539420" y="418667"/>
                    <a:pt x="418667" y="539420"/>
                    <a:pt x="269710" y="539420"/>
                  </a:cubicBezTo>
                  <a:cubicBezTo>
                    <a:pt x="120754" y="539420"/>
                    <a:pt x="1" y="418667"/>
                    <a:pt x="1" y="269710"/>
                  </a:cubicBezTo>
                  <a:cubicBezTo>
                    <a:pt x="1" y="120753"/>
                    <a:pt x="120754" y="0"/>
                    <a:pt x="269710" y="0"/>
                  </a:cubicBezTo>
                  <a:cubicBezTo>
                    <a:pt x="418667" y="0"/>
                    <a:pt x="539420" y="120753"/>
                    <a:pt x="539420" y="269710"/>
                  </a:cubicBezTo>
                  <a:close/>
                </a:path>
              </a:pathLst>
            </a:custGeom>
            <a:solidFill>
              <a:srgbClr val="FFFFFF"/>
            </a:solidFill>
            <a:ln w="27521" cap="flat">
              <a:noFill/>
              <a:prstDash val="solid"/>
              <a:miter/>
            </a:ln>
          </p:spPr>
          <p:txBody>
            <a:bodyPr rtlCol="0" anchor="ctr"/>
            <a:lstStyle/>
            <a:p>
              <a:endParaRPr lang="zh-CN" altLang="en-US"/>
            </a:p>
          </p:txBody>
        </p:sp>
        <p:sp>
          <p:nvSpPr>
            <p:cNvPr id="17" name="ïṣļíḋè"/>
            <p:cNvSpPr/>
            <p:nvPr userDrawn="1"/>
          </p:nvSpPr>
          <p:spPr>
            <a:xfrm>
              <a:off x="8570179" y="1838433"/>
              <a:ext cx="440343" cy="440343"/>
            </a:xfrm>
            <a:custGeom>
              <a:avLst/>
              <a:gdLst>
                <a:gd name="connsiteX0" fmla="*/ 451351 w 440343"/>
                <a:gd name="connsiteY0" fmla="*/ 225676 h 440343"/>
                <a:gd name="connsiteX1" fmla="*/ 225675 w 440343"/>
                <a:gd name="connsiteY1" fmla="*/ 451352 h 440343"/>
                <a:gd name="connsiteX2" fmla="*/ -1 w 440343"/>
                <a:gd name="connsiteY2" fmla="*/ 225676 h 440343"/>
                <a:gd name="connsiteX3" fmla="*/ 225675 w 440343"/>
                <a:gd name="connsiteY3" fmla="*/ 0 h 440343"/>
                <a:gd name="connsiteX4" fmla="*/ 451351 w 440343"/>
                <a:gd name="connsiteY4" fmla="*/ 225676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451351" y="225676"/>
                  </a:moveTo>
                  <a:cubicBezTo>
                    <a:pt x="451351" y="350313"/>
                    <a:pt x="350313" y="451352"/>
                    <a:pt x="225675" y="451352"/>
                  </a:cubicBezTo>
                  <a:cubicBezTo>
                    <a:pt x="101038" y="451352"/>
                    <a:pt x="-1" y="350313"/>
                    <a:pt x="-1" y="225676"/>
                  </a:cubicBezTo>
                  <a:cubicBezTo>
                    <a:pt x="-1" y="101039"/>
                    <a:pt x="101038" y="0"/>
                    <a:pt x="225675" y="0"/>
                  </a:cubicBezTo>
                  <a:cubicBezTo>
                    <a:pt x="350313" y="0"/>
                    <a:pt x="451351" y="101039"/>
                    <a:pt x="451351" y="225676"/>
                  </a:cubicBezTo>
                  <a:close/>
                </a:path>
              </a:pathLst>
            </a:custGeom>
            <a:solidFill>
              <a:srgbClr val="364459"/>
            </a:solidFill>
            <a:ln w="27521" cap="flat">
              <a:noFill/>
              <a:prstDash val="solid"/>
              <a:miter/>
            </a:ln>
          </p:spPr>
          <p:txBody>
            <a:bodyPr rtlCol="0" anchor="ctr"/>
            <a:lstStyle/>
            <a:p>
              <a:endParaRPr lang="zh-CN" altLang="en-US"/>
            </a:p>
          </p:txBody>
        </p:sp>
        <p:sp>
          <p:nvSpPr>
            <p:cNvPr id="18" name="íṩļîḍê"/>
            <p:cNvSpPr/>
            <p:nvPr userDrawn="1"/>
          </p:nvSpPr>
          <p:spPr>
            <a:xfrm>
              <a:off x="8572931" y="1863202"/>
              <a:ext cx="440343" cy="412822"/>
            </a:xfrm>
            <a:custGeom>
              <a:avLst/>
              <a:gdLst>
                <a:gd name="connsiteX0" fmla="*/ 222924 w 440343"/>
                <a:gd name="connsiteY0" fmla="*/ 0 h 412821"/>
                <a:gd name="connsiteX1" fmla="*/ 0 w 440343"/>
                <a:gd name="connsiteY1" fmla="*/ 211915 h 412821"/>
                <a:gd name="connsiteX2" fmla="*/ 222924 w 440343"/>
                <a:gd name="connsiteY2" fmla="*/ 423830 h 412821"/>
                <a:gd name="connsiteX3" fmla="*/ 445848 w 440343"/>
                <a:gd name="connsiteY3" fmla="*/ 211915 h 412821"/>
                <a:gd name="connsiteX4" fmla="*/ 222924 w 440343"/>
                <a:gd name="connsiteY4" fmla="*/ 0 h 41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12821">
                  <a:moveTo>
                    <a:pt x="222924" y="0"/>
                  </a:moveTo>
                  <a:cubicBezTo>
                    <a:pt x="101830" y="0"/>
                    <a:pt x="5505" y="93573"/>
                    <a:pt x="0" y="211915"/>
                  </a:cubicBezTo>
                  <a:cubicBezTo>
                    <a:pt x="5505" y="330257"/>
                    <a:pt x="104581" y="423830"/>
                    <a:pt x="222924" y="423830"/>
                  </a:cubicBezTo>
                  <a:cubicBezTo>
                    <a:pt x="344018" y="423830"/>
                    <a:pt x="440343" y="330257"/>
                    <a:pt x="445848" y="211915"/>
                  </a:cubicBezTo>
                  <a:cubicBezTo>
                    <a:pt x="440343" y="93573"/>
                    <a:pt x="344018" y="0"/>
                    <a:pt x="222924" y="0"/>
                  </a:cubicBezTo>
                  <a:close/>
                </a:path>
              </a:pathLst>
            </a:custGeom>
            <a:solidFill>
              <a:srgbClr val="526075"/>
            </a:solidFill>
            <a:ln w="27521" cap="flat">
              <a:noFill/>
              <a:prstDash val="solid"/>
              <a:miter/>
            </a:ln>
          </p:spPr>
          <p:txBody>
            <a:bodyPr rtlCol="0" anchor="ctr"/>
            <a:lstStyle/>
            <a:p>
              <a:endParaRPr lang="zh-CN" altLang="en-US"/>
            </a:p>
          </p:txBody>
        </p:sp>
        <p:sp>
          <p:nvSpPr>
            <p:cNvPr id="19" name="iṩḻîdè"/>
            <p:cNvSpPr/>
            <p:nvPr userDrawn="1"/>
          </p:nvSpPr>
          <p:spPr>
            <a:xfrm>
              <a:off x="8570179" y="1841185"/>
              <a:ext cx="412822" cy="330257"/>
            </a:xfrm>
            <a:custGeom>
              <a:avLst/>
              <a:gdLst>
                <a:gd name="connsiteX0" fmla="*/ 225676 w 412821"/>
                <a:gd name="connsiteY0" fmla="*/ 0 h 330257"/>
                <a:gd name="connsiteX1" fmla="*/ 0 w 412821"/>
                <a:gd name="connsiteY1" fmla="*/ 225676 h 330257"/>
                <a:gd name="connsiteX2" fmla="*/ 38530 w 412821"/>
                <a:gd name="connsiteY2" fmla="*/ 349522 h 330257"/>
                <a:gd name="connsiteX3" fmla="*/ 421079 w 412821"/>
                <a:gd name="connsiteY3" fmla="*/ 115590 h 330257"/>
                <a:gd name="connsiteX4" fmla="*/ 225676 w 412821"/>
                <a:gd name="connsiteY4" fmla="*/ 0 h 33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21" h="330257">
                  <a:moveTo>
                    <a:pt x="225676" y="0"/>
                  </a:moveTo>
                  <a:cubicBezTo>
                    <a:pt x="101830" y="0"/>
                    <a:pt x="0" y="101829"/>
                    <a:pt x="0" y="225676"/>
                  </a:cubicBezTo>
                  <a:cubicBezTo>
                    <a:pt x="0" y="272462"/>
                    <a:pt x="13761" y="313745"/>
                    <a:pt x="38530" y="349522"/>
                  </a:cubicBezTo>
                  <a:lnTo>
                    <a:pt x="421079" y="115590"/>
                  </a:lnTo>
                  <a:cubicBezTo>
                    <a:pt x="382548" y="44034"/>
                    <a:pt x="308241" y="0"/>
                    <a:pt x="225676" y="0"/>
                  </a:cubicBezTo>
                  <a:close/>
                </a:path>
              </a:pathLst>
            </a:custGeom>
            <a:solidFill>
              <a:srgbClr val="FFFFFF">
                <a:alpha val="20000"/>
              </a:srgbClr>
            </a:solidFill>
            <a:ln w="27521" cap="flat">
              <a:noFill/>
              <a:prstDash val="solid"/>
              <a:miter/>
            </a:ln>
          </p:spPr>
          <p:txBody>
            <a:bodyPr rtlCol="0" anchor="ctr"/>
            <a:lstStyle/>
            <a:p>
              <a:endParaRPr lang="zh-CN" altLang="en-US"/>
            </a:p>
          </p:txBody>
        </p:sp>
        <p:sp>
          <p:nvSpPr>
            <p:cNvPr id="20" name="îSlîḍé"/>
            <p:cNvSpPr/>
            <p:nvPr userDrawn="1"/>
          </p:nvSpPr>
          <p:spPr>
            <a:xfrm>
              <a:off x="8476606" y="3054881"/>
              <a:ext cx="632993" cy="27521"/>
            </a:xfrm>
            <a:custGeom>
              <a:avLst/>
              <a:gdLst>
                <a:gd name="connsiteX0" fmla="*/ 638498 w 632993"/>
                <a:gd name="connsiteY0" fmla="*/ 0 h 27521"/>
                <a:gd name="connsiteX1" fmla="*/ 0 w 632993"/>
                <a:gd name="connsiteY1" fmla="*/ 0 h 27521"/>
                <a:gd name="connsiteX2" fmla="*/ 11008 w 632993"/>
                <a:gd name="connsiteY2" fmla="*/ 27521 h 27521"/>
                <a:gd name="connsiteX3" fmla="*/ 624737 w 632993"/>
                <a:gd name="connsiteY3" fmla="*/ 27521 h 27521"/>
                <a:gd name="connsiteX4" fmla="*/ 638498 w 632993"/>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93" h="27521">
                  <a:moveTo>
                    <a:pt x="638498" y="0"/>
                  </a:moveTo>
                  <a:lnTo>
                    <a:pt x="0" y="0"/>
                  </a:lnTo>
                  <a:cubicBezTo>
                    <a:pt x="2752" y="8257"/>
                    <a:pt x="8256" y="19265"/>
                    <a:pt x="11008" y="27521"/>
                  </a:cubicBezTo>
                  <a:lnTo>
                    <a:pt x="624737" y="27521"/>
                  </a:lnTo>
                  <a:cubicBezTo>
                    <a:pt x="630241" y="19265"/>
                    <a:pt x="632993" y="8257"/>
                    <a:pt x="638498" y="0"/>
                  </a:cubicBezTo>
                  <a:close/>
                </a:path>
              </a:pathLst>
            </a:custGeom>
            <a:solidFill>
              <a:srgbClr val="BFC5F2"/>
            </a:solidFill>
            <a:ln w="27521" cap="flat">
              <a:noFill/>
              <a:prstDash val="solid"/>
              <a:miter/>
            </a:ln>
          </p:spPr>
          <p:txBody>
            <a:bodyPr rtlCol="0" anchor="ctr"/>
            <a:lstStyle/>
            <a:p>
              <a:endParaRPr lang="zh-CN" altLang="en-US"/>
            </a:p>
          </p:txBody>
        </p:sp>
        <p:sp>
          <p:nvSpPr>
            <p:cNvPr id="21" name="îšľîḋe"/>
            <p:cNvSpPr/>
            <p:nvPr userDrawn="1"/>
          </p:nvSpPr>
          <p:spPr>
            <a:xfrm>
              <a:off x="8416058" y="2878743"/>
              <a:ext cx="743079" cy="27521"/>
            </a:xfrm>
            <a:custGeom>
              <a:avLst/>
              <a:gdLst>
                <a:gd name="connsiteX0" fmla="*/ 0 w 743079"/>
                <a:gd name="connsiteY0" fmla="*/ 0 h 27521"/>
                <a:gd name="connsiteX1" fmla="*/ 8257 w 743079"/>
                <a:gd name="connsiteY1" fmla="*/ 27521 h 27521"/>
                <a:gd name="connsiteX2" fmla="*/ 751336 w 743079"/>
                <a:gd name="connsiteY2" fmla="*/ 27521 h 27521"/>
                <a:gd name="connsiteX3" fmla="*/ 759592 w 743079"/>
                <a:gd name="connsiteY3" fmla="*/ 0 h 27521"/>
                <a:gd name="connsiteX4" fmla="*/ 0 w 743079"/>
                <a:gd name="connsiteY4" fmla="*/ 0 h 27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079" h="27521">
                  <a:moveTo>
                    <a:pt x="0" y="0"/>
                  </a:moveTo>
                  <a:cubicBezTo>
                    <a:pt x="2752" y="8257"/>
                    <a:pt x="5505" y="19265"/>
                    <a:pt x="8257" y="27521"/>
                  </a:cubicBezTo>
                  <a:lnTo>
                    <a:pt x="751336" y="27521"/>
                  </a:lnTo>
                  <a:cubicBezTo>
                    <a:pt x="754088" y="19265"/>
                    <a:pt x="756840" y="8257"/>
                    <a:pt x="759592" y="0"/>
                  </a:cubicBezTo>
                  <a:lnTo>
                    <a:pt x="0" y="0"/>
                  </a:lnTo>
                  <a:close/>
                </a:path>
              </a:pathLst>
            </a:custGeom>
            <a:solidFill>
              <a:srgbClr val="BFC5F2"/>
            </a:solidFill>
            <a:ln w="27521" cap="flat">
              <a:noFill/>
              <a:prstDash val="solid"/>
              <a:miter/>
            </a:ln>
          </p:spPr>
          <p:txBody>
            <a:bodyPr rtlCol="0" anchor="ctr"/>
            <a:lstStyle/>
            <a:p>
              <a:endParaRPr lang="zh-CN" altLang="en-US"/>
            </a:p>
          </p:txBody>
        </p:sp>
      </p:grpSp>
      <p:sp>
        <p:nvSpPr>
          <p:cNvPr id="22" name="îṧḻiḓê"/>
          <p:cNvSpPr/>
          <p:nvPr userDrawn="1"/>
        </p:nvSpPr>
        <p:spPr>
          <a:xfrm>
            <a:off x="2603530" y="1210944"/>
            <a:ext cx="880686" cy="330257"/>
          </a:xfrm>
          <a:custGeom>
            <a:avLst/>
            <a:gdLst>
              <a:gd name="connsiteX0" fmla="*/ 0 w 880686"/>
              <a:gd name="connsiteY0" fmla="*/ 305488 h 330257"/>
              <a:gd name="connsiteX1" fmla="*/ 173385 w 880686"/>
              <a:gd name="connsiteY1" fmla="*/ 330257 h 330257"/>
              <a:gd name="connsiteX2" fmla="*/ 294480 w 880686"/>
              <a:gd name="connsiteY2" fmla="*/ 203659 h 330257"/>
              <a:gd name="connsiteX3" fmla="*/ 467865 w 880686"/>
              <a:gd name="connsiteY3" fmla="*/ 228428 h 330257"/>
              <a:gd name="connsiteX4" fmla="*/ 588959 w 880686"/>
              <a:gd name="connsiteY4" fmla="*/ 101829 h 330257"/>
              <a:gd name="connsiteX5" fmla="*/ 762344 w 880686"/>
              <a:gd name="connsiteY5" fmla="*/ 126599 h 330257"/>
              <a:gd name="connsiteX6" fmla="*/ 883438 w 880686"/>
              <a:gd name="connsiteY6" fmla="*/ 0 h 33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686" h="330257">
                <a:moveTo>
                  <a:pt x="0" y="305488"/>
                </a:moveTo>
                <a:lnTo>
                  <a:pt x="173385" y="330257"/>
                </a:lnTo>
                <a:lnTo>
                  <a:pt x="294480" y="203659"/>
                </a:lnTo>
                <a:lnTo>
                  <a:pt x="467865" y="228428"/>
                </a:lnTo>
                <a:lnTo>
                  <a:pt x="588959" y="101829"/>
                </a:lnTo>
                <a:lnTo>
                  <a:pt x="762344" y="126599"/>
                </a:lnTo>
                <a:lnTo>
                  <a:pt x="883438" y="0"/>
                </a:lnTo>
              </a:path>
            </a:pathLst>
          </a:custGeom>
          <a:noFill/>
          <a:ln w="13761" cap="rnd">
            <a:solidFill>
              <a:srgbClr val="FFFFFF"/>
            </a:solidFill>
            <a:prstDash val="solid"/>
            <a:round/>
          </a:ln>
        </p:spPr>
        <p:txBody>
          <a:bodyPr rtlCol="0" anchor="ctr"/>
          <a:lstStyle/>
          <a:p>
            <a:endParaRPr lang="zh-CN" altLang="en-US"/>
          </a:p>
        </p:txBody>
      </p:sp>
      <p:sp>
        <p:nvSpPr>
          <p:cNvPr id="24" name="iSḷíḋe"/>
          <p:cNvSpPr/>
          <p:nvPr userDrawn="1"/>
        </p:nvSpPr>
        <p:spPr>
          <a:xfrm>
            <a:off x="6745507" y="3330095"/>
            <a:ext cx="137607" cy="137607"/>
          </a:xfrm>
          <a:custGeom>
            <a:avLst/>
            <a:gdLst>
              <a:gd name="connsiteX0" fmla="*/ 137607 w 137607"/>
              <a:gd name="connsiteY0" fmla="*/ 68804 h 137607"/>
              <a:gd name="connsiteX1" fmla="*/ 68804 w 137607"/>
              <a:gd name="connsiteY1" fmla="*/ 137607 h 137607"/>
              <a:gd name="connsiteX2" fmla="*/ 0 w 137607"/>
              <a:gd name="connsiteY2" fmla="*/ 68804 h 137607"/>
              <a:gd name="connsiteX3" fmla="*/ 68804 w 137607"/>
              <a:gd name="connsiteY3" fmla="*/ 0 h 137607"/>
              <a:gd name="connsiteX4" fmla="*/ 137607 w 137607"/>
              <a:gd name="connsiteY4" fmla="*/ 68804 h 137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07" h="137607">
                <a:moveTo>
                  <a:pt x="137607" y="68804"/>
                </a:moveTo>
                <a:cubicBezTo>
                  <a:pt x="137607" y="106803"/>
                  <a:pt x="106803" y="137607"/>
                  <a:pt x="68804" y="137607"/>
                </a:cubicBezTo>
                <a:cubicBezTo>
                  <a:pt x="30805" y="137607"/>
                  <a:pt x="0" y="106803"/>
                  <a:pt x="0" y="68804"/>
                </a:cubicBezTo>
                <a:cubicBezTo>
                  <a:pt x="0" y="30804"/>
                  <a:pt x="30805" y="0"/>
                  <a:pt x="68804" y="0"/>
                </a:cubicBezTo>
                <a:cubicBezTo>
                  <a:pt x="106803" y="0"/>
                  <a:pt x="137607" y="30804"/>
                  <a:pt x="137607" y="68804"/>
                </a:cubicBezTo>
                <a:close/>
              </a:path>
            </a:pathLst>
          </a:custGeom>
          <a:noFill/>
          <a:ln w="13761" cap="rnd">
            <a:solidFill>
              <a:srgbClr val="FFFFFF"/>
            </a:solidFill>
            <a:prstDash val="solid"/>
            <a:round/>
          </a:ln>
        </p:spPr>
        <p:txBody>
          <a:bodyPr rtlCol="0" anchor="ctr"/>
          <a:lstStyle/>
          <a:p>
            <a:endParaRPr lang="zh-CN" altLang="en-US"/>
          </a:p>
        </p:txBody>
      </p:sp>
      <p:sp>
        <p:nvSpPr>
          <p:cNvPr id="25" name="ïŝḷïḑé"/>
          <p:cNvSpPr/>
          <p:nvPr userDrawn="1"/>
        </p:nvSpPr>
        <p:spPr>
          <a:xfrm>
            <a:off x="985269" y="927473"/>
            <a:ext cx="82564" cy="82564"/>
          </a:xfrm>
          <a:custGeom>
            <a:avLst/>
            <a:gdLst>
              <a:gd name="connsiteX0" fmla="*/ 104581 w 82564"/>
              <a:gd name="connsiteY0" fmla="*/ 52291 h 82564"/>
              <a:gd name="connsiteX1" fmla="*/ 52291 w 82564"/>
              <a:gd name="connsiteY1" fmla="*/ 104582 h 82564"/>
              <a:gd name="connsiteX2" fmla="*/ 0 w 82564"/>
              <a:gd name="connsiteY2" fmla="*/ 52291 h 82564"/>
              <a:gd name="connsiteX3" fmla="*/ 52291 w 82564"/>
              <a:gd name="connsiteY3" fmla="*/ 0 h 82564"/>
              <a:gd name="connsiteX4" fmla="*/ 104581 w 82564"/>
              <a:gd name="connsiteY4" fmla="*/ 52291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104581" y="52291"/>
                </a:moveTo>
                <a:cubicBezTo>
                  <a:pt x="104581" y="81170"/>
                  <a:pt x="81170" y="104582"/>
                  <a:pt x="52291" y="104582"/>
                </a:cubicBezTo>
                <a:cubicBezTo>
                  <a:pt x="23411" y="104582"/>
                  <a:pt x="0" y="81170"/>
                  <a:pt x="0" y="52291"/>
                </a:cubicBezTo>
                <a:cubicBezTo>
                  <a:pt x="0" y="23411"/>
                  <a:pt x="23411" y="0"/>
                  <a:pt x="52291" y="0"/>
                </a:cubicBezTo>
                <a:cubicBezTo>
                  <a:pt x="81170" y="0"/>
                  <a:pt x="104581" y="23411"/>
                  <a:pt x="104581" y="52291"/>
                </a:cubicBezTo>
                <a:close/>
              </a:path>
            </a:pathLst>
          </a:custGeom>
          <a:noFill/>
          <a:ln w="13761" cap="rnd">
            <a:solidFill>
              <a:srgbClr val="FFFFFF"/>
            </a:solidFill>
            <a:prstDash val="solid"/>
            <a:round/>
          </a:ln>
        </p:spPr>
        <p:txBody>
          <a:bodyPr rtlCol="0" anchor="ctr"/>
          <a:lstStyle/>
          <a:p>
            <a:endParaRPr lang="zh-CN" altLang="en-US"/>
          </a:p>
        </p:txBody>
      </p:sp>
      <p:sp>
        <p:nvSpPr>
          <p:cNvPr id="26" name="isḻiďê"/>
          <p:cNvSpPr/>
          <p:nvPr userDrawn="1"/>
        </p:nvSpPr>
        <p:spPr>
          <a:xfrm>
            <a:off x="10675569" y="3365873"/>
            <a:ext cx="192650" cy="192650"/>
          </a:xfrm>
          <a:custGeom>
            <a:avLst/>
            <a:gdLst>
              <a:gd name="connsiteX0" fmla="*/ 192650 w 192650"/>
              <a:gd name="connsiteY0" fmla="*/ 96325 h 192650"/>
              <a:gd name="connsiteX1" fmla="*/ 96325 w 192650"/>
              <a:gd name="connsiteY1" fmla="*/ 192650 h 192650"/>
              <a:gd name="connsiteX2" fmla="*/ 0 w 192650"/>
              <a:gd name="connsiteY2" fmla="*/ 96325 h 192650"/>
              <a:gd name="connsiteX3" fmla="*/ 96325 w 192650"/>
              <a:gd name="connsiteY3" fmla="*/ 0 h 192650"/>
              <a:gd name="connsiteX4" fmla="*/ 192650 w 192650"/>
              <a:gd name="connsiteY4" fmla="*/ 96325 h 1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650" h="192650">
                <a:moveTo>
                  <a:pt x="192650" y="96325"/>
                </a:moveTo>
                <a:cubicBezTo>
                  <a:pt x="192650" y="149524"/>
                  <a:pt x="149523" y="192650"/>
                  <a:pt x="96325" y="192650"/>
                </a:cubicBezTo>
                <a:cubicBezTo>
                  <a:pt x="43126" y="192650"/>
                  <a:pt x="0" y="149524"/>
                  <a:pt x="0" y="96325"/>
                </a:cubicBezTo>
                <a:cubicBezTo>
                  <a:pt x="0" y="43126"/>
                  <a:pt x="43126" y="0"/>
                  <a:pt x="96325" y="0"/>
                </a:cubicBezTo>
                <a:cubicBezTo>
                  <a:pt x="149523" y="0"/>
                  <a:pt x="192650" y="43126"/>
                  <a:pt x="192650" y="96325"/>
                </a:cubicBezTo>
                <a:close/>
              </a:path>
            </a:pathLst>
          </a:custGeom>
          <a:noFill/>
          <a:ln w="13761" cap="rnd">
            <a:solidFill>
              <a:srgbClr val="FFFFFF"/>
            </a:solidFill>
            <a:prstDash val="solid"/>
            <a:round/>
          </a:ln>
        </p:spPr>
        <p:txBody>
          <a:bodyPr rtlCol="0" anchor="ctr"/>
          <a:lstStyle/>
          <a:p>
            <a:endParaRPr lang="zh-CN" altLang="en-US"/>
          </a:p>
        </p:txBody>
      </p:sp>
      <p:sp>
        <p:nvSpPr>
          <p:cNvPr id="32" name="ï$1iḓè"/>
          <p:cNvSpPr/>
          <p:nvPr userDrawn="1"/>
        </p:nvSpPr>
        <p:spPr>
          <a:xfrm>
            <a:off x="10152662" y="2691598"/>
            <a:ext cx="440343" cy="440343"/>
          </a:xfrm>
          <a:custGeom>
            <a:avLst/>
            <a:gdLst>
              <a:gd name="connsiteX0" fmla="*/ 162376 w 440343"/>
              <a:gd name="connsiteY0" fmla="*/ 443095 h 440343"/>
              <a:gd name="connsiteX1" fmla="*/ 0 w 440343"/>
              <a:gd name="connsiteY1" fmla="*/ 162376 h 440343"/>
              <a:gd name="connsiteX2" fmla="*/ 280719 w 440343"/>
              <a:gd name="connsiteY2" fmla="*/ 0 h 440343"/>
              <a:gd name="connsiteX3" fmla="*/ 443095 w 440343"/>
              <a:gd name="connsiteY3" fmla="*/ 280719 h 440343"/>
              <a:gd name="connsiteX4" fmla="*/ 162376 w 440343"/>
              <a:gd name="connsiteY4" fmla="*/ 443095 h 44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43" h="440343">
                <a:moveTo>
                  <a:pt x="162376" y="443095"/>
                </a:moveTo>
                <a:cubicBezTo>
                  <a:pt x="214668" y="239437"/>
                  <a:pt x="203659" y="217419"/>
                  <a:pt x="0" y="162376"/>
                </a:cubicBezTo>
                <a:cubicBezTo>
                  <a:pt x="203659" y="214667"/>
                  <a:pt x="225676" y="203659"/>
                  <a:pt x="280719" y="0"/>
                </a:cubicBezTo>
                <a:cubicBezTo>
                  <a:pt x="228429" y="203659"/>
                  <a:pt x="239437" y="225676"/>
                  <a:pt x="443095" y="280719"/>
                </a:cubicBezTo>
                <a:cubicBezTo>
                  <a:pt x="236685" y="228428"/>
                  <a:pt x="217419" y="239437"/>
                  <a:pt x="162376" y="443095"/>
                </a:cubicBezTo>
                <a:close/>
              </a:path>
            </a:pathLst>
          </a:custGeom>
          <a:solidFill>
            <a:srgbClr val="FFFFFF"/>
          </a:solidFill>
          <a:ln w="27521" cap="flat">
            <a:noFill/>
            <a:prstDash val="solid"/>
            <a:miter/>
          </a:ln>
        </p:spPr>
        <p:txBody>
          <a:bodyPr rtlCol="0" anchor="ctr"/>
          <a:lstStyle/>
          <a:p>
            <a:endParaRPr lang="zh-CN" altLang="en-US"/>
          </a:p>
        </p:txBody>
      </p:sp>
      <p:sp>
        <p:nvSpPr>
          <p:cNvPr id="33" name="ïŝlíďé"/>
          <p:cNvSpPr/>
          <p:nvPr userDrawn="1"/>
        </p:nvSpPr>
        <p:spPr>
          <a:xfrm>
            <a:off x="3385139" y="1981544"/>
            <a:ext cx="275214" cy="275214"/>
          </a:xfrm>
          <a:custGeom>
            <a:avLst/>
            <a:gdLst>
              <a:gd name="connsiteX0" fmla="*/ 220172 w 275214"/>
              <a:gd name="connsiteY0" fmla="*/ 277967 h 275214"/>
              <a:gd name="connsiteX1" fmla="*/ 0 w 275214"/>
              <a:gd name="connsiteY1" fmla="*/ 220172 h 275214"/>
              <a:gd name="connsiteX2" fmla="*/ 57795 w 275214"/>
              <a:gd name="connsiteY2" fmla="*/ 0 h 275214"/>
              <a:gd name="connsiteX3" fmla="*/ 277967 w 275214"/>
              <a:gd name="connsiteY3" fmla="*/ 57795 h 275214"/>
              <a:gd name="connsiteX4" fmla="*/ 220172 w 275214"/>
              <a:gd name="connsiteY4" fmla="*/ 277967 h 2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14" h="275214">
                <a:moveTo>
                  <a:pt x="220172" y="277967"/>
                </a:moveTo>
                <a:cubicBezTo>
                  <a:pt x="145864" y="148616"/>
                  <a:pt x="129351" y="145864"/>
                  <a:pt x="0" y="220172"/>
                </a:cubicBezTo>
                <a:cubicBezTo>
                  <a:pt x="129351" y="145864"/>
                  <a:pt x="132103" y="129351"/>
                  <a:pt x="57795" y="0"/>
                </a:cubicBezTo>
                <a:cubicBezTo>
                  <a:pt x="132103" y="129351"/>
                  <a:pt x="148616" y="132103"/>
                  <a:pt x="277967" y="57795"/>
                </a:cubicBezTo>
                <a:cubicBezTo>
                  <a:pt x="151368" y="134855"/>
                  <a:pt x="145864" y="151368"/>
                  <a:pt x="220172" y="277967"/>
                </a:cubicBezTo>
                <a:close/>
              </a:path>
            </a:pathLst>
          </a:custGeom>
          <a:solidFill>
            <a:srgbClr val="FFFFFF"/>
          </a:solidFill>
          <a:ln w="27521" cap="flat">
            <a:noFill/>
            <a:prstDash val="solid"/>
            <a:miter/>
          </a:ln>
        </p:spPr>
        <p:txBody>
          <a:bodyPr rtlCol="0" anchor="ctr"/>
          <a:lstStyle/>
          <a:p>
            <a:endParaRPr lang="zh-CN" altLang="en-US"/>
          </a:p>
        </p:txBody>
      </p:sp>
      <p:sp>
        <p:nvSpPr>
          <p:cNvPr id="45" name="i$ļiḍê"/>
          <p:cNvSpPr/>
          <p:nvPr userDrawn="1"/>
        </p:nvSpPr>
        <p:spPr>
          <a:xfrm>
            <a:off x="3660501" y="2416383"/>
            <a:ext cx="1954023" cy="577950"/>
          </a:xfrm>
          <a:custGeom>
            <a:avLst/>
            <a:gdLst>
              <a:gd name="connsiteX0" fmla="*/ 1975892 w 1954022"/>
              <a:gd name="connsiteY0" fmla="*/ 0 h 577950"/>
              <a:gd name="connsiteX1" fmla="*/ 104433 w 1954022"/>
              <a:gd name="connsiteY1" fmla="*/ 599967 h 577950"/>
              <a:gd name="connsiteX2" fmla="*/ 2604 w 1954022"/>
              <a:gd name="connsiteY2" fmla="*/ 542172 h 577950"/>
              <a:gd name="connsiteX3" fmla="*/ 60399 w 1954022"/>
              <a:gd name="connsiteY3" fmla="*/ 440343 h 577950"/>
              <a:gd name="connsiteX4" fmla="*/ 1975892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2" y="0"/>
                </a:moveTo>
                <a:cubicBezTo>
                  <a:pt x="1975892" y="0"/>
                  <a:pt x="148467" y="586207"/>
                  <a:pt x="104433" y="599967"/>
                </a:cubicBezTo>
                <a:cubicBezTo>
                  <a:pt x="60399" y="610976"/>
                  <a:pt x="13613" y="586207"/>
                  <a:pt x="2604" y="542172"/>
                </a:cubicBezTo>
                <a:cubicBezTo>
                  <a:pt x="-8405" y="498138"/>
                  <a:pt x="16365" y="451352"/>
                  <a:pt x="60399" y="440343"/>
                </a:cubicBezTo>
                <a:cubicBezTo>
                  <a:pt x="107185" y="423830"/>
                  <a:pt x="1975892" y="0"/>
                  <a:pt x="1975892"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46" name="î$ḻiḓê"/>
          <p:cNvSpPr/>
          <p:nvPr userDrawn="1"/>
        </p:nvSpPr>
        <p:spPr>
          <a:xfrm>
            <a:off x="9912421" y="689656"/>
            <a:ext cx="82564" cy="82564"/>
          </a:xfrm>
          <a:custGeom>
            <a:avLst/>
            <a:gdLst>
              <a:gd name="connsiteX0" fmla="*/ 90536 w 82564"/>
              <a:gd name="connsiteY0" fmla="*/ 39817 h 82564"/>
              <a:gd name="connsiteX1" fmla="*/ 61622 w 82564"/>
              <a:gd name="connsiteY1" fmla="*/ 90536 h 82564"/>
              <a:gd name="connsiteX2" fmla="*/ 10903 w 82564"/>
              <a:gd name="connsiteY2" fmla="*/ 61622 h 82564"/>
              <a:gd name="connsiteX3" fmla="*/ 39817 w 82564"/>
              <a:gd name="connsiteY3" fmla="*/ 10903 h 82564"/>
              <a:gd name="connsiteX4" fmla="*/ 90536 w 82564"/>
              <a:gd name="connsiteY4" fmla="*/ 39817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4" h="82564">
                <a:moveTo>
                  <a:pt x="90536" y="39817"/>
                </a:moveTo>
                <a:cubicBezTo>
                  <a:pt x="96557" y="61807"/>
                  <a:pt x="83612" y="84515"/>
                  <a:pt x="61622" y="90536"/>
                </a:cubicBezTo>
                <a:cubicBezTo>
                  <a:pt x="39632" y="96557"/>
                  <a:pt x="16924" y="83612"/>
                  <a:pt x="10903" y="61622"/>
                </a:cubicBezTo>
                <a:cubicBezTo>
                  <a:pt x="4881" y="39632"/>
                  <a:pt x="17826" y="16924"/>
                  <a:pt x="39817" y="10903"/>
                </a:cubicBezTo>
                <a:cubicBezTo>
                  <a:pt x="61807" y="4881"/>
                  <a:pt x="84515" y="17827"/>
                  <a:pt x="90536" y="39817"/>
                </a:cubicBezTo>
                <a:close/>
              </a:path>
            </a:pathLst>
          </a:custGeom>
          <a:solidFill>
            <a:srgbClr val="FFFFFF"/>
          </a:solidFill>
          <a:ln w="27521" cap="flat">
            <a:noFill/>
            <a:prstDash val="solid"/>
            <a:miter/>
          </a:ln>
        </p:spPr>
        <p:txBody>
          <a:bodyPr rtlCol="0" anchor="ctr"/>
          <a:lstStyle/>
          <a:p>
            <a:endParaRPr lang="zh-CN" altLang="en-US"/>
          </a:p>
        </p:txBody>
      </p:sp>
      <p:sp>
        <p:nvSpPr>
          <p:cNvPr id="47" name="ïṥlîḑe"/>
          <p:cNvSpPr/>
          <p:nvPr userDrawn="1"/>
        </p:nvSpPr>
        <p:spPr>
          <a:xfrm>
            <a:off x="9880348" y="220172"/>
            <a:ext cx="1954023" cy="577950"/>
          </a:xfrm>
          <a:custGeom>
            <a:avLst/>
            <a:gdLst>
              <a:gd name="connsiteX0" fmla="*/ 1975891 w 1954022"/>
              <a:gd name="connsiteY0" fmla="*/ 0 h 577950"/>
              <a:gd name="connsiteX1" fmla="*/ 104433 w 1954022"/>
              <a:gd name="connsiteY1" fmla="*/ 599968 h 577950"/>
              <a:gd name="connsiteX2" fmla="*/ 2604 w 1954022"/>
              <a:gd name="connsiteY2" fmla="*/ 542173 h 577950"/>
              <a:gd name="connsiteX3" fmla="*/ 60399 w 1954022"/>
              <a:gd name="connsiteY3" fmla="*/ 440343 h 577950"/>
              <a:gd name="connsiteX4" fmla="*/ 1975891 w 1954022"/>
              <a:gd name="connsiteY4" fmla="*/ 0 h 5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022" h="577950">
                <a:moveTo>
                  <a:pt x="1975891" y="0"/>
                </a:moveTo>
                <a:cubicBezTo>
                  <a:pt x="1975891" y="0"/>
                  <a:pt x="148467" y="586207"/>
                  <a:pt x="104433" y="599968"/>
                </a:cubicBezTo>
                <a:cubicBezTo>
                  <a:pt x="60399" y="610976"/>
                  <a:pt x="13612" y="586207"/>
                  <a:pt x="2604" y="542173"/>
                </a:cubicBezTo>
                <a:cubicBezTo>
                  <a:pt x="-8404" y="498138"/>
                  <a:pt x="16365" y="451352"/>
                  <a:pt x="60399" y="440343"/>
                </a:cubicBezTo>
                <a:cubicBezTo>
                  <a:pt x="107185" y="426582"/>
                  <a:pt x="1975891" y="0"/>
                  <a:pt x="1975891" y="0"/>
                </a:cubicBezTo>
                <a:close/>
              </a:path>
            </a:pathLst>
          </a:custGeom>
          <a:solidFill>
            <a:srgbClr val="FFFFFF">
              <a:alpha val="10000"/>
            </a:srgbClr>
          </a:solidFill>
          <a:ln w="27521" cap="flat">
            <a:no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3385133" y="1611827"/>
            <a:ext cx="10845798"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385133" y="3918063"/>
            <a:ext cx="10845798" cy="310871"/>
          </a:xfrm>
          <a:prstGeom prst="rect">
            <a:avLst/>
          </a:prstGeom>
        </p:spPr>
        <p:txBody>
          <a:bodyPr vert="horz" lIns="91440" tIns="45720" rIns="91440" bIns="45720" rtlCol="0">
            <a:normAutofit/>
          </a:bodyPr>
          <a:lstStyle>
            <a:lvl1pPr marL="0" indent="0" algn="l">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3385135" y="3621792"/>
            <a:ext cx="10845798" cy="296271"/>
          </a:xfrm>
          <a:prstGeom prst="rect">
            <a:avLst/>
          </a:prstGeom>
        </p:spPr>
        <p:txBody>
          <a:bodyPr vert="horz" anchor="ctr">
            <a:noAutofit/>
          </a:bodyPr>
          <a:lstStyle>
            <a:lvl1pPr marL="0" indent="0" algn="l">
              <a:buNone/>
              <a:defRPr sz="1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3.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ṣḷiďè"/>
        <p:cNvGrpSpPr/>
        <p:nvPr/>
      </p:nvGrpSpPr>
      <p:grpSpPr>
        <a:xfrm>
          <a:off x="0" y="0"/>
          <a:ext cx="0" cy="0"/>
          <a:chOff x="0" y="0"/>
          <a:chExt cx="0" cy="0"/>
        </a:xfrm>
      </p:grpSpPr>
      <p:graphicFrame>
        <p:nvGraphicFramePr>
          <p:cNvPr id="3" name="îṩḷiḋê"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6" name="think-cell Slide" r:id="rId6" imgW="9525" imgH="9525" progId="TCLayout.ActiveDocument.1">
                  <p:embed/>
                </p:oleObj>
              </mc:Choice>
              <mc:Fallback>
                <p:oleObj name="think-cell Slide" r:id="rId6" imgW="9525" imgH="9525" progId="TCLayout.ActiveDocument.1">
                  <p:embed/>
                  <p:pic>
                    <p:nvPicPr>
                      <p:cNvPr id="0" name="ï$líḍé"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iSļîḍe"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ṣḷïde"/>
          <p:cNvSpPr>
            <a:spLocks noGrp="1"/>
          </p:cNvSpPr>
          <p:nvPr>
            <p:ph type="subTitle" idx="1"/>
          </p:nvPr>
        </p:nvSpPr>
        <p:spPr/>
        <p:txBody>
          <a:bodyPr/>
          <a:lstStyle/>
          <a:p>
            <a:pPr lvl="0">
              <a:defRPr/>
            </a:pPr>
            <a:r>
              <a:rPr lang="en-US" altLang="zh-CN" b="1" spc="600" dirty="0">
                <a:solidFill>
                  <a:srgbClr val="538DFF"/>
                </a:solidFill>
              </a:rPr>
              <a:t>SUBTITLE HERE</a:t>
            </a:r>
          </a:p>
        </p:txBody>
      </p:sp>
      <p:sp>
        <p:nvSpPr>
          <p:cNvPr id="4" name="îṣliḑê"/>
          <p:cNvSpPr>
            <a:spLocks noGrp="1"/>
          </p:cNvSpPr>
          <p:nvPr>
            <p:ph type="ctrTitle"/>
          </p:nvPr>
        </p:nvSpPr>
        <p:spPr/>
        <p:txBody>
          <a:bodyPr>
            <a:normAutofit/>
          </a:bodyPr>
          <a:lstStyle/>
          <a:p>
            <a:pPr lvl="0">
              <a:defRPr/>
            </a:pPr>
            <a:r>
              <a:rPr lang="zh-CN" altLang="en-US" b="0" dirty="0">
                <a:solidFill>
                  <a:srgbClr val="538DFF"/>
                </a:solidFill>
                <a:latin typeface="Roboto" panose="02000000000000000000" pitchFamily="2" charset="0"/>
                <a:ea typeface="Roboto" panose="02000000000000000000" pitchFamily="2" charset="0"/>
                <a:cs typeface="Roboto" panose="02000000000000000000" pitchFamily="2" charset="0"/>
              </a:rPr>
              <a:t>代理模式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564642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代理模式场景——</a:t>
            </a:r>
            <a:r>
              <a:rPr lang="zh-CN" altLang="en-US" sz="3200" dirty="0">
                <a:solidFill>
                  <a:prstClr val="white"/>
                </a:solidFill>
                <a:latin typeface="微软雅黑" panose="020B0503020204020204" pitchFamily="34" charset="-122"/>
                <a:cs typeface="Arial" panose="020B0604020202020204" pitchFamily="34" charset="0"/>
                <a:sym typeface="+mn-ea"/>
              </a:rPr>
              <a:t>代驾</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4</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6" name="文本框 5"/>
          <p:cNvSpPr txBox="1"/>
          <p:nvPr/>
        </p:nvSpPr>
        <p:spPr>
          <a:xfrm>
            <a:off x="7652385" y="1294765"/>
            <a:ext cx="3865880" cy="1753235"/>
          </a:xfrm>
          <a:prstGeom prst="rect">
            <a:avLst/>
          </a:prstGeom>
          <a:noFill/>
        </p:spPr>
        <p:txBody>
          <a:bodyPr wrap="square" rtlCol="0">
            <a:spAutoFit/>
          </a:bodyPr>
          <a:lstStyle/>
          <a:p>
            <a:r>
              <a:rPr lang="en-US" altLang="zh-CN" dirty="0"/>
              <a:t>1.</a:t>
            </a:r>
            <a:r>
              <a:rPr lang="zh-CN" altLang="en-US" dirty="0"/>
              <a:t>创建车辆类</a:t>
            </a:r>
            <a:r>
              <a:rPr lang="en-US" altLang="zh-CN" dirty="0"/>
              <a:t>Car</a:t>
            </a:r>
          </a:p>
          <a:p>
            <a:r>
              <a:rPr lang="en-US" altLang="zh-CN" dirty="0"/>
              <a:t>2.</a:t>
            </a:r>
            <a:r>
              <a:rPr lang="zh-CN" altLang="en-US" dirty="0"/>
              <a:t>创建汽车驾驶接口</a:t>
            </a:r>
            <a:r>
              <a:rPr lang="en-US" altLang="zh-CN" dirty="0" err="1"/>
              <a:t>IDriver</a:t>
            </a:r>
            <a:endParaRPr lang="en-US" altLang="zh-CN" dirty="0"/>
          </a:p>
          <a:p>
            <a:r>
              <a:rPr lang="en-US" altLang="zh-CN" dirty="0"/>
              <a:t>3.</a:t>
            </a:r>
            <a:r>
              <a:rPr lang="zh-CN" altLang="en-US" dirty="0"/>
              <a:t>创建醉酒司机类，醉酒司机类含有私有的车辆对象属性。</a:t>
            </a:r>
          </a:p>
          <a:p>
            <a:r>
              <a:rPr lang="en-US" altLang="zh-CN" dirty="0"/>
              <a:t>4.</a:t>
            </a:r>
            <a:r>
              <a:rPr lang="zh-CN" altLang="en-US" dirty="0"/>
              <a:t>创建代驾司机类。代驾司机类含有私有的醉酒司机客户对象属性。</a:t>
            </a:r>
          </a:p>
        </p:txBody>
      </p:sp>
      <p:pic>
        <p:nvPicPr>
          <p:cNvPr id="9" name="图片 8"/>
          <p:cNvPicPr>
            <a:picLocks noChangeAspect="1"/>
          </p:cNvPicPr>
          <p:nvPr/>
        </p:nvPicPr>
        <p:blipFill>
          <a:blip r:embed="rId2"/>
          <a:stretch>
            <a:fillRect/>
          </a:stretch>
        </p:blipFill>
        <p:spPr>
          <a:xfrm>
            <a:off x="607060" y="894080"/>
            <a:ext cx="5638800" cy="5810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Proxy对象</a:t>
            </a:r>
          </a:p>
        </p:txBody>
      </p:sp>
      <p:sp>
        <p:nvSpPr>
          <p:cNvPr id="3" name="文本框 23"/>
          <p:cNvSpPr txBox="1"/>
          <p:nvPr/>
        </p:nvSpPr>
        <p:spPr>
          <a:xfrm>
            <a:off x="607060" y="148590"/>
            <a:ext cx="4667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5</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2153920" y="2510790"/>
            <a:ext cx="7796530" cy="1753235"/>
          </a:xfrm>
          <a:prstGeom prst="rect">
            <a:avLst/>
          </a:prstGeom>
          <a:noFill/>
        </p:spPr>
        <p:txBody>
          <a:bodyPr wrap="square" rtlCol="0">
            <a:spAutoFit/>
          </a:bodyPr>
          <a:lstStyle/>
          <a:p>
            <a:r>
              <a:rPr lang="zh-CN" altLang="en-US"/>
              <a:t>Proxy 对象用于定义基本操作的自定义行为（如属性查找，赋值，枚举，函数调用等）。</a:t>
            </a:r>
          </a:p>
          <a:p>
            <a:endParaRPr lang="en-US" altLang="zh-CN"/>
          </a:p>
          <a:p>
            <a:r>
              <a:rPr lang="en-US" altLang="zh-CN"/>
              <a:t>Proxy 可以理解成，在目标对象之前架设一层“拦截”，外界对该对象的访问，都必须先通过这层拦截，因此提供了一种机制，可以对外界的访问进行过滤和改写。</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Proxy对象</a:t>
            </a:r>
          </a:p>
        </p:txBody>
      </p:sp>
      <p:sp>
        <p:nvSpPr>
          <p:cNvPr id="3" name="文本框 23"/>
          <p:cNvSpPr txBox="1"/>
          <p:nvPr/>
        </p:nvSpPr>
        <p:spPr>
          <a:xfrm>
            <a:off x="607060" y="148590"/>
            <a:ext cx="4667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5</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2197735" y="1497965"/>
            <a:ext cx="7796530" cy="4246245"/>
          </a:xfrm>
          <a:prstGeom prst="rect">
            <a:avLst/>
          </a:prstGeom>
          <a:noFill/>
        </p:spPr>
        <p:txBody>
          <a:bodyPr wrap="square" rtlCol="0">
            <a:spAutoFit/>
          </a:bodyPr>
          <a:lstStyle/>
          <a:p>
            <a:pPr fontAlgn="auto">
              <a:lnSpc>
                <a:spcPct val="150000"/>
              </a:lnSpc>
            </a:pPr>
            <a:r>
              <a:rPr lang="zh-CN" altLang="en-US"/>
              <a:t>ES6 原生提供 Proxy 构造函数，用来生成 Proxy 实例。</a:t>
            </a:r>
          </a:p>
          <a:p>
            <a:pPr fontAlgn="auto">
              <a:lnSpc>
                <a:spcPct val="150000"/>
              </a:lnSpc>
            </a:pPr>
            <a:endParaRPr lang="zh-CN" altLang="en-US"/>
          </a:p>
          <a:p>
            <a:pPr fontAlgn="auto">
              <a:lnSpc>
                <a:spcPct val="150000"/>
              </a:lnSpc>
            </a:pPr>
            <a:r>
              <a:rPr lang="zh-CN" altLang="en-US"/>
              <a:t>var proxy = new Proxy(target, handler);</a:t>
            </a:r>
          </a:p>
          <a:p>
            <a:pPr fontAlgn="auto">
              <a:lnSpc>
                <a:spcPct val="150000"/>
              </a:lnSpc>
            </a:pPr>
            <a:endParaRPr lang="zh-CN" altLang="en-US"/>
          </a:p>
          <a:p>
            <a:pPr fontAlgn="auto">
              <a:lnSpc>
                <a:spcPct val="150000"/>
              </a:lnSpc>
            </a:pPr>
            <a:r>
              <a:rPr lang="zh-CN" altLang="en-US"/>
              <a:t>new Proxy()表示生成一个Proxy实例</a:t>
            </a:r>
          </a:p>
          <a:p>
            <a:pPr fontAlgn="auto">
              <a:lnSpc>
                <a:spcPct val="150000"/>
              </a:lnSpc>
            </a:pPr>
            <a:r>
              <a:rPr lang="zh-CN" altLang="en-US"/>
              <a:t>target参数 表示所要代理的目标对象，.它可以是JavaScript中的任何合法对象.如: (数组, 对象, 函数等等)</a:t>
            </a:r>
          </a:p>
          <a:p>
            <a:pPr fontAlgn="auto">
              <a:lnSpc>
                <a:spcPct val="150000"/>
              </a:lnSpc>
            </a:pPr>
            <a:r>
              <a:rPr lang="zh-CN" altLang="en-US"/>
              <a:t>handler参数 也是一个对象，用来定制代理行为</a:t>
            </a:r>
          </a:p>
          <a:p>
            <a:pPr fontAlgn="auto">
              <a:lnSpc>
                <a:spcPct val="150000"/>
              </a:lnSpc>
            </a:pPr>
            <a:r>
              <a:rPr lang="zh-CN" altLang="en-US">
                <a:sym typeface="+mn-ea"/>
              </a:rPr>
              <a:t>proxy </a:t>
            </a:r>
            <a:r>
              <a:rPr lang="zh-CN" altLang="en-US"/>
              <a:t>是一个被代理后的新对象,它拥有target的一切属性和方法.只不过其行为和结果是在handler中自定义的.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Proxy对象</a:t>
            </a:r>
          </a:p>
        </p:txBody>
      </p:sp>
      <p:sp>
        <p:nvSpPr>
          <p:cNvPr id="3" name="文本框 23"/>
          <p:cNvSpPr txBox="1"/>
          <p:nvPr/>
        </p:nvSpPr>
        <p:spPr>
          <a:xfrm>
            <a:off x="607060" y="148590"/>
            <a:ext cx="4667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5</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7228205" y="1062990"/>
            <a:ext cx="4338320" cy="5492750"/>
          </a:xfrm>
          <a:prstGeom prst="rect">
            <a:avLst/>
          </a:prstGeom>
          <a:noFill/>
        </p:spPr>
        <p:txBody>
          <a:bodyPr wrap="square" rtlCol="0">
            <a:spAutoFit/>
          </a:bodyPr>
          <a:lstStyle/>
          <a:p>
            <a:pPr fontAlgn="auto">
              <a:lnSpc>
                <a:spcPct val="150000"/>
              </a:lnSpc>
            </a:pPr>
            <a:r>
              <a:rPr lang="en-US" altLang="zh-CN"/>
              <a:t>1.</a:t>
            </a:r>
            <a:r>
              <a:rPr lang="zh-CN" altLang="en-US"/>
              <a:t>定义一个对象</a:t>
            </a:r>
            <a:r>
              <a:rPr lang="en-US" altLang="zh-CN"/>
              <a:t>obj</a:t>
            </a:r>
            <a:r>
              <a:rPr lang="zh-CN" altLang="en-US"/>
              <a:t>。</a:t>
            </a:r>
          </a:p>
          <a:p>
            <a:pPr fontAlgn="auto">
              <a:lnSpc>
                <a:spcPct val="150000"/>
              </a:lnSpc>
            </a:pPr>
            <a:r>
              <a:rPr lang="en-US" altLang="zh-CN"/>
              <a:t>2.</a:t>
            </a:r>
            <a:r>
              <a:rPr lang="zh-CN" altLang="en-US"/>
              <a:t>创建这个对象的代理对象</a:t>
            </a:r>
            <a:r>
              <a:rPr lang="en-US" altLang="zh-CN"/>
              <a:t>proxy</a:t>
            </a:r>
            <a:r>
              <a:rPr lang="zh-CN" altLang="en-US"/>
              <a:t>。</a:t>
            </a:r>
          </a:p>
          <a:p>
            <a:pPr fontAlgn="auto">
              <a:lnSpc>
                <a:spcPct val="150000"/>
              </a:lnSpc>
            </a:pPr>
            <a:r>
              <a:rPr lang="en-US" altLang="zh-CN"/>
              <a:t>3.</a:t>
            </a:r>
            <a:r>
              <a:rPr lang="zh-CN" altLang="en-US"/>
              <a:t>定义代理对象触发</a:t>
            </a:r>
            <a:r>
              <a:rPr lang="en-US" altLang="zh-CN"/>
              <a:t>set</a:t>
            </a:r>
            <a:r>
              <a:rPr lang="zh-CN" altLang="en-US"/>
              <a:t>，</a:t>
            </a:r>
            <a:r>
              <a:rPr lang="en-US" altLang="zh-CN"/>
              <a:t>get</a:t>
            </a:r>
            <a:r>
              <a:rPr lang="zh-CN" altLang="en-US"/>
              <a:t>行为时的操作。</a:t>
            </a:r>
          </a:p>
          <a:p>
            <a:pPr fontAlgn="auto">
              <a:lnSpc>
                <a:spcPct val="150000"/>
              </a:lnSpc>
            </a:pPr>
            <a:r>
              <a:rPr lang="en-US" altLang="zh-CN"/>
              <a:t>4.</a:t>
            </a:r>
            <a:r>
              <a:rPr lang="zh-CN" altLang="en-US"/>
              <a:t>当获取</a:t>
            </a:r>
            <a:r>
              <a:rPr lang="en-US" altLang="zh-CN">
                <a:sym typeface="+mn-ea"/>
              </a:rPr>
              <a:t>proxy</a:t>
            </a:r>
            <a:r>
              <a:rPr lang="zh-CN" altLang="en-US">
                <a:sym typeface="+mn-ea"/>
              </a:rPr>
              <a:t>对象中的</a:t>
            </a:r>
            <a:r>
              <a:rPr lang="en-US" altLang="zh-CN">
                <a:sym typeface="+mn-ea"/>
              </a:rPr>
              <a:t>key</a:t>
            </a:r>
            <a:r>
              <a:rPr lang="zh-CN" altLang="en-US">
                <a:sym typeface="+mn-ea"/>
              </a:rPr>
              <a:t>为</a:t>
            </a:r>
            <a:r>
              <a:rPr lang="en-US" altLang="zh-CN">
                <a:sym typeface="+mn-ea"/>
              </a:rPr>
              <a:t>c</a:t>
            </a:r>
            <a:r>
              <a:rPr lang="zh-CN" altLang="en-US">
                <a:sym typeface="+mn-ea"/>
              </a:rPr>
              <a:t>的值</a:t>
            </a:r>
            <a:r>
              <a:rPr lang="zh-CN" altLang="en-US"/>
              <a:t>时返回自定义的结果。</a:t>
            </a:r>
          </a:p>
          <a:p>
            <a:pPr fontAlgn="auto">
              <a:lnSpc>
                <a:spcPct val="150000"/>
              </a:lnSpc>
            </a:pPr>
            <a:r>
              <a:rPr lang="en-US" altLang="zh-CN"/>
              <a:t>5.</a:t>
            </a:r>
            <a:r>
              <a:rPr lang="zh-CN" altLang="en-US"/>
              <a:t>当给</a:t>
            </a:r>
            <a:r>
              <a:rPr lang="en-US" altLang="zh-CN">
                <a:sym typeface="+mn-ea"/>
              </a:rPr>
              <a:t>proxy</a:t>
            </a:r>
            <a:r>
              <a:rPr lang="zh-CN" altLang="en-US"/>
              <a:t>对象</a:t>
            </a:r>
            <a:r>
              <a:rPr lang="en-US" altLang="zh-CN"/>
              <a:t>key</a:t>
            </a:r>
            <a:r>
              <a:rPr lang="zh-CN" altLang="en-US"/>
              <a:t>赋值为</a:t>
            </a:r>
            <a:r>
              <a:rPr lang="en-US" altLang="zh-CN"/>
              <a:t>4</a:t>
            </a:r>
            <a:r>
              <a:rPr lang="zh-CN" altLang="en-US"/>
              <a:t>时，将</a:t>
            </a:r>
            <a:r>
              <a:rPr lang="en-US" altLang="zh-CN"/>
              <a:t>value</a:t>
            </a:r>
            <a:r>
              <a:rPr lang="zh-CN" altLang="en-US"/>
              <a:t>值设置为方法中自定义的值。</a:t>
            </a:r>
          </a:p>
          <a:p>
            <a:pPr fontAlgn="auto">
              <a:lnSpc>
                <a:spcPct val="150000"/>
              </a:lnSpc>
            </a:pPr>
            <a:endParaRPr lang="zh-CN" altLang="en-US"/>
          </a:p>
          <a:p>
            <a:pPr fontAlgn="auto">
              <a:lnSpc>
                <a:spcPct val="150000"/>
              </a:lnSpc>
            </a:pPr>
            <a:r>
              <a:rPr lang="zh-CN" altLang="en-US">
                <a:sym typeface="+mn-ea"/>
              </a:rPr>
              <a:t>注意，要使得Proxy起作用，必须针对Proxy实例（上例是proxy对象）进行操作，而不是针对目标对象（上例是</a:t>
            </a:r>
            <a:r>
              <a:rPr lang="en-US" altLang="zh-CN">
                <a:sym typeface="+mn-ea"/>
              </a:rPr>
              <a:t>obj</a:t>
            </a:r>
            <a:r>
              <a:rPr lang="zh-CN" altLang="en-US">
                <a:sym typeface="+mn-ea"/>
              </a:rPr>
              <a:t>）进行操作。</a:t>
            </a:r>
            <a:endParaRPr lang="zh-CN" altLang="en-US"/>
          </a:p>
        </p:txBody>
      </p:sp>
      <p:pic>
        <p:nvPicPr>
          <p:cNvPr id="4" name="图片 3"/>
          <p:cNvPicPr>
            <a:picLocks noChangeAspect="1"/>
          </p:cNvPicPr>
          <p:nvPr/>
        </p:nvPicPr>
        <p:blipFill>
          <a:blip r:embed="rId2"/>
          <a:stretch>
            <a:fillRect/>
          </a:stretch>
        </p:blipFill>
        <p:spPr>
          <a:xfrm>
            <a:off x="850265" y="1238250"/>
            <a:ext cx="5257800" cy="4973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this</a:t>
            </a:r>
            <a:r>
              <a:rPr lang="zh-CN" altLang="en-US" sz="3200" dirty="0">
                <a:solidFill>
                  <a:prstClr val="white"/>
                </a:solidFill>
                <a:latin typeface="微软雅黑" panose="020B0503020204020204" pitchFamily="34" charset="-122"/>
                <a:cs typeface="Arial" panose="020B0604020202020204" pitchFamily="34" charset="0"/>
                <a:sym typeface="+mn-ea"/>
              </a:rPr>
              <a:t>指向问题</a:t>
            </a:r>
          </a:p>
        </p:txBody>
      </p:sp>
      <p:sp>
        <p:nvSpPr>
          <p:cNvPr id="3" name="文本框 23"/>
          <p:cNvSpPr txBox="1"/>
          <p:nvPr/>
        </p:nvSpPr>
        <p:spPr>
          <a:xfrm>
            <a:off x="607060" y="148590"/>
            <a:ext cx="4667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6</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2197735" y="4769485"/>
            <a:ext cx="7796530" cy="1337945"/>
          </a:xfrm>
          <a:prstGeom prst="rect">
            <a:avLst/>
          </a:prstGeom>
          <a:noFill/>
        </p:spPr>
        <p:txBody>
          <a:bodyPr wrap="square" rtlCol="0">
            <a:spAutoFit/>
          </a:bodyPr>
          <a:lstStyle/>
          <a:p>
            <a:pPr fontAlgn="auto">
              <a:lnSpc>
                <a:spcPct val="150000"/>
              </a:lnSpc>
            </a:pPr>
            <a:r>
              <a:rPr lang="zh-CN" altLang="en-US"/>
              <a:t>虽然 Proxy 可以代理针对目标对象的访问，但它不是目标对象的透明代理，即不做任何拦截的情况下，也无法保证与目标对象的行为一致。主要原因就是在 Proxy 代理的情况下，目标对象内部的this关键字会指向 Proxy 代理。</a:t>
            </a:r>
          </a:p>
        </p:txBody>
      </p:sp>
      <p:pic>
        <p:nvPicPr>
          <p:cNvPr id="4" name="图片 3"/>
          <p:cNvPicPr>
            <a:picLocks noChangeAspect="1"/>
          </p:cNvPicPr>
          <p:nvPr/>
        </p:nvPicPr>
        <p:blipFill>
          <a:blip r:embed="rId2"/>
          <a:stretch>
            <a:fillRect/>
          </a:stretch>
        </p:blipFill>
        <p:spPr>
          <a:xfrm>
            <a:off x="3642995" y="1279525"/>
            <a:ext cx="4906645" cy="3178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handler对象</a:t>
            </a:r>
          </a:p>
        </p:txBody>
      </p:sp>
      <p:sp>
        <p:nvSpPr>
          <p:cNvPr id="3" name="文本框 23"/>
          <p:cNvSpPr txBox="1"/>
          <p:nvPr/>
        </p:nvSpPr>
        <p:spPr>
          <a:xfrm>
            <a:off x="607060" y="148590"/>
            <a:ext cx="4667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7</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1073150" y="1235075"/>
            <a:ext cx="8921115" cy="922020"/>
          </a:xfrm>
          <a:prstGeom prst="rect">
            <a:avLst/>
          </a:prstGeom>
          <a:noFill/>
        </p:spPr>
        <p:txBody>
          <a:bodyPr wrap="square" rtlCol="0">
            <a:spAutoFit/>
          </a:bodyPr>
          <a:lstStyle/>
          <a:p>
            <a:pPr fontAlgn="auto">
              <a:lnSpc>
                <a:spcPct val="150000"/>
              </a:lnSpc>
            </a:pPr>
            <a:r>
              <a:rPr lang="zh-CN" altLang="en-US"/>
              <a:t>handler本身是ES6所新设计的一个对象.它的作用就是用来自定义代理对象的各种可代理操作。它本身一共有13中方法,每种方法都可以代理一种操作.其13种方法如下:</a:t>
            </a:r>
          </a:p>
        </p:txBody>
      </p:sp>
      <p:sp>
        <p:nvSpPr>
          <p:cNvPr id="10" name="文本框 9"/>
          <p:cNvSpPr txBox="1"/>
          <p:nvPr/>
        </p:nvSpPr>
        <p:spPr>
          <a:xfrm>
            <a:off x="1000760" y="2580640"/>
            <a:ext cx="10400665" cy="3291840"/>
          </a:xfrm>
          <a:prstGeom prst="rect">
            <a:avLst/>
          </a:prstGeom>
          <a:noFill/>
        </p:spPr>
        <p:txBody>
          <a:bodyPr wrap="square" rtlCol="0">
            <a:spAutoFit/>
          </a:bodyPr>
          <a:lstStyle/>
          <a:p>
            <a:r>
              <a:rPr lang="en-US" altLang="zh-CN" sz="1600">
                <a:sym typeface="+mn-ea"/>
              </a:rPr>
              <a:t>- </a:t>
            </a:r>
            <a:r>
              <a:rPr lang="zh-CN" altLang="en-US" sz="1600">
                <a:sym typeface="+mn-ea"/>
              </a:rPr>
              <a:t>get(target, propKey, receiver)</a:t>
            </a:r>
            <a:r>
              <a:rPr lang="en-US" altLang="zh-CN" sz="1600">
                <a:sym typeface="+mn-ea"/>
              </a:rPr>
              <a:t>:</a:t>
            </a:r>
            <a:r>
              <a:rPr lang="zh-CN" altLang="en-US" sz="1600">
                <a:sym typeface="+mn-ea"/>
              </a:rPr>
              <a:t> 在读取代理对象的某个属性时触发该操作</a:t>
            </a:r>
          </a:p>
          <a:p>
            <a:r>
              <a:rPr lang="en-US" altLang="zh-CN" sz="1600">
                <a:sym typeface="+mn-ea"/>
              </a:rPr>
              <a:t>- </a:t>
            </a:r>
            <a:r>
              <a:rPr lang="zh-CN" altLang="en-US" sz="1600">
                <a:sym typeface="+mn-ea"/>
              </a:rPr>
              <a:t>set(target, propKey, value, receiver)</a:t>
            </a:r>
            <a:r>
              <a:rPr lang="en-US" altLang="zh-CN" sz="1600">
                <a:sym typeface="+mn-ea"/>
              </a:rPr>
              <a:t>:</a:t>
            </a:r>
            <a:r>
              <a:rPr lang="zh-CN" altLang="en-US" sz="1600">
                <a:sym typeface="+mn-ea"/>
              </a:rPr>
              <a:t> 在给代理对象的某个属性赋值时触发该操作</a:t>
            </a:r>
            <a:endParaRPr lang="zh-CN" altLang="en-US" sz="1600"/>
          </a:p>
          <a:p>
            <a:r>
              <a:rPr lang="en-US" altLang="zh-CN" sz="1600">
                <a:sym typeface="+mn-ea"/>
              </a:rPr>
              <a:t>- </a:t>
            </a:r>
            <a:r>
              <a:rPr lang="zh-CN" altLang="en-US" sz="1600">
                <a:sym typeface="+mn-ea"/>
              </a:rPr>
              <a:t>has(target, propKey)</a:t>
            </a:r>
            <a:r>
              <a:rPr lang="en-US" altLang="zh-CN" sz="1600">
                <a:sym typeface="+mn-ea"/>
              </a:rPr>
              <a:t>:</a:t>
            </a:r>
            <a:r>
              <a:rPr lang="zh-CN" altLang="en-US" sz="1600">
                <a:sym typeface="+mn-ea"/>
              </a:rPr>
              <a:t> 在判断代理对象是否拥有某个属性时触发该操作</a:t>
            </a:r>
            <a:endParaRPr lang="zh-CN" altLang="en-US" sz="1600"/>
          </a:p>
          <a:p>
            <a:r>
              <a:rPr lang="en-US" altLang="zh-CN" sz="1600">
                <a:sym typeface="+mn-ea"/>
              </a:rPr>
              <a:t>- </a:t>
            </a:r>
            <a:r>
              <a:rPr lang="zh-CN" altLang="en-US" sz="1600">
                <a:sym typeface="+mn-ea"/>
              </a:rPr>
              <a:t>deleteProperty(target, propKey)</a:t>
            </a:r>
            <a:r>
              <a:rPr lang="en-US" altLang="zh-CN" sz="1600">
                <a:sym typeface="+mn-ea"/>
              </a:rPr>
              <a:t>:</a:t>
            </a:r>
            <a:r>
              <a:rPr lang="zh-CN" altLang="en-US" sz="1600">
                <a:sym typeface="+mn-ea"/>
              </a:rPr>
              <a:t> 在删除代理对象的某个属性时触发该操作</a:t>
            </a:r>
            <a:endParaRPr lang="zh-CN" altLang="en-US" sz="1600"/>
          </a:p>
          <a:p>
            <a:r>
              <a:rPr lang="en-US" altLang="zh-CN" sz="1600">
                <a:sym typeface="+mn-ea"/>
              </a:rPr>
              <a:t>- </a:t>
            </a:r>
            <a:r>
              <a:rPr lang="zh-CN" altLang="en-US" sz="1600">
                <a:sym typeface="+mn-ea"/>
              </a:rPr>
              <a:t>ownKeys(target)</a:t>
            </a:r>
            <a:r>
              <a:rPr lang="en-US" altLang="zh-CN" sz="1600">
                <a:sym typeface="+mn-ea"/>
              </a:rPr>
              <a:t>:</a:t>
            </a:r>
            <a:r>
              <a:rPr lang="zh-CN" altLang="en-US" sz="1600">
                <a:sym typeface="+mn-ea"/>
              </a:rPr>
              <a:t> 在获取代理对象的所有属性键时触发该操作</a:t>
            </a:r>
          </a:p>
          <a:p>
            <a:r>
              <a:rPr lang="en-US" altLang="zh-CN" sz="1600">
                <a:sym typeface="+mn-ea"/>
              </a:rPr>
              <a:t>- </a:t>
            </a:r>
            <a:r>
              <a:rPr lang="zh-CN" altLang="en-US" sz="1600">
                <a:sym typeface="+mn-ea"/>
              </a:rPr>
              <a:t>apply(target, object, args)</a:t>
            </a:r>
            <a:r>
              <a:rPr lang="en-US" altLang="zh-CN" sz="1600">
                <a:sym typeface="+mn-ea"/>
              </a:rPr>
              <a:t>:</a:t>
            </a:r>
            <a:r>
              <a:rPr lang="zh-CN" altLang="en-US" sz="1600">
                <a:sym typeface="+mn-ea"/>
              </a:rPr>
              <a:t> 在调用一个目标对象为函数的代理对象时触发该操作</a:t>
            </a:r>
            <a:endParaRPr lang="zh-CN" altLang="en-US" sz="1600"/>
          </a:p>
          <a:p>
            <a:r>
              <a:rPr lang="en-US" altLang="zh-CN" sz="1600">
                <a:sym typeface="+mn-ea"/>
              </a:rPr>
              <a:t>- </a:t>
            </a:r>
            <a:r>
              <a:rPr lang="zh-CN" altLang="en-US" sz="1600">
                <a:sym typeface="+mn-ea"/>
              </a:rPr>
              <a:t>construct(target, args)</a:t>
            </a:r>
            <a:r>
              <a:rPr lang="en-US" altLang="zh-CN" sz="1600">
                <a:sym typeface="+mn-ea"/>
              </a:rPr>
              <a:t>:</a:t>
            </a:r>
            <a:r>
              <a:rPr lang="zh-CN" altLang="en-US" sz="1600">
                <a:sym typeface="+mn-ea"/>
              </a:rPr>
              <a:t> 在给一个目标对象为构造函数的代理对象构造实例时触发该操作</a:t>
            </a:r>
            <a:endParaRPr lang="zh-CN" altLang="en-US" sz="1600"/>
          </a:p>
          <a:p>
            <a:r>
              <a:rPr lang="en-US" altLang="zh-CN" sz="1600">
                <a:sym typeface="+mn-ea"/>
              </a:rPr>
              <a:t>- </a:t>
            </a:r>
            <a:r>
              <a:rPr lang="zh-CN" altLang="en-US" sz="1600"/>
              <a:t>getPrototypeOf(target)</a:t>
            </a:r>
            <a:r>
              <a:rPr lang="en-US" altLang="zh-CN" sz="1600"/>
              <a:t>:</a:t>
            </a:r>
            <a:r>
              <a:rPr lang="zh-CN" altLang="en-US" sz="1600"/>
              <a:t> 在读取代理对象的原型时触发该操作</a:t>
            </a:r>
          </a:p>
          <a:p>
            <a:r>
              <a:rPr lang="en-US" altLang="zh-CN" sz="1600">
                <a:sym typeface="+mn-ea"/>
              </a:rPr>
              <a:t>- </a:t>
            </a:r>
            <a:r>
              <a:rPr lang="zh-CN" altLang="en-US" sz="1600"/>
              <a:t>setPrototypeOf(target, proto)</a:t>
            </a:r>
            <a:r>
              <a:rPr lang="en-US" altLang="zh-CN" sz="1600"/>
              <a:t>:</a:t>
            </a:r>
            <a:r>
              <a:rPr lang="zh-CN" altLang="en-US" sz="1600"/>
              <a:t> 在设置代理对象的原型时触发该操作</a:t>
            </a:r>
          </a:p>
          <a:p>
            <a:r>
              <a:rPr lang="en-US" altLang="zh-CN" sz="1600">
                <a:sym typeface="+mn-ea"/>
              </a:rPr>
              <a:t>- </a:t>
            </a:r>
            <a:r>
              <a:rPr lang="zh-CN" altLang="en-US" sz="1600"/>
              <a:t>isExtensible(target)</a:t>
            </a:r>
            <a:r>
              <a:rPr lang="en-US" altLang="zh-CN" sz="1600"/>
              <a:t>:</a:t>
            </a:r>
            <a:r>
              <a:rPr lang="zh-CN" altLang="en-US" sz="1600"/>
              <a:t> 在判断一个代理对象是否是可扩展时触发该操作</a:t>
            </a:r>
          </a:p>
          <a:p>
            <a:r>
              <a:rPr lang="en-US" altLang="zh-CN" sz="1600">
                <a:sym typeface="+mn-ea"/>
              </a:rPr>
              <a:t>- </a:t>
            </a:r>
            <a:r>
              <a:rPr lang="zh-CN" altLang="en-US" sz="1600"/>
              <a:t>preventExtensions(target)</a:t>
            </a:r>
            <a:r>
              <a:rPr lang="en-US" altLang="zh-CN" sz="1600"/>
              <a:t>:</a:t>
            </a:r>
            <a:r>
              <a:rPr lang="zh-CN" altLang="en-US" sz="1600"/>
              <a:t> 在让一个代理对象不可扩展时触发该操作</a:t>
            </a:r>
          </a:p>
          <a:p>
            <a:r>
              <a:rPr lang="en-US" altLang="zh-CN" sz="1600">
                <a:sym typeface="+mn-ea"/>
              </a:rPr>
              <a:t>- </a:t>
            </a:r>
            <a:r>
              <a:rPr lang="zh-CN" altLang="en-US" sz="1600"/>
              <a:t>getOwnPropertyDescriptor(target, propKey)</a:t>
            </a:r>
            <a:r>
              <a:rPr lang="en-US" altLang="zh-CN" sz="1600"/>
              <a:t>:</a:t>
            </a:r>
            <a:r>
              <a:rPr lang="zh-CN" altLang="en-US" sz="1600"/>
              <a:t> 在获取代理对象某个属性的属性描述时触发该操作</a:t>
            </a:r>
          </a:p>
          <a:p>
            <a:r>
              <a:rPr lang="en-US" altLang="zh-CN" sz="1600">
                <a:sym typeface="+mn-ea"/>
              </a:rPr>
              <a:t>- </a:t>
            </a:r>
            <a:r>
              <a:rPr lang="zh-CN" altLang="en-US" sz="1600"/>
              <a:t>defineProperty(target, propKey, propDesc)</a:t>
            </a:r>
            <a:r>
              <a:rPr lang="en-US" altLang="zh-CN" sz="1600"/>
              <a:t>:</a:t>
            </a:r>
            <a:r>
              <a:rPr lang="zh-CN" altLang="en-US" sz="1600"/>
              <a:t> 在定义代理对象某个属性时的属性描述时触发该操作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prstClr val="white"/>
                </a:solidFill>
                <a:latin typeface="微软雅黑" panose="020B0503020204020204" pitchFamily="34" charset="-122"/>
                <a:cs typeface="Arial" panose="020B0604020202020204" pitchFamily="34" charset="0"/>
                <a:sym typeface="+mn-ea"/>
              </a:rPr>
              <a:t>Proxy</a:t>
            </a:r>
            <a:r>
              <a:rPr lang="zh-CN" altLang="en-US" sz="3200" dirty="0">
                <a:solidFill>
                  <a:prstClr val="white"/>
                </a:solidFill>
                <a:latin typeface="微软雅黑" panose="020B0503020204020204" pitchFamily="34" charset="-122"/>
                <a:cs typeface="Arial" panose="020B0604020202020204" pitchFamily="34" charset="0"/>
                <a:sym typeface="+mn-ea"/>
              </a:rPr>
              <a:t>使用场景</a:t>
            </a:r>
          </a:p>
        </p:txBody>
      </p:sp>
      <p:sp>
        <p:nvSpPr>
          <p:cNvPr id="3" name="文本框 23"/>
          <p:cNvSpPr txBox="1"/>
          <p:nvPr/>
        </p:nvSpPr>
        <p:spPr>
          <a:xfrm>
            <a:off x="607060" y="148590"/>
            <a:ext cx="4667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8</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2197735" y="1195705"/>
            <a:ext cx="7796530" cy="5077460"/>
          </a:xfrm>
          <a:prstGeom prst="rect">
            <a:avLst/>
          </a:prstGeom>
          <a:noFill/>
        </p:spPr>
        <p:txBody>
          <a:bodyPr wrap="square" rtlCol="0">
            <a:spAutoFit/>
          </a:bodyPr>
          <a:lstStyle/>
          <a:p>
            <a:pPr fontAlgn="auto">
              <a:lnSpc>
                <a:spcPct val="150000"/>
              </a:lnSpc>
            </a:pPr>
            <a:r>
              <a:rPr lang="zh-CN" altLang="en-US"/>
              <a:t>1. 抽离校验模块</a:t>
            </a:r>
          </a:p>
          <a:p>
            <a:pPr marL="360045" fontAlgn="auto">
              <a:lnSpc>
                <a:spcPct val="150000"/>
              </a:lnSpc>
            </a:pPr>
            <a:r>
              <a:rPr lang="zh-CN" altLang="en-US"/>
              <a:t>将校验器从核心逻辑分离出来，可以无限扩展校验器的内容，而不会对相关的类或函数造成直接破坏。</a:t>
            </a:r>
          </a:p>
          <a:p>
            <a:pPr fontAlgn="auto">
              <a:lnSpc>
                <a:spcPct val="150000"/>
              </a:lnSpc>
            </a:pPr>
            <a:r>
              <a:rPr lang="en-US" altLang="zh-CN"/>
              <a:t>2.私有属性</a:t>
            </a:r>
          </a:p>
          <a:p>
            <a:pPr marL="360045" fontAlgn="auto">
              <a:lnSpc>
                <a:spcPct val="150000"/>
              </a:lnSpc>
            </a:pPr>
            <a:r>
              <a:rPr lang="zh-CN" altLang="en-US"/>
              <a:t>使用</a:t>
            </a:r>
            <a:r>
              <a:rPr lang="en-US" altLang="zh-CN"/>
              <a:t>set/get</a:t>
            </a:r>
            <a:r>
              <a:rPr lang="zh-CN" altLang="en-US"/>
              <a:t>拦截读写请求，并返回undefined或使用</a:t>
            </a:r>
            <a:r>
              <a:rPr lang="en-US" altLang="zh-CN"/>
              <a:t>has</a:t>
            </a:r>
            <a:r>
              <a:rPr lang="zh-CN" altLang="en-US"/>
              <a:t>拦截</a:t>
            </a:r>
            <a:r>
              <a:rPr lang="en-US" altLang="zh-CN"/>
              <a:t>in</a:t>
            </a:r>
            <a:r>
              <a:rPr lang="zh-CN" altLang="en-US"/>
              <a:t>操作。</a:t>
            </a:r>
          </a:p>
          <a:p>
            <a:pPr fontAlgn="auto">
              <a:lnSpc>
                <a:spcPct val="150000"/>
              </a:lnSpc>
            </a:pPr>
            <a:r>
              <a:rPr lang="en-US" altLang="zh-CN"/>
              <a:t>3.访问日志</a:t>
            </a:r>
          </a:p>
          <a:p>
            <a:pPr marL="360045" fontAlgn="auto">
              <a:lnSpc>
                <a:spcPct val="150000"/>
              </a:lnSpc>
            </a:pPr>
            <a:r>
              <a:rPr lang="zh-CN" altLang="en-US"/>
              <a:t>充当中间件，实现日志功能。</a:t>
            </a:r>
            <a:endParaRPr lang="en-US" altLang="zh-CN"/>
          </a:p>
          <a:p>
            <a:pPr fontAlgn="auto">
              <a:lnSpc>
                <a:spcPct val="150000"/>
              </a:lnSpc>
            </a:pPr>
            <a:r>
              <a:rPr lang="en-US" altLang="zh-CN"/>
              <a:t>4.预警和拦截</a:t>
            </a:r>
          </a:p>
          <a:p>
            <a:pPr marL="360045" fontAlgn="auto">
              <a:lnSpc>
                <a:spcPct val="150000"/>
              </a:lnSpc>
            </a:pPr>
            <a:r>
              <a:rPr lang="zh-CN" altLang="en-US"/>
              <a:t>对废弃属性调用进行预警和不希望开发者修改的属性被修改时进行拦截。</a:t>
            </a:r>
            <a:endParaRPr lang="en-US" altLang="zh-CN"/>
          </a:p>
          <a:p>
            <a:pPr fontAlgn="auto">
              <a:lnSpc>
                <a:spcPct val="150000"/>
              </a:lnSpc>
            </a:pPr>
            <a:r>
              <a:rPr lang="en-US" altLang="zh-CN"/>
              <a:t>5.过滤操作</a:t>
            </a:r>
          </a:p>
          <a:p>
            <a:pPr marL="360045" fontAlgn="auto">
              <a:lnSpc>
                <a:spcPct val="150000"/>
              </a:lnSpc>
            </a:pPr>
            <a:r>
              <a:rPr lang="zh-CN" altLang="en-US"/>
              <a:t>传输大文件分块发送时，</a:t>
            </a:r>
            <a:r>
              <a:rPr lang="en-US" altLang="zh-CN"/>
              <a:t>对</a:t>
            </a:r>
            <a:r>
              <a:rPr lang="zh-CN" altLang="en-US"/>
              <a:t>当前</a:t>
            </a:r>
            <a:r>
              <a:rPr lang="en-US" altLang="zh-CN"/>
              <a:t>请求进行特征检测，并根据特征过滤出哪些是不需要响应的，哪些是需要响应的。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ṣļïḓê"/>
        <p:cNvGrpSpPr/>
        <p:nvPr/>
      </p:nvGrpSpPr>
      <p:grpSpPr>
        <a:xfrm>
          <a:off x="0" y="0"/>
          <a:ext cx="0" cy="0"/>
          <a:chOff x="0" y="0"/>
          <a:chExt cx="0" cy="0"/>
        </a:xfrm>
      </p:grpSpPr>
      <p:graphicFrame>
        <p:nvGraphicFramePr>
          <p:cNvPr id="3" name="ïṩḻíḍè"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4" name="think-cell Slide" r:id="rId6" imgW="9525" imgH="9525" progId="TCLayout.ActiveDocument.1">
                  <p:embed/>
                </p:oleObj>
              </mc:Choice>
              <mc:Fallback>
                <p:oleObj name="think-cell Slide" r:id="rId6" imgW="9525" imgH="9525" progId="TCLayout.ActiveDocument.1">
                  <p:embed/>
                  <p:pic>
                    <p:nvPicPr>
                      <p:cNvPr id="0" name="iṧ1îḋe"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isḻïďè"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íṩlïḓé"/>
          <p:cNvSpPr>
            <a:spLocks noGrp="1"/>
          </p:cNvSpPr>
          <p:nvPr>
            <p:ph type="ctrTitle"/>
          </p:nvPr>
        </p:nvSpPr>
        <p:spPr>
          <a:xfrm>
            <a:off x="4283840" y="2796374"/>
            <a:ext cx="10845798" cy="1621509"/>
          </a:xfrm>
        </p:spPr>
        <p:txBody>
          <a:bodyPr>
            <a:normAutofit/>
          </a:bodyPr>
          <a:lstStyle/>
          <a:p>
            <a:r>
              <a:rPr lang="en-US" altLang="zh-CN" sz="4800" dirty="0"/>
              <a:t>Thanks!</a:t>
            </a:r>
            <a:br>
              <a:rPr lang="en-US" altLang="zh-CN" sz="4800" dirty="0"/>
            </a:b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zh-CN" altLang="en-US" sz="3200" dirty="0">
                <a:solidFill>
                  <a:prstClr val="white"/>
                </a:solidFill>
                <a:latin typeface="微软雅黑" panose="020B0503020204020204" pitchFamily="34" charset="-122"/>
                <a:cs typeface="Arial" panose="020B0604020202020204" pitchFamily="34" charset="0"/>
                <a:sym typeface="+mn-ea"/>
              </a:rPr>
              <a:t>什么是代理模式</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8" name="文本框 27"/>
          <p:cNvSpPr txBox="1"/>
          <p:nvPr/>
        </p:nvSpPr>
        <p:spPr>
          <a:xfrm>
            <a:off x="2026920" y="2383790"/>
            <a:ext cx="7796530" cy="1198880"/>
          </a:xfrm>
          <a:prstGeom prst="rect">
            <a:avLst/>
          </a:prstGeom>
          <a:noFill/>
        </p:spPr>
        <p:txBody>
          <a:bodyPr wrap="square" rtlCol="0">
            <a:spAutoFit/>
          </a:bodyPr>
          <a:lstStyle/>
          <a:p>
            <a:r>
              <a:rPr lang="zh-CN" altLang="en-US"/>
              <a:t>代理模式是程序设计中的一种设计模式</a:t>
            </a:r>
          </a:p>
          <a:p>
            <a:endParaRPr lang="zh-CN" altLang="en-US"/>
          </a:p>
          <a:p>
            <a:r>
              <a:rPr lang="zh-CN" altLang="en-US"/>
              <a:t>代理模式给某一个对象提供一个代理对象，并由代理对象控制对原对象的引用。通俗的来讲代理模式就是我们生活中常见的中介。</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1</a:t>
            </a:r>
            <a:endParaRPr lang="zh-CN" altLang="en-US" sz="3200" dirty="0">
              <a:solidFill>
                <a:prstClr val="white"/>
              </a:solidFill>
              <a:latin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412750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zh-CN" altLang="en-US" sz="3200" dirty="0">
                <a:solidFill>
                  <a:prstClr val="white"/>
                </a:solidFill>
                <a:latin typeface="微软雅黑" panose="020B0503020204020204" pitchFamily="34" charset="-122"/>
                <a:cs typeface="Arial" panose="020B0604020202020204" pitchFamily="34" charset="0"/>
                <a:sym typeface="+mn-ea"/>
              </a:rPr>
              <a:t>为什么要用代理模式</a:t>
            </a:r>
          </a:p>
        </p:txBody>
      </p:sp>
      <p:sp>
        <p:nvSpPr>
          <p:cNvPr id="28" name="文本框 27"/>
          <p:cNvSpPr txBox="1"/>
          <p:nvPr/>
        </p:nvSpPr>
        <p:spPr>
          <a:xfrm>
            <a:off x="2153920" y="3687445"/>
            <a:ext cx="7796530" cy="1476375"/>
          </a:xfrm>
          <a:prstGeom prst="rect">
            <a:avLst/>
          </a:prstGeom>
          <a:noFill/>
        </p:spPr>
        <p:txBody>
          <a:bodyPr wrap="square" rtlCol="0">
            <a:spAutoFit/>
          </a:bodyPr>
          <a:lstStyle/>
          <a:p>
            <a:r>
              <a:rPr lang="zh-CN" altLang="en-US" b="1"/>
              <a:t>开闭原则，增加功能：</a:t>
            </a:r>
            <a:r>
              <a:rPr lang="zh-CN" altLang="en-US"/>
              <a:t>代理类除了是客户类和委托类的中介之外，我们还可以通过给代理类增加额外的功能来扩展委托类的功能，这样做我们只需要修改代理类而不需要再修改委托类，符合代码设计的开闭原则。代理类主要负责为委托类预处理消息、过滤消息、把消息转发给委托类，以及事后对返回结果的处理等。</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2</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2153920" y="2510790"/>
            <a:ext cx="7796530" cy="922020"/>
          </a:xfrm>
          <a:prstGeom prst="rect">
            <a:avLst/>
          </a:prstGeom>
          <a:noFill/>
        </p:spPr>
        <p:txBody>
          <a:bodyPr wrap="square" rtlCol="0">
            <a:spAutoFit/>
          </a:bodyPr>
          <a:lstStyle/>
          <a:p>
            <a:r>
              <a:rPr lang="zh-CN" altLang="en-US" b="1"/>
              <a:t>中介隔离作用：</a:t>
            </a:r>
            <a:r>
              <a:rPr lang="zh-CN" altLang="en-US"/>
              <a:t>在某些情况下，一个客户类不想或者不能直接引用一个委托对象，而代理类对象可以在客户类和委托对象之间起到中介的作用，其特征是代理类和委托类实现相同的接口。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5" y="148590"/>
            <a:ext cx="556907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zh-CN" altLang="en-US" sz="3200" dirty="0">
                <a:solidFill>
                  <a:prstClr val="white"/>
                </a:solidFill>
                <a:latin typeface="微软雅黑" panose="020B0503020204020204" pitchFamily="34" charset="-122"/>
                <a:cs typeface="Arial" panose="020B0604020202020204" pitchFamily="34" charset="0"/>
                <a:sym typeface="+mn-ea"/>
              </a:rPr>
              <a:t>代理方式</a:t>
            </a:r>
            <a:r>
              <a:rPr lang="en-US" altLang="zh-CN" sz="3200" dirty="0">
                <a:solidFill>
                  <a:prstClr val="white"/>
                </a:solidFill>
                <a:latin typeface="微软雅黑" panose="020B0503020204020204" pitchFamily="34" charset="-122"/>
                <a:cs typeface="Arial" panose="020B0604020202020204" pitchFamily="34" charset="0"/>
                <a:sym typeface="+mn-ea"/>
              </a:rPr>
              <a:t>——</a:t>
            </a:r>
            <a:r>
              <a:rPr lang="zh-CN" altLang="en-US" sz="3200" dirty="0">
                <a:solidFill>
                  <a:prstClr val="white"/>
                </a:solidFill>
                <a:latin typeface="微软雅黑" panose="020B0503020204020204" pitchFamily="34" charset="-122"/>
                <a:cs typeface="Arial" panose="020B0604020202020204" pitchFamily="34" charset="0"/>
                <a:sym typeface="+mn-ea"/>
              </a:rPr>
              <a:t>静态代理</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3</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4" name="文本框 3"/>
          <p:cNvSpPr txBox="1"/>
          <p:nvPr/>
        </p:nvSpPr>
        <p:spPr>
          <a:xfrm>
            <a:off x="1768211" y="2096805"/>
            <a:ext cx="7590048" cy="2535951"/>
          </a:xfrm>
          <a:prstGeom prst="rect">
            <a:avLst/>
          </a:prstGeom>
          <a:noFill/>
        </p:spPr>
        <p:txBody>
          <a:bodyPr wrap="square" rtlCol="0">
            <a:spAutoFit/>
          </a:bodyPr>
          <a:lstStyle/>
          <a:p>
            <a:pPr fontAlgn="auto">
              <a:lnSpc>
                <a:spcPct val="150000"/>
              </a:lnSpc>
            </a:pPr>
            <a:r>
              <a:rPr lang="en-US" altLang="zh-CN" dirty="0"/>
              <a:t>1.</a:t>
            </a:r>
            <a:r>
              <a:rPr lang="zh-CN" altLang="en-US" dirty="0"/>
              <a:t>静态代理</a:t>
            </a:r>
            <a:endParaRPr lang="en-US" altLang="zh-CN" dirty="0"/>
          </a:p>
          <a:p>
            <a:pPr fontAlgn="auto">
              <a:lnSpc>
                <a:spcPct val="150000"/>
              </a:lnSpc>
            </a:pPr>
            <a:r>
              <a:rPr lang="zh-CN" altLang="en-US" dirty="0"/>
              <a:t>       静态代理是由开发者创建或特定工具自动生成源代码，再对其编译。     </a:t>
            </a:r>
            <a:endParaRPr lang="en-US" altLang="zh-CN" dirty="0"/>
          </a:p>
          <a:p>
            <a:pPr fontAlgn="auto">
              <a:lnSpc>
                <a:spcPct val="150000"/>
              </a:lnSpc>
            </a:pPr>
            <a:r>
              <a:rPr lang="en-US" altLang="zh-CN" dirty="0"/>
              <a:t>       </a:t>
            </a:r>
            <a:r>
              <a:rPr lang="zh-CN" altLang="en-US" dirty="0"/>
              <a:t>这种代理方式需要代理对象和目标对象实现一样的接口。</a:t>
            </a:r>
          </a:p>
          <a:p>
            <a:pPr fontAlgn="auto">
              <a:lnSpc>
                <a:spcPct val="150000"/>
              </a:lnSpc>
            </a:pPr>
            <a:r>
              <a:rPr lang="zh-CN" altLang="en-US" dirty="0"/>
              <a:t>       优点：可以在不修改目标对象的前提下扩展目标对象的功能。</a:t>
            </a:r>
          </a:p>
          <a:p>
            <a:pPr fontAlgn="auto">
              <a:lnSpc>
                <a:spcPct val="150000"/>
              </a:lnSpc>
            </a:pPr>
            <a:r>
              <a:rPr lang="zh-CN" altLang="en-US" dirty="0"/>
              <a:t>       缺点：代码冗余，会产生过多的代理类，不利于维护。同时接口一旦 </a:t>
            </a:r>
            <a:endParaRPr lang="en-US" altLang="zh-CN" dirty="0"/>
          </a:p>
          <a:p>
            <a:pPr fontAlgn="auto">
              <a:lnSpc>
                <a:spcPct val="150000"/>
              </a:lnSpc>
            </a:pPr>
            <a:r>
              <a:rPr lang="en-US" altLang="zh-CN" dirty="0"/>
              <a:t>                  </a:t>
            </a:r>
            <a:r>
              <a:rPr lang="zh-CN" altLang="en-US" dirty="0"/>
              <a:t>改变，代理类也得相应修改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4" y="148590"/>
            <a:ext cx="6030467"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3200" dirty="0">
                <a:solidFill>
                  <a:prstClr val="white"/>
                </a:solidFill>
                <a:latin typeface="微软雅黑" panose="020B0503020204020204" pitchFamily="34" charset="-122"/>
                <a:cs typeface="Arial" panose="020B0604020202020204" pitchFamily="34" charset="0"/>
                <a:sym typeface="+mn-ea"/>
              </a:rPr>
              <a:t>代理方式</a:t>
            </a:r>
            <a:r>
              <a:rPr lang="en-US" altLang="zh-CN" sz="3200" dirty="0">
                <a:solidFill>
                  <a:prstClr val="white"/>
                </a:solidFill>
                <a:latin typeface="微软雅黑" panose="020B0503020204020204" pitchFamily="34" charset="-122"/>
                <a:cs typeface="Arial" panose="020B0604020202020204" pitchFamily="34" charset="0"/>
                <a:sym typeface="+mn-ea"/>
              </a:rPr>
              <a:t>——</a:t>
            </a:r>
            <a:r>
              <a:rPr lang="zh-CN" altLang="en-US" sz="3200" dirty="0">
                <a:solidFill>
                  <a:prstClr val="white"/>
                </a:solidFill>
                <a:latin typeface="微软雅黑" panose="020B0503020204020204" pitchFamily="34" charset="-122"/>
                <a:cs typeface="Arial" panose="020B0604020202020204" pitchFamily="34" charset="0"/>
                <a:sym typeface="+mn-ea"/>
              </a:rPr>
              <a:t>静态代理</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3</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4" name="文本框 3"/>
          <p:cNvSpPr txBox="1"/>
          <p:nvPr/>
        </p:nvSpPr>
        <p:spPr>
          <a:xfrm>
            <a:off x="1768211" y="972680"/>
            <a:ext cx="4733257" cy="5155257"/>
          </a:xfrm>
          <a:prstGeom prst="rect">
            <a:avLst/>
          </a:prstGeom>
          <a:noFill/>
        </p:spPr>
        <p:txBody>
          <a:bodyPr wrap="square" rtlCol="0">
            <a:spAutoFit/>
          </a:bodyPr>
          <a:lstStyle/>
          <a:p>
            <a:pPr fontAlgn="auto">
              <a:lnSpc>
                <a:spcPct val="150000"/>
              </a:lnSpc>
            </a:pPr>
            <a:r>
              <a:rPr lang="en-US" altLang="zh-CN" sz="1400" b="1" dirty="0"/>
              <a:t>1.</a:t>
            </a:r>
            <a:r>
              <a:rPr lang="zh-CN" altLang="en-US" sz="1400" b="1" dirty="0"/>
              <a:t>创建服务类接口</a:t>
            </a:r>
            <a:endParaRPr lang="en-US" altLang="zh-CN" sz="1400" b="1" dirty="0"/>
          </a:p>
          <a:p>
            <a:r>
              <a:rPr lang="en-US" altLang="zh-CN" sz="1400" dirty="0"/>
              <a:t>public interface BuyCar {</a:t>
            </a:r>
          </a:p>
          <a:p>
            <a:r>
              <a:rPr lang="en-US" altLang="zh-CN" sz="1400" dirty="0"/>
              <a:t>    void buyCar();</a:t>
            </a:r>
          </a:p>
          <a:p>
            <a:r>
              <a:rPr lang="en-US" altLang="zh-CN" sz="1400" dirty="0"/>
              <a:t>}</a:t>
            </a:r>
          </a:p>
          <a:p>
            <a:r>
              <a:rPr lang="en-US" altLang="zh-CN" sz="1400" b="1" dirty="0"/>
              <a:t>2.</a:t>
            </a:r>
            <a:r>
              <a:rPr lang="zh-CN" altLang="en-US" sz="1400" b="1" dirty="0"/>
              <a:t>实现服务接口</a:t>
            </a:r>
            <a:endParaRPr lang="en-US" altLang="zh-CN" sz="1400" b="1" dirty="0"/>
          </a:p>
          <a:p>
            <a:r>
              <a:rPr lang="en-US" altLang="zh-CN" sz="1400" dirty="0"/>
              <a:t>public class BuyCarImpl implements BuyCar {</a:t>
            </a:r>
          </a:p>
          <a:p>
            <a:r>
              <a:rPr lang="en-US" altLang="zh-CN" sz="1400" dirty="0"/>
              <a:t>    @Override</a:t>
            </a:r>
          </a:p>
          <a:p>
            <a:r>
              <a:rPr lang="en-US" altLang="zh-CN" sz="1400" dirty="0"/>
              <a:t>    public void buyCar() {</a:t>
            </a:r>
          </a:p>
          <a:p>
            <a:r>
              <a:rPr lang="en-US" altLang="zh-CN" sz="1400" dirty="0"/>
              <a:t>        System.out.println(“</a:t>
            </a:r>
            <a:r>
              <a:rPr lang="zh-CN" altLang="en-US" sz="1400" dirty="0"/>
              <a:t>我要买车</a:t>
            </a:r>
            <a:r>
              <a:rPr lang="en-US" altLang="zh-CN" sz="1400" dirty="0"/>
              <a:t>");</a:t>
            </a:r>
          </a:p>
          <a:p>
            <a:r>
              <a:rPr lang="en-US" altLang="zh-CN" sz="1400" dirty="0"/>
              <a:t>    }</a:t>
            </a:r>
          </a:p>
          <a:p>
            <a:r>
              <a:rPr lang="en-US" altLang="zh-CN" sz="1400" dirty="0"/>
              <a:t>}</a:t>
            </a:r>
          </a:p>
          <a:p>
            <a:r>
              <a:rPr lang="en-US" altLang="zh-CN" sz="1400" b="1" dirty="0"/>
              <a:t>3.</a:t>
            </a:r>
            <a:r>
              <a:rPr lang="zh-CN" altLang="en-US" sz="1400" b="1" dirty="0"/>
              <a:t>创建代理类</a:t>
            </a:r>
            <a:endParaRPr lang="en-US" altLang="zh-CN" sz="1400" b="1" dirty="0"/>
          </a:p>
          <a:p>
            <a:r>
              <a:rPr lang="en-US" altLang="zh-CN" sz="1400" dirty="0"/>
              <a:t>public class BuyCarProxy implements BuyCar {</a:t>
            </a:r>
          </a:p>
          <a:p>
            <a:r>
              <a:rPr lang="en-US" altLang="zh-CN" sz="1400" dirty="0"/>
              <a:t>    private BuyCarImpl </a:t>
            </a:r>
            <a:r>
              <a:rPr lang="en-US" altLang="zh-CN" sz="1400" dirty="0" err="1"/>
              <a:t>buyCarImpl</a:t>
            </a:r>
            <a:r>
              <a:rPr lang="en-US" altLang="zh-CN" sz="1400" dirty="0"/>
              <a:t>;</a:t>
            </a:r>
          </a:p>
          <a:p>
            <a:r>
              <a:rPr lang="en-US" altLang="zh-CN" sz="1400" dirty="0"/>
              <a:t>    public BuyCarProxy(final BuyCarImpl </a:t>
            </a:r>
            <a:r>
              <a:rPr lang="en-US" altLang="zh-CN" sz="1400" dirty="0" err="1"/>
              <a:t>buyCarImpl</a:t>
            </a:r>
            <a:r>
              <a:rPr lang="en-US" altLang="zh-CN" sz="1400" dirty="0"/>
              <a:t>) {</a:t>
            </a:r>
          </a:p>
          <a:p>
            <a:r>
              <a:rPr lang="en-US" altLang="zh-CN" sz="1400" dirty="0"/>
              <a:t>        </a:t>
            </a:r>
            <a:r>
              <a:rPr lang="en-US" altLang="zh-CN" sz="1400" dirty="0" err="1"/>
              <a:t>this.buyCarImpl</a:t>
            </a:r>
            <a:r>
              <a:rPr lang="en-US" altLang="zh-CN" sz="1400" dirty="0"/>
              <a:t> = </a:t>
            </a:r>
            <a:r>
              <a:rPr lang="en-US" altLang="zh-CN" sz="1400" dirty="0" err="1"/>
              <a:t>buyCarImpl</a:t>
            </a:r>
            <a:r>
              <a:rPr lang="en-US" altLang="zh-CN" sz="1400" dirty="0"/>
              <a:t>;</a:t>
            </a:r>
          </a:p>
          <a:p>
            <a:r>
              <a:rPr lang="en-US" altLang="zh-CN" sz="1400" dirty="0"/>
              <a:t>    }</a:t>
            </a:r>
          </a:p>
          <a:p>
            <a:r>
              <a:rPr lang="en-US" altLang="zh-CN" sz="1400" dirty="0"/>
              <a:t>    @Override</a:t>
            </a:r>
          </a:p>
          <a:p>
            <a:r>
              <a:rPr lang="en-US" altLang="zh-CN" sz="1400" dirty="0"/>
              <a:t>    public void buyCar() {</a:t>
            </a:r>
          </a:p>
          <a:p>
            <a:r>
              <a:rPr lang="en-US" altLang="zh-CN" sz="1400" dirty="0"/>
              <a:t>        System.out.println(“</a:t>
            </a:r>
            <a:r>
              <a:rPr lang="zh-CN" altLang="en-US" sz="1400" dirty="0"/>
              <a:t>买车前准备</a:t>
            </a:r>
            <a:r>
              <a:rPr lang="en-US" altLang="zh-CN" sz="1400" dirty="0"/>
              <a:t>");</a:t>
            </a:r>
          </a:p>
          <a:p>
            <a:r>
              <a:rPr lang="en-US" altLang="zh-CN" sz="1400" dirty="0"/>
              <a:t>        </a:t>
            </a:r>
            <a:r>
              <a:rPr lang="en-US" altLang="zh-CN" sz="1400" dirty="0" err="1"/>
              <a:t>buyCarImpl.buyCar</a:t>
            </a:r>
            <a:r>
              <a:rPr lang="en-US" altLang="zh-CN" sz="1400" dirty="0"/>
              <a:t>();</a:t>
            </a:r>
          </a:p>
          <a:p>
            <a:r>
              <a:rPr lang="en-US" altLang="zh-CN" sz="1400" dirty="0"/>
              <a:t>    }</a:t>
            </a:r>
          </a:p>
          <a:p>
            <a:r>
              <a:rPr lang="en-US" altLang="zh-CN" sz="1400" dirty="0"/>
              <a:t>}</a:t>
            </a:r>
            <a:endParaRPr lang="zh-CN" altLang="en-US" dirty="0"/>
          </a:p>
        </p:txBody>
      </p:sp>
      <p:sp>
        <p:nvSpPr>
          <p:cNvPr id="2" name="文本框 1">
            <a:extLst>
              <a:ext uri="{FF2B5EF4-FFF2-40B4-BE49-F238E27FC236}">
                <a16:creationId xmlns:a16="http://schemas.microsoft.com/office/drawing/2014/main" id="{94003A12-8C1D-4D25-9178-8E9201A88979}"/>
              </a:ext>
            </a:extLst>
          </p:cNvPr>
          <p:cNvSpPr txBox="1"/>
          <p:nvPr/>
        </p:nvSpPr>
        <p:spPr>
          <a:xfrm>
            <a:off x="6096000" y="1106904"/>
            <a:ext cx="5939406" cy="2031325"/>
          </a:xfrm>
          <a:prstGeom prst="rect">
            <a:avLst/>
          </a:prstGeom>
          <a:noFill/>
        </p:spPr>
        <p:txBody>
          <a:bodyPr wrap="square" rtlCol="0">
            <a:spAutoFit/>
          </a:bodyPr>
          <a:lstStyle/>
          <a:p>
            <a:r>
              <a:rPr lang="en-US" altLang="zh-CN" sz="1400" b="1" dirty="0"/>
              <a:t>4.</a:t>
            </a:r>
            <a:r>
              <a:rPr lang="zh-CN" altLang="en-US" sz="1400" b="1" dirty="0"/>
              <a:t>编写测试类</a:t>
            </a:r>
            <a:endParaRPr lang="en-US" altLang="zh-CN" sz="1400" b="1" dirty="0"/>
          </a:p>
          <a:p>
            <a:r>
              <a:rPr lang="en-US" altLang="zh-CN" sz="1400" dirty="0"/>
              <a:t>public class ProxyTest {</a:t>
            </a:r>
          </a:p>
          <a:p>
            <a:r>
              <a:rPr lang="en-US" altLang="zh-CN" sz="1400" dirty="0"/>
              <a:t>    public static void main(String[] args) {</a:t>
            </a:r>
          </a:p>
          <a:p>
            <a:r>
              <a:rPr lang="en-US" altLang="zh-CN" sz="1400" dirty="0"/>
              <a:t>        BuyCar </a:t>
            </a:r>
            <a:r>
              <a:rPr lang="en-US" altLang="zh-CN" sz="1400" dirty="0" err="1"/>
              <a:t>buyCar</a:t>
            </a:r>
            <a:r>
              <a:rPr lang="en-US" altLang="zh-CN" sz="1400" dirty="0"/>
              <a:t> = new BuyCarImpl();</a:t>
            </a:r>
          </a:p>
          <a:p>
            <a:r>
              <a:rPr lang="en-US" altLang="zh-CN" sz="1400" dirty="0"/>
              <a:t>        </a:t>
            </a:r>
            <a:r>
              <a:rPr lang="en-US" altLang="zh-CN" sz="1400" dirty="0" err="1"/>
              <a:t>buyCarImpl.buyCar</a:t>
            </a:r>
            <a:r>
              <a:rPr lang="en-US" altLang="zh-CN" sz="1400" dirty="0"/>
              <a:t> ();</a:t>
            </a:r>
          </a:p>
          <a:p>
            <a:r>
              <a:rPr lang="en-US" altLang="zh-CN" sz="1400" dirty="0"/>
              <a:t>        BuyCarProxy buyCarProxy = new BuyCarProxy(buyCar);</a:t>
            </a:r>
          </a:p>
          <a:p>
            <a:r>
              <a:rPr lang="en-US" altLang="zh-CN" sz="1400" dirty="0"/>
              <a:t>        </a:t>
            </a:r>
            <a:r>
              <a:rPr lang="en-US" altLang="zh-CN" sz="1400" dirty="0" err="1"/>
              <a:t>buyCarProxy.buyCar</a:t>
            </a:r>
            <a:r>
              <a:rPr lang="en-US" altLang="zh-CN" sz="1400" dirty="0"/>
              <a:t>();</a:t>
            </a:r>
          </a:p>
          <a:p>
            <a:r>
              <a:rPr lang="en-US" altLang="zh-CN" sz="1400" dirty="0"/>
              <a:t>    }</a:t>
            </a:r>
          </a:p>
          <a:p>
            <a:r>
              <a:rPr lang="en-US" altLang="zh-CN" sz="1400" dirty="0"/>
              <a:t>}</a:t>
            </a:r>
            <a:endParaRPr lang="zh-CN" altLang="en-US" dirty="0"/>
          </a:p>
        </p:txBody>
      </p:sp>
    </p:spTree>
    <p:extLst>
      <p:ext uri="{BB962C8B-B14F-4D97-AF65-F5344CB8AC3E}">
        <p14:creationId xmlns:p14="http://schemas.microsoft.com/office/powerpoint/2010/main" val="327434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4" y="148590"/>
            <a:ext cx="674353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3200" dirty="0">
                <a:solidFill>
                  <a:prstClr val="white"/>
                </a:solidFill>
                <a:latin typeface="微软雅黑" panose="020B0503020204020204" pitchFamily="34" charset="-122"/>
                <a:cs typeface="Arial" panose="020B0604020202020204" pitchFamily="34" charset="0"/>
                <a:sym typeface="+mn-ea"/>
              </a:rPr>
              <a:t>代理方式</a:t>
            </a:r>
            <a:r>
              <a:rPr lang="en-US" altLang="zh-CN" sz="3200" dirty="0">
                <a:solidFill>
                  <a:prstClr val="white"/>
                </a:solidFill>
                <a:latin typeface="微软雅黑" panose="020B0503020204020204" pitchFamily="34" charset="-122"/>
                <a:cs typeface="Arial" panose="020B0604020202020204" pitchFamily="34" charset="0"/>
                <a:sym typeface="+mn-ea"/>
              </a:rPr>
              <a:t>——</a:t>
            </a:r>
            <a:r>
              <a:rPr lang="zh-CN" altLang="en-US" sz="3200" dirty="0">
                <a:solidFill>
                  <a:prstClr val="white"/>
                </a:solidFill>
                <a:latin typeface="微软雅黑" panose="020B0503020204020204" pitchFamily="34" charset="-122"/>
                <a:cs typeface="Arial" panose="020B0604020202020204" pitchFamily="34" charset="0"/>
                <a:sym typeface="+mn-ea"/>
              </a:rPr>
              <a:t>动态代理</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3</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1377783" y="1450107"/>
            <a:ext cx="9435465" cy="2120452"/>
          </a:xfrm>
          <a:prstGeom prst="rect">
            <a:avLst/>
          </a:prstGeom>
          <a:noFill/>
        </p:spPr>
        <p:txBody>
          <a:bodyPr wrap="square" rtlCol="0">
            <a:spAutoFit/>
          </a:bodyPr>
          <a:lstStyle/>
          <a:p>
            <a:pPr fontAlgn="auto">
              <a:lnSpc>
                <a:spcPct val="150000"/>
              </a:lnSpc>
            </a:pPr>
            <a:r>
              <a:rPr lang="en-US" altLang="zh-CN" dirty="0"/>
              <a:t>2.</a:t>
            </a:r>
            <a:r>
              <a:rPr lang="zh-CN" altLang="en-US" dirty="0"/>
              <a:t>动态代理</a:t>
            </a:r>
          </a:p>
          <a:p>
            <a:pPr lvl="1">
              <a:lnSpc>
                <a:spcPct val="150000"/>
              </a:lnSpc>
            </a:pPr>
            <a:r>
              <a:rPr lang="zh-CN" altLang="en-US" dirty="0"/>
              <a:t>动态地在内存中构建代理对象，从而实现对目标对象的代理功能。动态代理又被称为JDK代理或接口代理。</a:t>
            </a:r>
            <a:endParaRPr lang="en-US" altLang="zh-CN" dirty="0"/>
          </a:p>
          <a:p>
            <a:pPr fontAlgn="auto">
              <a:lnSpc>
                <a:spcPct val="150000"/>
              </a:lnSpc>
            </a:pPr>
            <a:r>
              <a:rPr lang="zh-CN" altLang="en-US" dirty="0"/>
              <a:t>       特点：动态代理对象不需要实现接口，但是要求目标对象必须实现接口，否则不能使用动态代理。</a:t>
            </a:r>
          </a:p>
        </p:txBody>
      </p:sp>
      <p:sp>
        <p:nvSpPr>
          <p:cNvPr id="6" name="文本框 5"/>
          <p:cNvSpPr txBox="1"/>
          <p:nvPr/>
        </p:nvSpPr>
        <p:spPr>
          <a:xfrm>
            <a:off x="1377783" y="3887202"/>
            <a:ext cx="9397365" cy="1289456"/>
          </a:xfrm>
          <a:prstGeom prst="rect">
            <a:avLst/>
          </a:prstGeom>
          <a:noFill/>
        </p:spPr>
        <p:txBody>
          <a:bodyPr wrap="square" rtlCol="0">
            <a:spAutoFit/>
          </a:bodyPr>
          <a:lstStyle/>
          <a:p>
            <a:pPr fontAlgn="auto">
              <a:lnSpc>
                <a:spcPct val="150000"/>
              </a:lnSpc>
            </a:pPr>
            <a:r>
              <a:rPr lang="zh-CN" altLang="en-US" dirty="0">
                <a:sym typeface="+mn-ea"/>
              </a:rPr>
              <a:t>静态代理与动态代理的区别：</a:t>
            </a:r>
            <a:endParaRPr lang="zh-CN" altLang="en-US" dirty="0"/>
          </a:p>
          <a:p>
            <a:pPr fontAlgn="auto">
              <a:lnSpc>
                <a:spcPct val="150000"/>
              </a:lnSpc>
            </a:pPr>
            <a:r>
              <a:rPr lang="zh-CN" altLang="en-US" dirty="0">
                <a:sym typeface="+mn-ea"/>
              </a:rPr>
              <a:t>       静态代理在编译时就已经实现。</a:t>
            </a:r>
            <a:endParaRPr lang="zh-CN" altLang="en-US" dirty="0"/>
          </a:p>
          <a:p>
            <a:pPr fontAlgn="auto">
              <a:lnSpc>
                <a:spcPct val="150000"/>
              </a:lnSpc>
            </a:pPr>
            <a:r>
              <a:rPr lang="en-US" altLang="zh-CN" dirty="0">
                <a:sym typeface="+mn-ea"/>
              </a:rPr>
              <a:t>       动态代理是在运行时动态生成的</a:t>
            </a:r>
            <a:r>
              <a:rPr lang="zh-CN" altLang="en-US" dirty="0">
                <a:sym typeface="+mn-ea"/>
              </a:rPr>
              <a:t>。</a:t>
            </a:r>
            <a:endParaRPr lang="zh-CN" altLang="en-US" dirty="0"/>
          </a:p>
        </p:txBody>
      </p:sp>
    </p:spTree>
    <p:extLst>
      <p:ext uri="{BB962C8B-B14F-4D97-AF65-F5344CB8AC3E}">
        <p14:creationId xmlns:p14="http://schemas.microsoft.com/office/powerpoint/2010/main" val="188914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4" y="148590"/>
            <a:ext cx="599691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3200" dirty="0">
                <a:solidFill>
                  <a:prstClr val="white"/>
                </a:solidFill>
                <a:latin typeface="微软雅黑" panose="020B0503020204020204" pitchFamily="34" charset="-122"/>
                <a:cs typeface="Arial" panose="020B0604020202020204" pitchFamily="34" charset="0"/>
                <a:sym typeface="+mn-ea"/>
              </a:rPr>
              <a:t>代理方式</a:t>
            </a:r>
            <a:r>
              <a:rPr lang="en-US" altLang="zh-CN" sz="3200" dirty="0">
                <a:solidFill>
                  <a:prstClr val="white"/>
                </a:solidFill>
                <a:latin typeface="微软雅黑" panose="020B0503020204020204" pitchFamily="34" charset="-122"/>
                <a:cs typeface="Arial" panose="020B0604020202020204" pitchFamily="34" charset="0"/>
                <a:sym typeface="+mn-ea"/>
              </a:rPr>
              <a:t>——</a:t>
            </a:r>
            <a:r>
              <a:rPr lang="zh-CN" altLang="en-US" sz="3200" dirty="0">
                <a:solidFill>
                  <a:prstClr val="white"/>
                </a:solidFill>
                <a:latin typeface="微软雅黑" panose="020B0503020204020204" pitchFamily="34" charset="-122"/>
                <a:cs typeface="Arial" panose="020B0604020202020204" pitchFamily="34" charset="0"/>
                <a:sym typeface="+mn-ea"/>
              </a:rPr>
              <a:t>动态代理</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3</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4" name="文本框 3"/>
          <p:cNvSpPr txBox="1"/>
          <p:nvPr/>
        </p:nvSpPr>
        <p:spPr>
          <a:xfrm>
            <a:off x="1435734" y="857367"/>
            <a:ext cx="7707494" cy="4893647"/>
          </a:xfrm>
          <a:prstGeom prst="rect">
            <a:avLst/>
          </a:prstGeom>
          <a:noFill/>
        </p:spPr>
        <p:txBody>
          <a:bodyPr wrap="square" rtlCol="0">
            <a:spAutoFit/>
          </a:bodyPr>
          <a:lstStyle/>
          <a:p>
            <a:pPr fontAlgn="auto">
              <a:lnSpc>
                <a:spcPct val="100000"/>
              </a:lnSpc>
            </a:pPr>
            <a:r>
              <a:rPr lang="en-US" altLang="zh-CN" sz="1400" b="1" dirty="0"/>
              <a:t>1.</a:t>
            </a:r>
            <a:r>
              <a:rPr lang="zh-CN" altLang="en-US" sz="1400" b="1" dirty="0"/>
              <a:t>编写动态处理器</a:t>
            </a:r>
            <a:endParaRPr lang="en-US" altLang="zh-CN" sz="1400" b="1" dirty="0"/>
          </a:p>
          <a:p>
            <a:pPr fontAlgn="auto">
              <a:lnSpc>
                <a:spcPct val="100000"/>
              </a:lnSpc>
            </a:pPr>
            <a:r>
              <a:rPr lang="en-US" altLang="zh-CN" sz="1400" dirty="0"/>
              <a:t>public class DynamicProxyHandler implements InvocationHandler {</a:t>
            </a:r>
          </a:p>
          <a:p>
            <a:pPr fontAlgn="auto">
              <a:lnSpc>
                <a:spcPct val="100000"/>
              </a:lnSpc>
            </a:pPr>
            <a:r>
              <a:rPr lang="en-US" altLang="zh-CN" sz="1400" dirty="0"/>
              <a:t>    private Object object;</a:t>
            </a:r>
          </a:p>
          <a:p>
            <a:pPr fontAlgn="auto">
              <a:lnSpc>
                <a:spcPct val="100000"/>
              </a:lnSpc>
            </a:pPr>
            <a:r>
              <a:rPr lang="en-US" altLang="zh-CN" sz="1400" dirty="0"/>
              <a:t>    public DynamicProxyHandler(final Object object) {</a:t>
            </a:r>
          </a:p>
          <a:p>
            <a:pPr fontAlgn="auto">
              <a:lnSpc>
                <a:spcPct val="100000"/>
              </a:lnSpc>
            </a:pPr>
            <a:r>
              <a:rPr lang="en-US" altLang="zh-CN" sz="1400" dirty="0"/>
              <a:t>        this.object = object;</a:t>
            </a:r>
          </a:p>
          <a:p>
            <a:pPr fontAlgn="auto">
              <a:lnSpc>
                <a:spcPct val="100000"/>
              </a:lnSpc>
            </a:pPr>
            <a:r>
              <a:rPr lang="en-US" altLang="zh-CN" sz="1400" dirty="0"/>
              <a:t>    }</a:t>
            </a:r>
          </a:p>
          <a:p>
            <a:pPr fontAlgn="auto">
              <a:lnSpc>
                <a:spcPct val="100000"/>
              </a:lnSpc>
            </a:pPr>
            <a:r>
              <a:rPr lang="en-US" altLang="zh-CN" sz="1400" dirty="0"/>
              <a:t>    @Override</a:t>
            </a:r>
          </a:p>
          <a:p>
            <a:pPr fontAlgn="auto">
              <a:lnSpc>
                <a:spcPct val="100000"/>
              </a:lnSpc>
            </a:pPr>
            <a:r>
              <a:rPr lang="en-US" altLang="zh-CN" sz="1400" dirty="0"/>
              <a:t>    public Object invoke(Object proxy, Method method, Object[] args) throws Throwable {</a:t>
            </a:r>
          </a:p>
          <a:p>
            <a:pPr fontAlgn="auto">
              <a:lnSpc>
                <a:spcPct val="100000"/>
              </a:lnSpc>
            </a:pPr>
            <a:r>
              <a:rPr lang="en-US" altLang="zh-CN" sz="1400" dirty="0"/>
              <a:t>        System.out.println(“</a:t>
            </a:r>
            <a:r>
              <a:rPr lang="zh-CN" altLang="en-US" sz="1400" dirty="0"/>
              <a:t>买车前准备</a:t>
            </a:r>
            <a:r>
              <a:rPr lang="en-US" altLang="zh-CN" sz="1400" dirty="0"/>
              <a:t>");</a:t>
            </a:r>
          </a:p>
          <a:p>
            <a:pPr fontAlgn="auto">
              <a:lnSpc>
                <a:spcPct val="100000"/>
              </a:lnSpc>
            </a:pPr>
            <a:r>
              <a:rPr lang="en-US" altLang="zh-CN" sz="1400" dirty="0"/>
              <a:t>        Object result = method.invoke(object, args); </a:t>
            </a:r>
          </a:p>
          <a:p>
            <a:pPr fontAlgn="auto">
              <a:lnSpc>
                <a:spcPct val="100000"/>
              </a:lnSpc>
            </a:pPr>
            <a:r>
              <a:rPr lang="en-US" altLang="zh-CN" sz="1400" dirty="0"/>
              <a:t>        return result;</a:t>
            </a:r>
          </a:p>
          <a:p>
            <a:pPr fontAlgn="auto">
              <a:lnSpc>
                <a:spcPct val="100000"/>
              </a:lnSpc>
            </a:pPr>
            <a:r>
              <a:rPr lang="en-US" altLang="zh-CN" sz="1400" dirty="0"/>
              <a:t>    }</a:t>
            </a:r>
          </a:p>
          <a:p>
            <a:pPr fontAlgn="auto">
              <a:lnSpc>
                <a:spcPct val="100000"/>
              </a:lnSpc>
            </a:pPr>
            <a:r>
              <a:rPr lang="en-US" altLang="zh-CN" sz="1400" dirty="0"/>
              <a:t>}</a:t>
            </a:r>
          </a:p>
          <a:p>
            <a:pPr fontAlgn="auto">
              <a:lnSpc>
                <a:spcPct val="100000"/>
              </a:lnSpc>
            </a:pPr>
            <a:r>
              <a:rPr lang="en-US" altLang="zh-CN" sz="1400" b="1" dirty="0"/>
              <a:t>2.</a:t>
            </a:r>
            <a:r>
              <a:rPr lang="zh-CN" altLang="en-US" sz="1400" b="1" dirty="0"/>
              <a:t>编写测试类</a:t>
            </a:r>
            <a:endParaRPr lang="en-US" altLang="zh-CN" sz="1400" b="1" dirty="0"/>
          </a:p>
          <a:p>
            <a:pPr fontAlgn="auto">
              <a:lnSpc>
                <a:spcPct val="100000"/>
              </a:lnSpc>
            </a:pPr>
            <a:r>
              <a:rPr lang="en-US" altLang="zh-CN" sz="1400" dirty="0"/>
              <a:t>public class DynamicProxyTest {</a:t>
            </a:r>
          </a:p>
          <a:p>
            <a:pPr fontAlgn="auto">
              <a:lnSpc>
                <a:spcPct val="100000"/>
              </a:lnSpc>
            </a:pPr>
            <a:r>
              <a:rPr lang="en-US" altLang="zh-CN" sz="1400" dirty="0"/>
              <a:t>    public static void main(String[] args) {</a:t>
            </a:r>
          </a:p>
          <a:p>
            <a:pPr fontAlgn="auto">
              <a:lnSpc>
                <a:spcPct val="100000"/>
              </a:lnSpc>
            </a:pPr>
            <a:r>
              <a:rPr lang="en-US" altLang="zh-CN" sz="1400" dirty="0"/>
              <a:t>        BuyCar </a:t>
            </a:r>
            <a:r>
              <a:rPr lang="en-US" altLang="zh-CN" sz="1400" dirty="0" err="1"/>
              <a:t>buyCar</a:t>
            </a:r>
            <a:r>
              <a:rPr lang="en-US" altLang="zh-CN" sz="1400" dirty="0"/>
              <a:t> = new BuyCarImpl();</a:t>
            </a:r>
          </a:p>
          <a:p>
            <a:pPr fontAlgn="auto">
              <a:lnSpc>
                <a:spcPct val="100000"/>
              </a:lnSpc>
            </a:pPr>
            <a:r>
              <a:rPr lang="en-US" altLang="zh-CN" sz="1400" dirty="0"/>
              <a:t>        BuyCar proxyBuyCar = (BuyCar) Proxy.newProxyInstance(</a:t>
            </a:r>
            <a:r>
              <a:rPr lang="en-US" altLang="zh-CN" sz="1400" dirty="0" err="1"/>
              <a:t>BuyCar.class.getClassLoader</a:t>
            </a:r>
            <a:r>
              <a:rPr lang="en-US" altLang="zh-CN" sz="1400" dirty="0"/>
              <a:t>(), new Class[]{</a:t>
            </a:r>
            <a:r>
              <a:rPr lang="en-US" altLang="zh-CN" sz="1400" dirty="0" err="1"/>
              <a:t>BuyCar.class</a:t>
            </a:r>
            <a:r>
              <a:rPr lang="en-US" altLang="zh-CN" sz="1400" dirty="0"/>
              <a:t>}, new DynamicProxyHandler(buyCar));</a:t>
            </a:r>
          </a:p>
          <a:p>
            <a:pPr fontAlgn="auto">
              <a:lnSpc>
                <a:spcPct val="100000"/>
              </a:lnSpc>
            </a:pPr>
            <a:r>
              <a:rPr lang="en-US" altLang="zh-CN" sz="1400" dirty="0"/>
              <a:t>        </a:t>
            </a:r>
            <a:r>
              <a:rPr lang="en-US" altLang="zh-CN" sz="1400" dirty="0" err="1"/>
              <a:t>proxyBuyCar.buyCar</a:t>
            </a:r>
            <a:r>
              <a:rPr lang="en-US" altLang="zh-CN" sz="1400" dirty="0"/>
              <a:t> ();</a:t>
            </a:r>
          </a:p>
          <a:p>
            <a:pPr fontAlgn="auto">
              <a:lnSpc>
                <a:spcPct val="100000"/>
              </a:lnSpc>
            </a:pPr>
            <a:r>
              <a:rPr lang="en-US" altLang="zh-CN" sz="1400" dirty="0"/>
              <a:t>    }</a:t>
            </a:r>
          </a:p>
          <a:p>
            <a:pPr fontAlgn="auto">
              <a:lnSpc>
                <a:spcPct val="100000"/>
              </a:lnSpc>
            </a:pPr>
            <a:r>
              <a:rPr lang="en-US" altLang="zh-CN" sz="1400" dirty="0"/>
              <a:t>}</a:t>
            </a:r>
            <a:endParaRPr lang="zh-CN" altLang="en-US" sz="1400" dirty="0"/>
          </a:p>
        </p:txBody>
      </p:sp>
      <p:sp>
        <p:nvSpPr>
          <p:cNvPr id="2" name="文本框 1">
            <a:extLst>
              <a:ext uri="{FF2B5EF4-FFF2-40B4-BE49-F238E27FC236}">
                <a16:creationId xmlns:a16="http://schemas.microsoft.com/office/drawing/2014/main" id="{942C582D-966F-42E7-A806-745FC0F28D7A}"/>
              </a:ext>
            </a:extLst>
          </p:cNvPr>
          <p:cNvSpPr txBox="1"/>
          <p:nvPr/>
        </p:nvSpPr>
        <p:spPr>
          <a:xfrm>
            <a:off x="1377783" y="5751014"/>
            <a:ext cx="10081578" cy="800219"/>
          </a:xfrm>
          <a:prstGeom prst="rect">
            <a:avLst/>
          </a:prstGeom>
          <a:noFill/>
        </p:spPr>
        <p:txBody>
          <a:bodyPr wrap="square" rtlCol="0">
            <a:spAutoFit/>
          </a:bodyPr>
          <a:lstStyle/>
          <a:p>
            <a:r>
              <a:rPr lang="en-US" altLang="zh-CN" sz="1400" i="1" dirty="0"/>
              <a:t>Proxy.newProxyInstance()</a:t>
            </a:r>
            <a:r>
              <a:rPr lang="zh-CN" altLang="en-US" sz="1400" dirty="0"/>
              <a:t>方法接受三个参数：</a:t>
            </a:r>
            <a:r>
              <a:rPr lang="en-US" altLang="zh-CN" sz="1400" i="1" dirty="0"/>
              <a:t>loader</a:t>
            </a:r>
            <a:r>
              <a:rPr lang="zh-CN" altLang="en-US" sz="1400" dirty="0"/>
              <a:t>指定当前目标对象使用的类加载器，</a:t>
            </a:r>
            <a:r>
              <a:rPr lang="en-US" altLang="zh-CN" sz="1400" i="1" dirty="0"/>
              <a:t>interfaces</a:t>
            </a:r>
            <a:r>
              <a:rPr lang="zh-CN" altLang="en-US" sz="1400" dirty="0"/>
              <a:t>指定目标对象实现的接口的类型</a:t>
            </a:r>
            <a:r>
              <a:rPr lang="en-US" altLang="zh-CN" sz="1400" dirty="0"/>
              <a:t>,</a:t>
            </a:r>
            <a:r>
              <a:rPr lang="zh-CN" altLang="en-US" sz="1400" dirty="0"/>
              <a:t>使用泛型方式确认类型，</a:t>
            </a:r>
            <a:r>
              <a:rPr lang="en-US" altLang="zh-CN" sz="1400" i="1" dirty="0"/>
              <a:t>InvocationHandler</a:t>
            </a:r>
            <a:r>
              <a:rPr lang="zh-CN" altLang="en-US" sz="1400" dirty="0"/>
              <a:t>指定动态处理器，执行目标对象的方法时</a:t>
            </a:r>
            <a:r>
              <a:rPr lang="en-US" altLang="zh-CN" sz="1400" dirty="0"/>
              <a:t>,</a:t>
            </a:r>
            <a:r>
              <a:rPr lang="zh-CN" altLang="en-US" sz="1400" dirty="0"/>
              <a:t>会触发事件处理器的方法</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4" y="148590"/>
            <a:ext cx="674353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3200" dirty="0">
                <a:solidFill>
                  <a:prstClr val="white"/>
                </a:solidFill>
                <a:latin typeface="微软雅黑" panose="020B0503020204020204" pitchFamily="34" charset="-122"/>
                <a:cs typeface="Arial" panose="020B0604020202020204" pitchFamily="34" charset="0"/>
                <a:sym typeface="+mn-ea"/>
              </a:rPr>
              <a:t>代理方式</a:t>
            </a:r>
            <a:r>
              <a:rPr lang="en-US" altLang="zh-CN" sz="3200" dirty="0">
                <a:solidFill>
                  <a:prstClr val="white"/>
                </a:solidFill>
                <a:latin typeface="微软雅黑" panose="020B0503020204020204" pitchFamily="34" charset="-122"/>
                <a:cs typeface="Arial" panose="020B0604020202020204" pitchFamily="34" charset="0"/>
                <a:sym typeface="+mn-ea"/>
              </a:rPr>
              <a:t>——CGLIB</a:t>
            </a:r>
            <a:r>
              <a:rPr lang="zh-CN" altLang="en-US" sz="3200" dirty="0">
                <a:solidFill>
                  <a:prstClr val="white"/>
                </a:solidFill>
                <a:latin typeface="微软雅黑" panose="020B0503020204020204" pitchFamily="34" charset="-122"/>
                <a:cs typeface="Arial" panose="020B0604020202020204" pitchFamily="34" charset="0"/>
                <a:sym typeface="+mn-ea"/>
              </a:rPr>
              <a:t>代理</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3</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2" name="文本框 1"/>
          <p:cNvSpPr txBox="1"/>
          <p:nvPr/>
        </p:nvSpPr>
        <p:spPr>
          <a:xfrm>
            <a:off x="1377783" y="2045726"/>
            <a:ext cx="9435465" cy="2119555"/>
          </a:xfrm>
          <a:prstGeom prst="rect">
            <a:avLst/>
          </a:prstGeom>
          <a:noFill/>
        </p:spPr>
        <p:txBody>
          <a:bodyPr wrap="square" rtlCol="0">
            <a:spAutoFit/>
          </a:bodyPr>
          <a:lstStyle/>
          <a:p>
            <a:pPr fontAlgn="auto">
              <a:lnSpc>
                <a:spcPct val="150000"/>
              </a:lnSpc>
            </a:pPr>
            <a:r>
              <a:rPr lang="en-US" altLang="zh-CN" dirty="0"/>
              <a:t>3.CGLIB</a:t>
            </a:r>
            <a:r>
              <a:rPr lang="zh-CN" altLang="en-US" dirty="0"/>
              <a:t>代理</a:t>
            </a:r>
          </a:p>
          <a:p>
            <a:pPr lvl="1">
              <a:lnSpc>
                <a:spcPct val="150000"/>
              </a:lnSpc>
            </a:pPr>
            <a:r>
              <a:rPr lang="en-US" altLang="zh-CN" dirty="0"/>
              <a:t>JDK</a:t>
            </a:r>
            <a:r>
              <a:rPr lang="zh-CN" altLang="en-US" dirty="0"/>
              <a:t>实现动态代理需要实现类通过接口定义业务方法，对于没有接口的类就需要</a:t>
            </a:r>
            <a:r>
              <a:rPr lang="en-US" altLang="zh-CN" dirty="0" err="1"/>
              <a:t>CGLiB</a:t>
            </a:r>
            <a:r>
              <a:rPr lang="zh-CN" altLang="en-US" dirty="0"/>
              <a:t>来实现。</a:t>
            </a:r>
            <a:endParaRPr lang="en-US" altLang="zh-CN" dirty="0"/>
          </a:p>
          <a:p>
            <a:pPr lvl="1">
              <a:lnSpc>
                <a:spcPct val="150000"/>
              </a:lnSpc>
            </a:pPr>
            <a:r>
              <a:rPr lang="en-US" altLang="zh-CN" dirty="0"/>
              <a:t>CGLIB</a:t>
            </a:r>
            <a:r>
              <a:rPr lang="zh-CN" altLang="en-US" dirty="0"/>
              <a:t>创建的动态代理对象比</a:t>
            </a:r>
            <a:r>
              <a:rPr lang="en-US" altLang="zh-CN" dirty="0"/>
              <a:t>JDK</a:t>
            </a:r>
            <a:r>
              <a:rPr lang="zh-CN" altLang="en-US" dirty="0"/>
              <a:t>创建的动态代理对象的性能更高，但是</a:t>
            </a:r>
            <a:r>
              <a:rPr lang="en-US" altLang="zh-CN" dirty="0"/>
              <a:t>CGLIB</a:t>
            </a:r>
            <a:r>
              <a:rPr lang="zh-CN" altLang="en-US" dirty="0"/>
              <a:t>创建代理对象时所花费的时间却比</a:t>
            </a:r>
            <a:r>
              <a:rPr lang="en-US" altLang="zh-CN" dirty="0"/>
              <a:t>JDK</a:t>
            </a:r>
            <a:r>
              <a:rPr lang="zh-CN" altLang="en-US" dirty="0"/>
              <a:t>多得多。</a:t>
            </a:r>
          </a:p>
        </p:txBody>
      </p:sp>
    </p:spTree>
    <p:extLst>
      <p:ext uri="{BB962C8B-B14F-4D97-AF65-F5344CB8AC3E}">
        <p14:creationId xmlns:p14="http://schemas.microsoft.com/office/powerpoint/2010/main" val="174012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p:nvPr/>
        </p:nvSpPr>
        <p:spPr bwMode="auto">
          <a:xfrm flipH="1">
            <a:off x="302962" y="87280"/>
            <a:ext cx="1074821" cy="645278"/>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ndParaRPr>
          </a:p>
        </p:txBody>
      </p:sp>
      <p:sp>
        <p:nvSpPr>
          <p:cNvPr id="31" name="文本框 23"/>
          <p:cNvSpPr txBox="1"/>
          <p:nvPr/>
        </p:nvSpPr>
        <p:spPr>
          <a:xfrm>
            <a:off x="1435734" y="148590"/>
            <a:ext cx="599691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3200" dirty="0">
                <a:solidFill>
                  <a:prstClr val="white"/>
                </a:solidFill>
                <a:latin typeface="微软雅黑" panose="020B0503020204020204" pitchFamily="34" charset="-122"/>
                <a:cs typeface="Arial" panose="020B0604020202020204" pitchFamily="34" charset="0"/>
                <a:sym typeface="+mn-ea"/>
              </a:rPr>
              <a:t>代理方式</a:t>
            </a:r>
            <a:r>
              <a:rPr lang="en-US" altLang="zh-CN" sz="3200" dirty="0">
                <a:solidFill>
                  <a:prstClr val="white"/>
                </a:solidFill>
                <a:latin typeface="微软雅黑" panose="020B0503020204020204" pitchFamily="34" charset="-122"/>
                <a:cs typeface="Arial" panose="020B0604020202020204" pitchFamily="34" charset="0"/>
                <a:sym typeface="+mn-ea"/>
              </a:rPr>
              <a:t>——CGLIB</a:t>
            </a:r>
            <a:r>
              <a:rPr lang="zh-CN" altLang="en-US" sz="3200" dirty="0">
                <a:solidFill>
                  <a:prstClr val="white"/>
                </a:solidFill>
                <a:latin typeface="微软雅黑" panose="020B0503020204020204" pitchFamily="34" charset="-122"/>
                <a:cs typeface="Arial" panose="020B0604020202020204" pitchFamily="34" charset="0"/>
                <a:sym typeface="+mn-ea"/>
              </a:rPr>
              <a:t>代理</a:t>
            </a:r>
          </a:p>
        </p:txBody>
      </p:sp>
      <p:sp>
        <p:nvSpPr>
          <p:cNvPr id="3" name="文本框 23"/>
          <p:cNvSpPr txBox="1"/>
          <p:nvPr/>
        </p:nvSpPr>
        <p:spPr>
          <a:xfrm>
            <a:off x="607060" y="148590"/>
            <a:ext cx="46672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sz="3200" dirty="0">
                <a:solidFill>
                  <a:srgbClr val="C0504D"/>
                </a:solidFill>
                <a:latin typeface="微软雅黑" panose="020B0503020204020204" pitchFamily="34" charset="-122"/>
                <a:cs typeface="Arial" panose="020B0604020202020204" pitchFamily="34" charset="0"/>
                <a:sym typeface="+mn-ea"/>
              </a:rPr>
              <a:t>3</a:t>
            </a:r>
            <a:endParaRPr lang="zh-CN" altLang="en-US" sz="3200" dirty="0">
              <a:solidFill>
                <a:prstClr val="white"/>
              </a:solidFill>
              <a:latin typeface="微软雅黑" panose="020B0503020204020204" pitchFamily="34" charset="-122"/>
              <a:cs typeface="Arial" panose="020B0604020202020204" pitchFamily="34" charset="0"/>
            </a:endParaRPr>
          </a:p>
        </p:txBody>
      </p:sp>
      <p:sp>
        <p:nvSpPr>
          <p:cNvPr id="4" name="文本框 3"/>
          <p:cNvSpPr txBox="1"/>
          <p:nvPr/>
        </p:nvSpPr>
        <p:spPr>
          <a:xfrm>
            <a:off x="983518" y="1159371"/>
            <a:ext cx="10224963" cy="5478423"/>
          </a:xfrm>
          <a:prstGeom prst="rect">
            <a:avLst/>
          </a:prstGeom>
          <a:noFill/>
        </p:spPr>
        <p:txBody>
          <a:bodyPr wrap="square" rtlCol="0">
            <a:spAutoFit/>
          </a:bodyPr>
          <a:lstStyle/>
          <a:p>
            <a:pPr fontAlgn="auto">
              <a:lnSpc>
                <a:spcPct val="100000"/>
              </a:lnSpc>
            </a:pPr>
            <a:r>
              <a:rPr lang="en-US" altLang="zh-CN" sz="1400" b="1" dirty="0"/>
              <a:t>1.</a:t>
            </a:r>
            <a:r>
              <a:rPr lang="zh-CN" altLang="en-US" sz="1400" b="1" dirty="0"/>
              <a:t>创建</a:t>
            </a:r>
            <a:r>
              <a:rPr lang="en-US" altLang="zh-CN" sz="1400" b="1" dirty="0"/>
              <a:t>CGLIB</a:t>
            </a:r>
            <a:r>
              <a:rPr lang="zh-CN" altLang="en-US" sz="1400" b="1" dirty="0"/>
              <a:t>代理类</a:t>
            </a:r>
            <a:endParaRPr lang="en-US" altLang="zh-CN" sz="1400" b="1" dirty="0"/>
          </a:p>
          <a:p>
            <a:pPr fontAlgn="auto">
              <a:lnSpc>
                <a:spcPct val="100000"/>
              </a:lnSpc>
            </a:pPr>
            <a:r>
              <a:rPr lang="en-US" altLang="zh-CN" sz="1400" dirty="0"/>
              <a:t>public class CglibProxy implements MethodInterceptor {</a:t>
            </a:r>
          </a:p>
          <a:p>
            <a:pPr fontAlgn="auto">
              <a:lnSpc>
                <a:spcPct val="100000"/>
              </a:lnSpc>
            </a:pPr>
            <a:r>
              <a:rPr lang="en-US" altLang="zh-CN" sz="1400" dirty="0"/>
              <a:t>    private Object target;</a:t>
            </a:r>
          </a:p>
          <a:p>
            <a:pPr fontAlgn="auto">
              <a:lnSpc>
                <a:spcPct val="100000"/>
              </a:lnSpc>
            </a:pPr>
            <a:r>
              <a:rPr lang="en-US" altLang="zh-CN" sz="1400" dirty="0"/>
              <a:t>    public Object getInstance(final Object target) {</a:t>
            </a:r>
          </a:p>
          <a:p>
            <a:pPr fontAlgn="auto">
              <a:lnSpc>
                <a:spcPct val="100000"/>
              </a:lnSpc>
            </a:pPr>
            <a:r>
              <a:rPr lang="en-US" altLang="zh-CN" sz="1400" dirty="0"/>
              <a:t>        this.target = target;</a:t>
            </a:r>
          </a:p>
          <a:p>
            <a:pPr fontAlgn="auto">
              <a:lnSpc>
                <a:spcPct val="100000"/>
              </a:lnSpc>
            </a:pPr>
            <a:r>
              <a:rPr lang="en-US" altLang="zh-CN" sz="1400" dirty="0"/>
              <a:t>        Enhancer enhancer = new Enhancer();</a:t>
            </a:r>
          </a:p>
          <a:p>
            <a:pPr fontAlgn="auto">
              <a:lnSpc>
                <a:spcPct val="100000"/>
              </a:lnSpc>
            </a:pPr>
            <a:r>
              <a:rPr lang="en-US" altLang="zh-CN" sz="1400" dirty="0"/>
              <a:t>        enhancer.setSuperclass(this.target.getClass());</a:t>
            </a:r>
          </a:p>
          <a:p>
            <a:pPr fontAlgn="auto">
              <a:lnSpc>
                <a:spcPct val="100000"/>
              </a:lnSpc>
            </a:pPr>
            <a:r>
              <a:rPr lang="en-US" altLang="zh-CN" sz="1400" dirty="0"/>
              <a:t>        enhancer.setCallback(this);</a:t>
            </a:r>
          </a:p>
          <a:p>
            <a:pPr fontAlgn="auto">
              <a:lnSpc>
                <a:spcPct val="100000"/>
              </a:lnSpc>
            </a:pPr>
            <a:r>
              <a:rPr lang="en-US" altLang="zh-CN" sz="1400" dirty="0"/>
              <a:t>        return enhancer.create();</a:t>
            </a:r>
          </a:p>
          <a:p>
            <a:pPr fontAlgn="auto">
              <a:lnSpc>
                <a:spcPct val="100000"/>
              </a:lnSpc>
            </a:pPr>
            <a:r>
              <a:rPr lang="en-US" altLang="zh-CN" sz="1400" dirty="0"/>
              <a:t>    }</a:t>
            </a:r>
          </a:p>
          <a:p>
            <a:pPr fontAlgn="auto">
              <a:lnSpc>
                <a:spcPct val="100000"/>
              </a:lnSpc>
            </a:pPr>
            <a:r>
              <a:rPr lang="en-US" altLang="zh-CN" sz="1400" dirty="0"/>
              <a:t>    public Object intercept(Object object, Method method, Object[] args, MethodProxy methodProxy) throws Throwable {</a:t>
            </a:r>
          </a:p>
          <a:p>
            <a:pPr fontAlgn="auto">
              <a:lnSpc>
                <a:spcPct val="100000"/>
              </a:lnSpc>
            </a:pPr>
            <a:r>
              <a:rPr lang="en-US" altLang="zh-CN" sz="1400" dirty="0"/>
              <a:t>        System.out.println(“</a:t>
            </a:r>
            <a:r>
              <a:rPr lang="zh-CN" altLang="en-US" sz="1400" dirty="0"/>
              <a:t>买车前准备</a:t>
            </a:r>
            <a:r>
              <a:rPr lang="en-US" altLang="zh-CN" sz="1400" dirty="0"/>
              <a:t>");</a:t>
            </a:r>
          </a:p>
          <a:p>
            <a:pPr fontAlgn="auto">
              <a:lnSpc>
                <a:spcPct val="100000"/>
              </a:lnSpc>
            </a:pPr>
            <a:r>
              <a:rPr lang="en-US" altLang="zh-CN" sz="1400" dirty="0"/>
              <a:t>        Object result = methodProxy.invoke(object, args);</a:t>
            </a:r>
          </a:p>
          <a:p>
            <a:pPr fontAlgn="auto">
              <a:lnSpc>
                <a:spcPct val="100000"/>
              </a:lnSpc>
            </a:pPr>
            <a:r>
              <a:rPr lang="en-US" altLang="zh-CN" sz="1400" dirty="0"/>
              <a:t>        return result;</a:t>
            </a:r>
          </a:p>
          <a:p>
            <a:pPr fontAlgn="auto">
              <a:lnSpc>
                <a:spcPct val="100000"/>
              </a:lnSpc>
            </a:pPr>
            <a:r>
              <a:rPr lang="en-US" altLang="zh-CN" sz="1400" dirty="0"/>
              <a:t>    }</a:t>
            </a:r>
          </a:p>
          <a:p>
            <a:pPr fontAlgn="auto">
              <a:lnSpc>
                <a:spcPct val="100000"/>
              </a:lnSpc>
            </a:pPr>
            <a:r>
              <a:rPr lang="en-US" altLang="zh-CN" sz="1400" dirty="0"/>
              <a:t>} </a:t>
            </a:r>
          </a:p>
          <a:p>
            <a:pPr fontAlgn="auto">
              <a:lnSpc>
                <a:spcPct val="100000"/>
              </a:lnSpc>
            </a:pPr>
            <a:r>
              <a:rPr lang="en-US" altLang="zh-CN" sz="1400" b="1" dirty="0"/>
              <a:t>2.</a:t>
            </a:r>
            <a:r>
              <a:rPr lang="zh-CN" altLang="en-US" sz="1400" b="1" dirty="0"/>
              <a:t>编写测试类</a:t>
            </a:r>
            <a:endParaRPr lang="en-US" altLang="zh-CN" sz="1400" b="1" dirty="0"/>
          </a:p>
          <a:p>
            <a:pPr fontAlgn="auto">
              <a:lnSpc>
                <a:spcPct val="100000"/>
              </a:lnSpc>
            </a:pPr>
            <a:r>
              <a:rPr lang="en-US" altLang="zh-CN" sz="1400" dirty="0"/>
              <a:t>public class CglibProxyTest {</a:t>
            </a:r>
          </a:p>
          <a:p>
            <a:pPr fontAlgn="auto">
              <a:lnSpc>
                <a:spcPct val="100000"/>
              </a:lnSpc>
            </a:pPr>
            <a:r>
              <a:rPr lang="en-US" altLang="zh-CN" sz="1400" dirty="0"/>
              <a:t>    public static void main(String[] args){</a:t>
            </a:r>
          </a:p>
          <a:p>
            <a:pPr fontAlgn="auto">
              <a:lnSpc>
                <a:spcPct val="100000"/>
              </a:lnSpc>
            </a:pPr>
            <a:r>
              <a:rPr lang="en-US" altLang="zh-CN" sz="1400" dirty="0"/>
              <a:t>        BuyCar buyCar = new BuyCarImpl();</a:t>
            </a:r>
          </a:p>
          <a:p>
            <a:pPr fontAlgn="auto">
              <a:lnSpc>
                <a:spcPct val="100000"/>
              </a:lnSpc>
            </a:pPr>
            <a:r>
              <a:rPr lang="en-US" altLang="zh-CN" sz="1400" dirty="0"/>
              <a:t>        CglibProxy cglibProxy = new CglibProxy();</a:t>
            </a:r>
          </a:p>
          <a:p>
            <a:pPr fontAlgn="auto">
              <a:lnSpc>
                <a:spcPct val="100000"/>
              </a:lnSpc>
            </a:pPr>
            <a:r>
              <a:rPr lang="en-US" altLang="zh-CN" sz="1400" dirty="0"/>
              <a:t>        BuyCarImpl buyCarCglibProxy = (BuyCarImpl) cglibProxy.getInstance(buyCar);</a:t>
            </a:r>
          </a:p>
          <a:p>
            <a:pPr fontAlgn="auto">
              <a:lnSpc>
                <a:spcPct val="100000"/>
              </a:lnSpc>
            </a:pPr>
            <a:r>
              <a:rPr lang="en-US" altLang="zh-CN" sz="1400" dirty="0"/>
              <a:t>        buyCarCglibProxy.buyCar();</a:t>
            </a:r>
          </a:p>
          <a:p>
            <a:pPr fontAlgn="auto">
              <a:lnSpc>
                <a:spcPct val="100000"/>
              </a:lnSpc>
            </a:pPr>
            <a:r>
              <a:rPr lang="en-US" altLang="zh-CN" sz="1400" dirty="0"/>
              <a:t>    }</a:t>
            </a:r>
          </a:p>
          <a:p>
            <a:pPr fontAlgn="auto">
              <a:lnSpc>
                <a:spcPct val="100000"/>
              </a:lnSpc>
            </a:pPr>
            <a:r>
              <a:rPr lang="en-US" altLang="zh-CN" sz="1400" dirty="0"/>
              <a:t>}</a:t>
            </a:r>
            <a:endParaRPr lang="zh-CN" altLang="en-US" sz="1400" dirty="0"/>
          </a:p>
        </p:txBody>
      </p:sp>
    </p:spTree>
    <p:extLst>
      <p:ext uri="{BB962C8B-B14F-4D97-AF65-F5344CB8AC3E}">
        <p14:creationId xmlns:p14="http://schemas.microsoft.com/office/powerpoint/2010/main" val="2202231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bb7e4016-7354-4b99-bb83-4933409858c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第一PPT,www.1ppt.com">
  <a:themeElements>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81CBFF"/>
            </a:gs>
            <a:gs pos="100000">
              <a:srgbClr val="4F86FF"/>
            </a:gs>
          </a:gsLst>
          <a:lin ang="5400000" scaled="1"/>
        </a:gradFill>
        <a:ln w="27521" cap="flat">
          <a:noFill/>
          <a:prstDash val="solid"/>
          <a:miter/>
        </a:ln>
      </a:spPr>
      <a:bodyPr rtlCol="0" anchor="ctr"/>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0061B3"/>
    </a:accent1>
    <a:accent2>
      <a:srgbClr val="0EAFFD"/>
    </a:accent2>
    <a:accent3>
      <a:srgbClr val="00A6D9"/>
    </a:accent3>
    <a:accent4>
      <a:srgbClr val="818181"/>
    </a:accent4>
    <a:accent5>
      <a:srgbClr val="A5A5A5"/>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bb7e4016-7354-4b99-bb83-4933409858cd-16x9</Template>
  <TotalTime>115</TotalTime>
  <Words>1824</Words>
  <Application>Microsoft Office PowerPoint</Application>
  <PresentationFormat>宽屏</PresentationFormat>
  <Paragraphs>179</Paragraphs>
  <Slides>17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Roboto</vt:lpstr>
      <vt:lpstr>等线</vt:lpstr>
      <vt:lpstr>微软雅黑</vt:lpstr>
      <vt:lpstr>Arial</vt:lpstr>
      <vt:lpstr>Calibri</vt:lpstr>
      <vt:lpstr>第一PPT,www.1ppt.com</vt:lpstr>
      <vt:lpstr>think-cell Slide</vt:lpstr>
      <vt:lpstr>代理模式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Manager>第一PPT，www.1ppt.com</Manager>
  <Company>P R C</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蓝色扁平化</dc:title>
  <dc:creator>第一PPT</dc:creator>
  <cp:keywords>www.1ppt.com</cp:keywords>
  <dc:description>www.1ppt.com</dc:description>
  <cp:lastModifiedBy>思琪 赵</cp:lastModifiedBy>
  <cp:revision>46</cp:revision>
  <cp:lastPrinted>2019-07-31T16:00:00Z</cp:lastPrinted>
  <dcterms:created xsi:type="dcterms:W3CDTF">2019-10-09T01:10:00Z</dcterms:created>
  <dcterms:modified xsi:type="dcterms:W3CDTF">2019-10-19T04:59:57Z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2052-11.1.0.8919</vt:lpwstr>
  </property>
</Properties>
</file>