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73" r:id="rId4"/>
    <p:sldId id="311" r:id="rId5"/>
    <p:sldId id="304" r:id="rId6"/>
    <p:sldId id="309" r:id="rId7"/>
    <p:sldId id="308" r:id="rId8"/>
    <p:sldId id="307" r:id="rId9"/>
    <p:sldId id="306" r:id="rId10"/>
    <p:sldId id="312" r:id="rId11"/>
    <p:sldId id="310" r:id="rId12"/>
    <p:sldId id="261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FF"/>
    <a:srgbClr val="4F86FF"/>
    <a:srgbClr val="81CBFF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3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204" y="132"/>
      </p:cViewPr>
      <p:guideLst>
        <p:guide orient="horz" pos="2145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715233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58688" y="4126794"/>
            <a:ext cx="6119586" cy="5587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58688" y="4833729"/>
            <a:ext cx="6119586" cy="125124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58688" y="4730320"/>
            <a:ext cx="2555369" cy="0"/>
          </a:xfrm>
          <a:prstGeom prst="line">
            <a:avLst/>
          </a:prstGeom>
          <a:ln>
            <a:solidFill>
              <a:srgbClr val="538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$ḷîḑê"/>
          <p:cNvSpPr/>
          <p:nvPr userDrawn="1"/>
        </p:nvSpPr>
        <p:spPr>
          <a:xfrm>
            <a:off x="-2359" y="-38530"/>
            <a:ext cx="12192000" cy="3783256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75698" y="418506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76814" y="508041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íṥḻiḓe"/>
          <p:cNvSpPr/>
          <p:nvPr/>
        </p:nvSpPr>
        <p:spPr>
          <a:xfrm>
            <a:off x="8316982" y="3324591"/>
            <a:ext cx="935729" cy="2752145"/>
          </a:xfrm>
          <a:custGeom>
            <a:avLst/>
            <a:gdLst>
              <a:gd name="connsiteX0" fmla="*/ 591711 w 935729"/>
              <a:gd name="connsiteY0" fmla="*/ 0 h 2752144"/>
              <a:gd name="connsiteX1" fmla="*/ 478873 w 935729"/>
              <a:gd name="connsiteY1" fmla="*/ 0 h 2752144"/>
              <a:gd name="connsiteX2" fmla="*/ 476121 w 935729"/>
              <a:gd name="connsiteY2" fmla="*/ 0 h 2752144"/>
              <a:gd name="connsiteX3" fmla="*/ 363283 w 935729"/>
              <a:gd name="connsiteY3" fmla="*/ 0 h 2752144"/>
              <a:gd name="connsiteX4" fmla="*/ 0 w 935729"/>
              <a:gd name="connsiteY4" fmla="*/ 2774162 h 2752144"/>
              <a:gd name="connsiteX5" fmla="*/ 952241 w 935729"/>
              <a:gd name="connsiteY5" fmla="*/ 2774162 h 2752144"/>
              <a:gd name="connsiteX6" fmla="*/ 591711 w 935729"/>
              <a:gd name="connsiteY6" fmla="*/ 0 h 27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5729" h="2752144">
                <a:moveTo>
                  <a:pt x="591711" y="0"/>
                </a:moveTo>
                <a:lnTo>
                  <a:pt x="478873" y="0"/>
                </a:lnTo>
                <a:lnTo>
                  <a:pt x="476121" y="0"/>
                </a:lnTo>
                <a:lnTo>
                  <a:pt x="363283" y="0"/>
                </a:lnTo>
                <a:cubicBezTo>
                  <a:pt x="363283" y="1315525"/>
                  <a:pt x="0" y="2774162"/>
                  <a:pt x="0" y="2774162"/>
                </a:cubicBezTo>
                <a:lnTo>
                  <a:pt x="952241" y="2774162"/>
                </a:lnTo>
                <a:cubicBezTo>
                  <a:pt x="954994" y="2774162"/>
                  <a:pt x="591711" y="1315525"/>
                  <a:pt x="591711" y="0"/>
                </a:cubicBezTo>
                <a:close/>
              </a:path>
            </a:pathLst>
          </a:custGeom>
          <a:solidFill>
            <a:srgbClr val="F0E0A8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îŝļïḓe"/>
          <p:cNvSpPr/>
          <p:nvPr/>
        </p:nvSpPr>
        <p:spPr>
          <a:xfrm>
            <a:off x="8603205" y="3236522"/>
            <a:ext cx="385300" cy="825643"/>
          </a:xfrm>
          <a:custGeom>
            <a:avLst/>
            <a:gdLst>
              <a:gd name="connsiteX0" fmla="*/ 385300 w 385300"/>
              <a:gd name="connsiteY0" fmla="*/ 192650 h 825643"/>
              <a:gd name="connsiteX1" fmla="*/ 192650 w 385300"/>
              <a:gd name="connsiteY1" fmla="*/ 850413 h 825643"/>
              <a:gd name="connsiteX2" fmla="*/ 0 w 385300"/>
              <a:gd name="connsiteY2" fmla="*/ 192650 h 825643"/>
              <a:gd name="connsiteX3" fmla="*/ 192650 w 385300"/>
              <a:gd name="connsiteY3" fmla="*/ 0 h 825643"/>
              <a:gd name="connsiteX4" fmla="*/ 385300 w 385300"/>
              <a:gd name="connsiteY4" fmla="*/ 19265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25643">
                <a:moveTo>
                  <a:pt x="385300" y="192650"/>
                </a:moveTo>
                <a:cubicBezTo>
                  <a:pt x="385300" y="299984"/>
                  <a:pt x="192650" y="850413"/>
                  <a:pt x="192650" y="850413"/>
                </a:cubicBezTo>
                <a:cubicBezTo>
                  <a:pt x="192650" y="850413"/>
                  <a:pt x="0" y="297232"/>
                  <a:pt x="0" y="192650"/>
                </a:cubicBezTo>
                <a:cubicBezTo>
                  <a:pt x="0" y="85316"/>
                  <a:pt x="85317" y="0"/>
                  <a:pt x="192650" y="0"/>
                </a:cubicBezTo>
                <a:cubicBezTo>
                  <a:pt x="299984" y="0"/>
                  <a:pt x="385300" y="85316"/>
                  <a:pt x="385300" y="19265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îṣľïdê"/>
          <p:cNvSpPr/>
          <p:nvPr/>
        </p:nvSpPr>
        <p:spPr>
          <a:xfrm>
            <a:off x="8578436" y="3123684"/>
            <a:ext cx="412822" cy="247693"/>
          </a:xfrm>
          <a:custGeom>
            <a:avLst/>
            <a:gdLst>
              <a:gd name="connsiteX0" fmla="*/ 434839 w 412821"/>
              <a:gd name="connsiteY0" fmla="*/ 247693 h 247693"/>
              <a:gd name="connsiteX1" fmla="*/ 0 w 412821"/>
              <a:gd name="connsiteY1" fmla="*/ 247693 h 247693"/>
              <a:gd name="connsiteX2" fmla="*/ 35778 w 412821"/>
              <a:gd name="connsiteY2" fmla="*/ 0 h 247693"/>
              <a:gd name="connsiteX3" fmla="*/ 399061 w 412821"/>
              <a:gd name="connsiteY3" fmla="*/ 0 h 2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1" h="247693">
                <a:moveTo>
                  <a:pt x="434839" y="247693"/>
                </a:moveTo>
                <a:lnTo>
                  <a:pt x="0" y="247693"/>
                </a:lnTo>
                <a:lnTo>
                  <a:pt x="35778" y="0"/>
                </a:lnTo>
                <a:lnTo>
                  <a:pt x="399061" y="0"/>
                </a:ln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ïsľiḋê"/>
          <p:cNvSpPr/>
          <p:nvPr/>
        </p:nvSpPr>
        <p:spPr>
          <a:xfrm>
            <a:off x="8160109" y="2765905"/>
            <a:ext cx="385300" cy="880686"/>
          </a:xfrm>
          <a:custGeom>
            <a:avLst/>
            <a:gdLst>
              <a:gd name="connsiteX0" fmla="*/ 322001 w 385300"/>
              <a:gd name="connsiteY0" fmla="*/ 0 h 880686"/>
              <a:gd name="connsiteX1" fmla="*/ 0 w 385300"/>
              <a:gd name="connsiteY1" fmla="*/ 330257 h 880686"/>
              <a:gd name="connsiteX2" fmla="*/ 283471 w 385300"/>
              <a:gd name="connsiteY2" fmla="*/ 880686 h 880686"/>
              <a:gd name="connsiteX3" fmla="*/ 399061 w 385300"/>
              <a:gd name="connsiteY3" fmla="*/ 880686 h 880686"/>
              <a:gd name="connsiteX4" fmla="*/ 399061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322001" y="0"/>
                </a:moveTo>
                <a:lnTo>
                  <a:pt x="0" y="330257"/>
                </a:lnTo>
                <a:lnTo>
                  <a:pt x="283471" y="880686"/>
                </a:lnTo>
                <a:lnTo>
                  <a:pt x="399061" y="880686"/>
                </a:lnTo>
                <a:lnTo>
                  <a:pt x="399061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íṥ1íde"/>
          <p:cNvSpPr/>
          <p:nvPr/>
        </p:nvSpPr>
        <p:spPr>
          <a:xfrm>
            <a:off x="9032539" y="2765905"/>
            <a:ext cx="385300" cy="880686"/>
          </a:xfrm>
          <a:custGeom>
            <a:avLst/>
            <a:gdLst>
              <a:gd name="connsiteX0" fmla="*/ 74307 w 385300"/>
              <a:gd name="connsiteY0" fmla="*/ 0 h 880686"/>
              <a:gd name="connsiteX1" fmla="*/ 399061 w 385300"/>
              <a:gd name="connsiteY1" fmla="*/ 330257 h 880686"/>
              <a:gd name="connsiteX2" fmla="*/ 115590 w 385300"/>
              <a:gd name="connsiteY2" fmla="*/ 880686 h 880686"/>
              <a:gd name="connsiteX3" fmla="*/ 0 w 385300"/>
              <a:gd name="connsiteY3" fmla="*/ 880686 h 880686"/>
              <a:gd name="connsiteX4" fmla="*/ 0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74307" y="0"/>
                </a:moveTo>
                <a:lnTo>
                  <a:pt x="399061" y="330257"/>
                </a:lnTo>
                <a:lnTo>
                  <a:pt x="115590" y="880686"/>
                </a:lnTo>
                <a:lnTo>
                  <a:pt x="0" y="880686"/>
                </a:lnTo>
                <a:lnTo>
                  <a:pt x="0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ṧḻídê"/>
          <p:cNvSpPr/>
          <p:nvPr/>
        </p:nvSpPr>
        <p:spPr>
          <a:xfrm>
            <a:off x="8290252" y="1629270"/>
            <a:ext cx="990772" cy="1596244"/>
          </a:xfrm>
          <a:custGeom>
            <a:avLst/>
            <a:gdLst>
              <a:gd name="connsiteX0" fmla="*/ 978972 w 990772"/>
              <a:gd name="connsiteY0" fmla="*/ 0 h 1596243"/>
              <a:gd name="connsiteX1" fmla="*/ 505603 w 990772"/>
              <a:gd name="connsiteY1" fmla="*/ 85316 h 1596243"/>
              <a:gd name="connsiteX2" fmla="*/ 32234 w 990772"/>
              <a:gd name="connsiteY2" fmla="*/ 0 h 1596243"/>
              <a:gd name="connsiteX3" fmla="*/ 268919 w 990772"/>
              <a:gd name="connsiteY3" fmla="*/ 1604500 h 1596243"/>
              <a:gd name="connsiteX4" fmla="*/ 505603 w 990772"/>
              <a:gd name="connsiteY4" fmla="*/ 1604500 h 1596243"/>
              <a:gd name="connsiteX5" fmla="*/ 742288 w 990772"/>
              <a:gd name="connsiteY5" fmla="*/ 1604500 h 1596243"/>
              <a:gd name="connsiteX6" fmla="*/ 978972 w 990772"/>
              <a:gd name="connsiteY6" fmla="*/ 0 h 1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772" h="1596243">
                <a:moveTo>
                  <a:pt x="978972" y="0"/>
                </a:moveTo>
                <a:lnTo>
                  <a:pt x="505603" y="85316"/>
                </a:lnTo>
                <a:lnTo>
                  <a:pt x="32234" y="0"/>
                </a:lnTo>
                <a:cubicBezTo>
                  <a:pt x="-110877" y="935729"/>
                  <a:pt x="268919" y="1604500"/>
                  <a:pt x="268919" y="1604500"/>
                </a:cubicBezTo>
                <a:lnTo>
                  <a:pt x="505603" y="1604500"/>
                </a:lnTo>
                <a:lnTo>
                  <a:pt x="742288" y="1604500"/>
                </a:lnTo>
                <a:cubicBezTo>
                  <a:pt x="742288" y="1607252"/>
                  <a:pt x="1119331" y="935729"/>
                  <a:pt x="978972" y="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ïśļîḓé"/>
          <p:cNvSpPr/>
          <p:nvPr/>
        </p:nvSpPr>
        <p:spPr>
          <a:xfrm>
            <a:off x="8322486" y="891695"/>
            <a:ext cx="935729" cy="825643"/>
          </a:xfrm>
          <a:custGeom>
            <a:avLst/>
            <a:gdLst>
              <a:gd name="connsiteX0" fmla="*/ 473369 w 935729"/>
              <a:gd name="connsiteY0" fmla="*/ 0 h 825643"/>
              <a:gd name="connsiteX1" fmla="*/ 0 w 935729"/>
              <a:gd name="connsiteY1" fmla="*/ 737575 h 825643"/>
              <a:gd name="connsiteX2" fmla="*/ 473369 w 935729"/>
              <a:gd name="connsiteY2" fmla="*/ 842156 h 825643"/>
              <a:gd name="connsiteX3" fmla="*/ 946738 w 935729"/>
              <a:gd name="connsiteY3" fmla="*/ 737575 h 825643"/>
              <a:gd name="connsiteX4" fmla="*/ 473369 w 935729"/>
              <a:gd name="connsiteY4" fmla="*/ 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729" h="825643">
                <a:moveTo>
                  <a:pt x="473369" y="0"/>
                </a:moveTo>
                <a:cubicBezTo>
                  <a:pt x="88069" y="288975"/>
                  <a:pt x="0" y="737575"/>
                  <a:pt x="0" y="737575"/>
                </a:cubicBezTo>
                <a:cubicBezTo>
                  <a:pt x="0" y="737575"/>
                  <a:pt x="211915" y="842156"/>
                  <a:pt x="473369" y="842156"/>
                </a:cubicBezTo>
                <a:cubicBezTo>
                  <a:pt x="734823" y="842156"/>
                  <a:pt x="946738" y="737575"/>
                  <a:pt x="946738" y="737575"/>
                </a:cubicBezTo>
                <a:cubicBezTo>
                  <a:pt x="946738" y="737575"/>
                  <a:pt x="858669" y="288975"/>
                  <a:pt x="473369" y="0"/>
                </a:cubicBez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ïşḷïḋé"/>
          <p:cNvSpPr/>
          <p:nvPr/>
        </p:nvSpPr>
        <p:spPr>
          <a:xfrm>
            <a:off x="8526145" y="1821920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ṩ1ïďè"/>
          <p:cNvSpPr/>
          <p:nvPr/>
        </p:nvSpPr>
        <p:spPr>
          <a:xfrm>
            <a:off x="8526145" y="1794398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îṡlïḓe"/>
          <p:cNvSpPr/>
          <p:nvPr/>
        </p:nvSpPr>
        <p:spPr>
          <a:xfrm>
            <a:off x="8570179" y="1838433"/>
            <a:ext cx="440343" cy="440343"/>
          </a:xfrm>
          <a:custGeom>
            <a:avLst/>
            <a:gdLst>
              <a:gd name="connsiteX0" fmla="*/ 451351 w 440343"/>
              <a:gd name="connsiteY0" fmla="*/ 225676 h 440343"/>
              <a:gd name="connsiteX1" fmla="*/ 225675 w 440343"/>
              <a:gd name="connsiteY1" fmla="*/ 451352 h 440343"/>
              <a:gd name="connsiteX2" fmla="*/ -1 w 440343"/>
              <a:gd name="connsiteY2" fmla="*/ 225676 h 440343"/>
              <a:gd name="connsiteX3" fmla="*/ 225675 w 440343"/>
              <a:gd name="connsiteY3" fmla="*/ 0 h 440343"/>
              <a:gd name="connsiteX4" fmla="*/ 451351 w 440343"/>
              <a:gd name="connsiteY4" fmla="*/ 225676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451351" y="225676"/>
                </a:moveTo>
                <a:cubicBezTo>
                  <a:pt x="451351" y="350313"/>
                  <a:pt x="350313" y="451352"/>
                  <a:pt x="225675" y="451352"/>
                </a:cubicBezTo>
                <a:cubicBezTo>
                  <a:pt x="101038" y="451352"/>
                  <a:pt x="-1" y="350313"/>
                  <a:pt x="-1" y="225676"/>
                </a:cubicBezTo>
                <a:cubicBezTo>
                  <a:pt x="-1" y="101039"/>
                  <a:pt x="101038" y="0"/>
                  <a:pt x="225675" y="0"/>
                </a:cubicBezTo>
                <a:cubicBezTo>
                  <a:pt x="350313" y="0"/>
                  <a:pt x="451351" y="101039"/>
                  <a:pt x="451351" y="225676"/>
                </a:cubicBezTo>
                <a:close/>
              </a:path>
            </a:pathLst>
          </a:custGeom>
          <a:solidFill>
            <a:srgbClr val="36445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ïsļíďê"/>
          <p:cNvSpPr/>
          <p:nvPr/>
        </p:nvSpPr>
        <p:spPr>
          <a:xfrm>
            <a:off x="8572931" y="1863202"/>
            <a:ext cx="440343" cy="412822"/>
          </a:xfrm>
          <a:custGeom>
            <a:avLst/>
            <a:gdLst>
              <a:gd name="connsiteX0" fmla="*/ 222924 w 440343"/>
              <a:gd name="connsiteY0" fmla="*/ 0 h 412821"/>
              <a:gd name="connsiteX1" fmla="*/ 0 w 440343"/>
              <a:gd name="connsiteY1" fmla="*/ 211915 h 412821"/>
              <a:gd name="connsiteX2" fmla="*/ 222924 w 440343"/>
              <a:gd name="connsiteY2" fmla="*/ 423830 h 412821"/>
              <a:gd name="connsiteX3" fmla="*/ 445848 w 440343"/>
              <a:gd name="connsiteY3" fmla="*/ 211915 h 412821"/>
              <a:gd name="connsiteX4" fmla="*/ 222924 w 440343"/>
              <a:gd name="connsiteY4" fmla="*/ 0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12821">
                <a:moveTo>
                  <a:pt x="222924" y="0"/>
                </a:moveTo>
                <a:cubicBezTo>
                  <a:pt x="101830" y="0"/>
                  <a:pt x="5505" y="93573"/>
                  <a:pt x="0" y="211915"/>
                </a:cubicBezTo>
                <a:cubicBezTo>
                  <a:pt x="5505" y="330257"/>
                  <a:pt x="104581" y="423830"/>
                  <a:pt x="222924" y="423830"/>
                </a:cubicBezTo>
                <a:cubicBezTo>
                  <a:pt x="344018" y="423830"/>
                  <a:pt x="440343" y="330257"/>
                  <a:pt x="445848" y="211915"/>
                </a:cubicBezTo>
                <a:cubicBezTo>
                  <a:pt x="440343" y="93573"/>
                  <a:pt x="344018" y="0"/>
                  <a:pt x="222924" y="0"/>
                </a:cubicBez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iśļîďé"/>
          <p:cNvSpPr/>
          <p:nvPr/>
        </p:nvSpPr>
        <p:spPr>
          <a:xfrm>
            <a:off x="8570179" y="1841185"/>
            <a:ext cx="412822" cy="330257"/>
          </a:xfrm>
          <a:custGeom>
            <a:avLst/>
            <a:gdLst>
              <a:gd name="connsiteX0" fmla="*/ 225676 w 412821"/>
              <a:gd name="connsiteY0" fmla="*/ 0 h 330257"/>
              <a:gd name="connsiteX1" fmla="*/ 0 w 412821"/>
              <a:gd name="connsiteY1" fmla="*/ 225676 h 330257"/>
              <a:gd name="connsiteX2" fmla="*/ 38530 w 412821"/>
              <a:gd name="connsiteY2" fmla="*/ 349522 h 330257"/>
              <a:gd name="connsiteX3" fmla="*/ 421079 w 412821"/>
              <a:gd name="connsiteY3" fmla="*/ 115590 h 330257"/>
              <a:gd name="connsiteX4" fmla="*/ 225676 w 412821"/>
              <a:gd name="connsiteY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821" h="330257">
                <a:moveTo>
                  <a:pt x="225676" y="0"/>
                </a:moveTo>
                <a:cubicBezTo>
                  <a:pt x="101830" y="0"/>
                  <a:pt x="0" y="101829"/>
                  <a:pt x="0" y="225676"/>
                </a:cubicBezTo>
                <a:cubicBezTo>
                  <a:pt x="0" y="272462"/>
                  <a:pt x="13761" y="313745"/>
                  <a:pt x="38530" y="349522"/>
                </a:cubicBezTo>
                <a:lnTo>
                  <a:pt x="421079" y="115590"/>
                </a:lnTo>
                <a:cubicBezTo>
                  <a:pt x="382548" y="44034"/>
                  <a:pt x="308241" y="0"/>
                  <a:pt x="225676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íSľîḋe"/>
          <p:cNvSpPr/>
          <p:nvPr/>
        </p:nvSpPr>
        <p:spPr>
          <a:xfrm>
            <a:off x="8476606" y="3054881"/>
            <a:ext cx="632993" cy="27521"/>
          </a:xfrm>
          <a:custGeom>
            <a:avLst/>
            <a:gdLst>
              <a:gd name="connsiteX0" fmla="*/ 638498 w 632993"/>
              <a:gd name="connsiteY0" fmla="*/ 0 h 27521"/>
              <a:gd name="connsiteX1" fmla="*/ 0 w 632993"/>
              <a:gd name="connsiteY1" fmla="*/ 0 h 27521"/>
              <a:gd name="connsiteX2" fmla="*/ 11008 w 632993"/>
              <a:gd name="connsiteY2" fmla="*/ 27521 h 27521"/>
              <a:gd name="connsiteX3" fmla="*/ 624737 w 632993"/>
              <a:gd name="connsiteY3" fmla="*/ 27521 h 27521"/>
              <a:gd name="connsiteX4" fmla="*/ 638498 w 632993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93" h="27521">
                <a:moveTo>
                  <a:pt x="638498" y="0"/>
                </a:moveTo>
                <a:lnTo>
                  <a:pt x="0" y="0"/>
                </a:lnTo>
                <a:cubicBezTo>
                  <a:pt x="2752" y="8257"/>
                  <a:pt x="8256" y="19265"/>
                  <a:pt x="11008" y="27521"/>
                </a:cubicBezTo>
                <a:lnTo>
                  <a:pt x="624737" y="27521"/>
                </a:lnTo>
                <a:cubicBezTo>
                  <a:pt x="630241" y="19265"/>
                  <a:pt x="632993" y="8257"/>
                  <a:pt x="638498" y="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iṥľîḍé"/>
          <p:cNvSpPr/>
          <p:nvPr/>
        </p:nvSpPr>
        <p:spPr>
          <a:xfrm>
            <a:off x="8416058" y="2878743"/>
            <a:ext cx="743079" cy="27521"/>
          </a:xfrm>
          <a:custGeom>
            <a:avLst/>
            <a:gdLst>
              <a:gd name="connsiteX0" fmla="*/ 0 w 743079"/>
              <a:gd name="connsiteY0" fmla="*/ 0 h 27521"/>
              <a:gd name="connsiteX1" fmla="*/ 8257 w 743079"/>
              <a:gd name="connsiteY1" fmla="*/ 27521 h 27521"/>
              <a:gd name="connsiteX2" fmla="*/ 751336 w 743079"/>
              <a:gd name="connsiteY2" fmla="*/ 27521 h 27521"/>
              <a:gd name="connsiteX3" fmla="*/ 759592 w 743079"/>
              <a:gd name="connsiteY3" fmla="*/ 0 h 27521"/>
              <a:gd name="connsiteX4" fmla="*/ 0 w 743079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079" h="27521">
                <a:moveTo>
                  <a:pt x="0" y="0"/>
                </a:moveTo>
                <a:cubicBezTo>
                  <a:pt x="2752" y="8257"/>
                  <a:pt x="5505" y="19265"/>
                  <a:pt x="8257" y="27521"/>
                </a:cubicBezTo>
                <a:lnTo>
                  <a:pt x="751336" y="27521"/>
                </a:lnTo>
                <a:cubicBezTo>
                  <a:pt x="754088" y="19265"/>
                  <a:pt x="756840" y="8257"/>
                  <a:pt x="75959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i$ḷîḓé"/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şļíďé"/>
          <p:cNvSpPr/>
          <p:nvPr/>
        </p:nvSpPr>
        <p:spPr>
          <a:xfrm>
            <a:off x="11091143" y="30273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ś1ïḑê"/>
          <p:cNvSpPr/>
          <p:nvPr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ṥľíḑê"/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š1iḓe"/>
          <p:cNvSpPr/>
          <p:nvPr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ṡḷiḍé"/>
          <p:cNvSpPr/>
          <p:nvPr userDrawn="1"/>
        </p:nvSpPr>
        <p:spPr>
          <a:xfrm>
            <a:off x="5220819" y="1177918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iṣļïďe"/>
          <p:cNvSpPr/>
          <p:nvPr/>
        </p:nvSpPr>
        <p:spPr>
          <a:xfrm>
            <a:off x="9880200" y="131277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išlïḑe"/>
          <p:cNvSpPr/>
          <p:nvPr/>
        </p:nvSpPr>
        <p:spPr>
          <a:xfrm>
            <a:off x="9943499" y="124947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iṩḻîḍê"/>
          <p:cNvSpPr/>
          <p:nvPr userDrawn="1"/>
        </p:nvSpPr>
        <p:spPr>
          <a:xfrm>
            <a:off x="7070260" y="63299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iŝḷïḍê"/>
          <p:cNvSpPr/>
          <p:nvPr userDrawn="1"/>
        </p:nvSpPr>
        <p:spPr>
          <a:xfrm>
            <a:off x="7133559" y="56969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îṥlíḓè"/>
          <p:cNvSpPr/>
          <p:nvPr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ïSḻíḑê"/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í$ļíḋé"/>
          <p:cNvSpPr/>
          <p:nvPr userDrawn="1"/>
        </p:nvSpPr>
        <p:spPr>
          <a:xfrm>
            <a:off x="6096001" y="1447628"/>
            <a:ext cx="1431115" cy="1431115"/>
          </a:xfrm>
          <a:custGeom>
            <a:avLst/>
            <a:gdLst>
              <a:gd name="connsiteX0" fmla="*/ 1436620 w 1431115"/>
              <a:gd name="connsiteY0" fmla="*/ 718310 h 1431115"/>
              <a:gd name="connsiteX1" fmla="*/ 718310 w 1431115"/>
              <a:gd name="connsiteY1" fmla="*/ 1436619 h 1431115"/>
              <a:gd name="connsiteX2" fmla="*/ 0 w 1431115"/>
              <a:gd name="connsiteY2" fmla="*/ 718310 h 1431115"/>
              <a:gd name="connsiteX3" fmla="*/ 718310 w 1431115"/>
              <a:gd name="connsiteY3" fmla="*/ 0 h 1431115"/>
              <a:gd name="connsiteX4" fmla="*/ 1436620 w 1431115"/>
              <a:gd name="connsiteY4" fmla="*/ 718310 h 143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115" h="1431115">
                <a:moveTo>
                  <a:pt x="1436620" y="718310"/>
                </a:moveTo>
                <a:cubicBezTo>
                  <a:pt x="1436620" y="1115021"/>
                  <a:pt x="1115022" y="1436619"/>
                  <a:pt x="718310" y="1436619"/>
                </a:cubicBezTo>
                <a:cubicBezTo>
                  <a:pt x="321599" y="1436619"/>
                  <a:pt x="0" y="1115021"/>
                  <a:pt x="0" y="718310"/>
                </a:cubicBezTo>
                <a:cubicBezTo>
                  <a:pt x="0" y="321598"/>
                  <a:pt x="321598" y="0"/>
                  <a:pt x="718310" y="0"/>
                </a:cubicBezTo>
                <a:cubicBezTo>
                  <a:pt x="1115022" y="0"/>
                  <a:pt x="1436620" y="321598"/>
                  <a:pt x="1436620" y="71831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îśliďe"/>
          <p:cNvSpPr/>
          <p:nvPr userDrawn="1"/>
        </p:nvSpPr>
        <p:spPr>
          <a:xfrm>
            <a:off x="6310668" y="1662295"/>
            <a:ext cx="990772" cy="990772"/>
          </a:xfrm>
          <a:custGeom>
            <a:avLst/>
            <a:gdLst>
              <a:gd name="connsiteX0" fmla="*/ 1007285 w 990772"/>
              <a:gd name="connsiteY0" fmla="*/ 503642 h 990772"/>
              <a:gd name="connsiteX1" fmla="*/ 503642 w 990772"/>
              <a:gd name="connsiteY1" fmla="*/ 1007285 h 990772"/>
              <a:gd name="connsiteX2" fmla="*/ 0 w 990772"/>
              <a:gd name="connsiteY2" fmla="*/ 503642 h 990772"/>
              <a:gd name="connsiteX3" fmla="*/ 503642 w 990772"/>
              <a:gd name="connsiteY3" fmla="*/ 0 h 990772"/>
              <a:gd name="connsiteX4" fmla="*/ 1007285 w 990772"/>
              <a:gd name="connsiteY4" fmla="*/ 503642 h 99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72" h="990772">
                <a:moveTo>
                  <a:pt x="1007285" y="503642"/>
                </a:moveTo>
                <a:cubicBezTo>
                  <a:pt x="1007285" y="781796"/>
                  <a:pt x="781797" y="1007285"/>
                  <a:pt x="503642" y="1007285"/>
                </a:cubicBezTo>
                <a:cubicBezTo>
                  <a:pt x="225488" y="1007285"/>
                  <a:pt x="0" y="781796"/>
                  <a:pt x="0" y="503642"/>
                </a:cubicBezTo>
                <a:cubicBezTo>
                  <a:pt x="0" y="225488"/>
                  <a:pt x="225488" y="0"/>
                  <a:pt x="503642" y="0"/>
                </a:cubicBezTo>
                <a:cubicBezTo>
                  <a:pt x="781796" y="0"/>
                  <a:pt x="1007285" y="225488"/>
                  <a:pt x="1007285" y="503642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í$ḻïďé"/>
          <p:cNvSpPr/>
          <p:nvPr userDrawn="1"/>
        </p:nvSpPr>
        <p:spPr>
          <a:xfrm>
            <a:off x="7116945" y="2102134"/>
            <a:ext cx="165129" cy="192650"/>
          </a:xfrm>
          <a:custGeom>
            <a:avLst/>
            <a:gdLst>
              <a:gd name="connsiteX0" fmla="*/ 102698 w 165128"/>
              <a:gd name="connsiteY0" fmla="*/ 12515 h 192650"/>
              <a:gd name="connsiteX1" fmla="*/ 152831 w 165128"/>
              <a:gd name="connsiteY1" fmla="*/ 119747 h 192650"/>
              <a:gd name="connsiteX2" fmla="*/ 67655 w 165128"/>
              <a:gd name="connsiteY2" fmla="*/ 201948 h 192650"/>
              <a:gd name="connsiteX3" fmla="*/ 17522 w 165128"/>
              <a:gd name="connsiteY3" fmla="*/ 94716 h 192650"/>
              <a:gd name="connsiteX4" fmla="*/ 102698 w 165128"/>
              <a:gd name="connsiteY4" fmla="*/ 1251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28" h="192650">
                <a:moveTo>
                  <a:pt x="102698" y="12515"/>
                </a:moveTo>
                <a:cubicBezTo>
                  <a:pt x="140062" y="19427"/>
                  <a:pt x="162508" y="67437"/>
                  <a:pt x="152831" y="119747"/>
                </a:cubicBezTo>
                <a:cubicBezTo>
                  <a:pt x="143154" y="172057"/>
                  <a:pt x="105019" y="208860"/>
                  <a:pt x="67655" y="201948"/>
                </a:cubicBezTo>
                <a:cubicBezTo>
                  <a:pt x="30290" y="195036"/>
                  <a:pt x="7845" y="147026"/>
                  <a:pt x="17522" y="94716"/>
                </a:cubicBezTo>
                <a:cubicBezTo>
                  <a:pt x="27198" y="42406"/>
                  <a:pt x="65333" y="5603"/>
                  <a:pt x="102698" y="12515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iślîḋè"/>
          <p:cNvSpPr/>
          <p:nvPr userDrawn="1"/>
        </p:nvSpPr>
        <p:spPr>
          <a:xfrm>
            <a:off x="7143999" y="2319474"/>
            <a:ext cx="110086" cy="110086"/>
          </a:xfrm>
          <a:custGeom>
            <a:avLst/>
            <a:gdLst>
              <a:gd name="connsiteX0" fmla="*/ 86162 w 110085"/>
              <a:gd name="connsiteY0" fmla="*/ 20533 h 110085"/>
              <a:gd name="connsiteX1" fmla="*/ 87035 w 110085"/>
              <a:gd name="connsiteY1" fmla="*/ 81638 h 110085"/>
              <a:gd name="connsiteX2" fmla="*/ 29302 w 110085"/>
              <a:gd name="connsiteY2" fmla="*/ 101677 h 110085"/>
              <a:gd name="connsiteX3" fmla="*/ 28430 w 110085"/>
              <a:gd name="connsiteY3" fmla="*/ 40572 h 110085"/>
              <a:gd name="connsiteX4" fmla="*/ 86162 w 110085"/>
              <a:gd name="connsiteY4" fmla="*/ 20533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" h="110085">
                <a:moveTo>
                  <a:pt x="86162" y="20533"/>
                </a:moveTo>
                <a:cubicBezTo>
                  <a:pt x="102346" y="31873"/>
                  <a:pt x="102736" y="59230"/>
                  <a:pt x="87035" y="81638"/>
                </a:cubicBezTo>
                <a:cubicBezTo>
                  <a:pt x="71333" y="104045"/>
                  <a:pt x="45486" y="113017"/>
                  <a:pt x="29302" y="101677"/>
                </a:cubicBezTo>
                <a:cubicBezTo>
                  <a:pt x="13119" y="90337"/>
                  <a:pt x="12729" y="62979"/>
                  <a:pt x="28430" y="40572"/>
                </a:cubicBezTo>
                <a:cubicBezTo>
                  <a:pt x="44132" y="18164"/>
                  <a:pt x="69979" y="9193"/>
                  <a:pt x="86162" y="20533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ŝ1îďé"/>
          <p:cNvSpPr/>
          <p:nvPr userDrawn="1"/>
        </p:nvSpPr>
        <p:spPr>
          <a:xfrm>
            <a:off x="7004544" y="2289928"/>
            <a:ext cx="137607" cy="165129"/>
          </a:xfrm>
          <a:custGeom>
            <a:avLst/>
            <a:gdLst>
              <a:gd name="connsiteX0" fmla="*/ 117309 w 137607"/>
              <a:gd name="connsiteY0" fmla="*/ 26860 h 165128"/>
              <a:gd name="connsiteX1" fmla="*/ 116117 w 137607"/>
              <a:gd name="connsiteY1" fmla="*/ 110057 h 165128"/>
              <a:gd name="connsiteX2" fmla="*/ 38308 w 137607"/>
              <a:gd name="connsiteY2" fmla="*/ 139533 h 165128"/>
              <a:gd name="connsiteX3" fmla="*/ 39500 w 137607"/>
              <a:gd name="connsiteY3" fmla="*/ 56337 h 165128"/>
              <a:gd name="connsiteX4" fmla="*/ 117309 w 137607"/>
              <a:gd name="connsiteY4" fmla="*/ 26860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7309" y="26860"/>
                </a:moveTo>
                <a:cubicBezTo>
                  <a:pt x="138466" y="41695"/>
                  <a:pt x="137933" y="78943"/>
                  <a:pt x="116117" y="110057"/>
                </a:cubicBezTo>
                <a:cubicBezTo>
                  <a:pt x="94302" y="141170"/>
                  <a:pt x="59466" y="154368"/>
                  <a:pt x="38308" y="139533"/>
                </a:cubicBezTo>
                <a:cubicBezTo>
                  <a:pt x="17151" y="124699"/>
                  <a:pt x="17685" y="87450"/>
                  <a:pt x="39500" y="56337"/>
                </a:cubicBezTo>
                <a:cubicBezTo>
                  <a:pt x="61315" y="25223"/>
                  <a:pt x="96152" y="12026"/>
                  <a:pt x="117309" y="26860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iṧḻïḋè"/>
          <p:cNvSpPr/>
          <p:nvPr/>
        </p:nvSpPr>
        <p:spPr>
          <a:xfrm>
            <a:off x="10626031" y="1417355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iŝľiḋe"/>
          <p:cNvSpPr/>
          <p:nvPr/>
        </p:nvSpPr>
        <p:spPr>
          <a:xfrm>
            <a:off x="10689330" y="1857698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îṣļïdé"/>
          <p:cNvSpPr/>
          <p:nvPr/>
        </p:nvSpPr>
        <p:spPr>
          <a:xfrm>
            <a:off x="10318615" y="1561383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îş1iḋè"/>
          <p:cNvSpPr/>
          <p:nvPr/>
        </p:nvSpPr>
        <p:spPr>
          <a:xfrm>
            <a:off x="11087871" y="1451417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ïṥḻíḑè"/>
          <p:cNvSpPr/>
          <p:nvPr/>
        </p:nvSpPr>
        <p:spPr>
          <a:xfrm>
            <a:off x="11303251" y="1585819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íşľîďe"/>
          <p:cNvSpPr/>
          <p:nvPr/>
        </p:nvSpPr>
        <p:spPr>
          <a:xfrm>
            <a:off x="11221665" y="1664342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íṡḻîḑe"/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íş1idé"/>
          <p:cNvSpPr/>
          <p:nvPr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ïšļîdê"/>
          <p:cNvSpPr/>
          <p:nvPr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îSľîdé"/>
          <p:cNvSpPr/>
          <p:nvPr/>
        </p:nvSpPr>
        <p:spPr>
          <a:xfrm>
            <a:off x="7818843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E8C2A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íş1ïḑe"/>
          <p:cNvSpPr/>
          <p:nvPr/>
        </p:nvSpPr>
        <p:spPr>
          <a:xfrm>
            <a:off x="8795855" y="5776752"/>
            <a:ext cx="27521" cy="935729"/>
          </a:xfrm>
          <a:custGeom>
            <a:avLst/>
            <a:gdLst>
              <a:gd name="connsiteX0" fmla="*/ 0 w 0"/>
              <a:gd name="connsiteY0" fmla="*/ 0 h 935729"/>
              <a:gd name="connsiteX1" fmla="*/ 22017 w 0"/>
              <a:gd name="connsiteY1" fmla="*/ 0 h 935729"/>
              <a:gd name="connsiteX2" fmla="*/ 22017 w 0"/>
              <a:gd name="connsiteY2" fmla="*/ 949490 h 935729"/>
              <a:gd name="connsiteX3" fmla="*/ 0 w 0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935729">
                <a:moveTo>
                  <a:pt x="0" y="0"/>
                </a:moveTo>
                <a:lnTo>
                  <a:pt x="22017" y="0"/>
                </a:lnTo>
                <a:lnTo>
                  <a:pt x="22017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FFDBC4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ïşḷíḑé"/>
          <p:cNvSpPr/>
          <p:nvPr/>
        </p:nvSpPr>
        <p:spPr>
          <a:xfrm>
            <a:off x="8817872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îSlïḓè"/>
          <p:cNvSpPr/>
          <p:nvPr/>
        </p:nvSpPr>
        <p:spPr>
          <a:xfrm>
            <a:off x="7417030" y="5440990"/>
            <a:ext cx="1376072" cy="330257"/>
          </a:xfrm>
          <a:custGeom>
            <a:avLst/>
            <a:gdLst>
              <a:gd name="connsiteX0" fmla="*/ 1400841 w 1376072"/>
              <a:gd name="connsiteY0" fmla="*/ 335762 h 330257"/>
              <a:gd name="connsiteX1" fmla="*/ 401813 w 1376072"/>
              <a:gd name="connsiteY1" fmla="*/ 335762 h 330257"/>
              <a:gd name="connsiteX2" fmla="*/ 0 w 1376072"/>
              <a:gd name="connsiteY2" fmla="*/ 0 h 330257"/>
              <a:gd name="connsiteX3" fmla="*/ 999028 w 1376072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072" h="330257">
                <a:moveTo>
                  <a:pt x="1400841" y="335762"/>
                </a:moveTo>
                <a:lnTo>
                  <a:pt x="401813" y="335762"/>
                </a:lnTo>
                <a:lnTo>
                  <a:pt x="0" y="0"/>
                </a:lnTo>
                <a:lnTo>
                  <a:pt x="999028" y="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iṧľíḍé"/>
          <p:cNvSpPr/>
          <p:nvPr/>
        </p:nvSpPr>
        <p:spPr>
          <a:xfrm>
            <a:off x="8817872" y="5440990"/>
            <a:ext cx="1403594" cy="330257"/>
          </a:xfrm>
          <a:custGeom>
            <a:avLst/>
            <a:gdLst>
              <a:gd name="connsiteX0" fmla="*/ 0 w 1403593"/>
              <a:gd name="connsiteY0" fmla="*/ 335762 h 330257"/>
              <a:gd name="connsiteX1" fmla="*/ 1001780 w 1403593"/>
              <a:gd name="connsiteY1" fmla="*/ 335762 h 330257"/>
              <a:gd name="connsiteX2" fmla="*/ 1403594 w 1403593"/>
              <a:gd name="connsiteY2" fmla="*/ 0 h 330257"/>
              <a:gd name="connsiteX3" fmla="*/ 401813 w 1403593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593" h="330257">
                <a:moveTo>
                  <a:pt x="0" y="335762"/>
                </a:moveTo>
                <a:lnTo>
                  <a:pt x="1001780" y="335762"/>
                </a:lnTo>
                <a:lnTo>
                  <a:pt x="1403594" y="0"/>
                </a:lnTo>
                <a:lnTo>
                  <a:pt x="401813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ïšḻídê"/>
          <p:cNvSpPr/>
          <p:nvPr/>
        </p:nvSpPr>
        <p:spPr>
          <a:xfrm>
            <a:off x="8817872" y="5776751"/>
            <a:ext cx="990772" cy="467865"/>
          </a:xfrm>
          <a:custGeom>
            <a:avLst/>
            <a:gdLst>
              <a:gd name="connsiteX0" fmla="*/ 0 w 990772"/>
              <a:gd name="connsiteY0" fmla="*/ 0 h 467864"/>
              <a:gd name="connsiteX1" fmla="*/ 1001780 w 990772"/>
              <a:gd name="connsiteY1" fmla="*/ 476121 h 467864"/>
              <a:gd name="connsiteX2" fmla="*/ 1001780 w 990772"/>
              <a:gd name="connsiteY2" fmla="*/ 0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772" h="467864">
                <a:moveTo>
                  <a:pt x="0" y="0"/>
                </a:moveTo>
                <a:lnTo>
                  <a:pt x="1001780" y="476121"/>
                </a:lnTo>
                <a:lnTo>
                  <a:pt x="1001780" y="0"/>
                </a:lnTo>
                <a:close/>
              </a:path>
            </a:pathLst>
          </a:custGeom>
          <a:solidFill>
            <a:srgbClr val="F0D8C7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îṧliḋé"/>
          <p:cNvSpPr/>
          <p:nvPr/>
        </p:nvSpPr>
        <p:spPr>
          <a:xfrm>
            <a:off x="8173870" y="6517079"/>
            <a:ext cx="275214" cy="192650"/>
          </a:xfrm>
          <a:custGeom>
            <a:avLst/>
            <a:gdLst>
              <a:gd name="connsiteX0" fmla="*/ 0 w 275214"/>
              <a:gd name="connsiteY0" fmla="*/ 209163 h 192650"/>
              <a:gd name="connsiteX1" fmla="*/ 0 w 275214"/>
              <a:gd name="connsiteY1" fmla="*/ 0 h 192650"/>
              <a:gd name="connsiteX2" fmla="*/ 35778 w 275214"/>
              <a:gd name="connsiteY2" fmla="*/ 19265 h 192650"/>
              <a:gd name="connsiteX3" fmla="*/ 71556 w 275214"/>
              <a:gd name="connsiteY3" fmla="*/ 0 h 192650"/>
              <a:gd name="connsiteX4" fmla="*/ 107333 w 275214"/>
              <a:gd name="connsiteY4" fmla="*/ 19265 h 192650"/>
              <a:gd name="connsiteX5" fmla="*/ 145863 w 275214"/>
              <a:gd name="connsiteY5" fmla="*/ 0 h 192650"/>
              <a:gd name="connsiteX6" fmla="*/ 181642 w 275214"/>
              <a:gd name="connsiteY6" fmla="*/ 19265 h 192650"/>
              <a:gd name="connsiteX7" fmla="*/ 217419 w 275214"/>
              <a:gd name="connsiteY7" fmla="*/ 0 h 192650"/>
              <a:gd name="connsiteX8" fmla="*/ 253198 w 275214"/>
              <a:gd name="connsiteY8" fmla="*/ 19265 h 192650"/>
              <a:gd name="connsiteX9" fmla="*/ 288975 w 275214"/>
              <a:gd name="connsiteY9" fmla="*/ 0 h 192650"/>
              <a:gd name="connsiteX10" fmla="*/ 288975 w 275214"/>
              <a:gd name="connsiteY10" fmla="*/ 209163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4" h="192650">
                <a:moveTo>
                  <a:pt x="0" y="209163"/>
                </a:moveTo>
                <a:lnTo>
                  <a:pt x="0" y="0"/>
                </a:lnTo>
                <a:lnTo>
                  <a:pt x="35778" y="19265"/>
                </a:lnTo>
                <a:lnTo>
                  <a:pt x="71556" y="0"/>
                </a:lnTo>
                <a:lnTo>
                  <a:pt x="107333" y="19265"/>
                </a:lnTo>
                <a:lnTo>
                  <a:pt x="145863" y="0"/>
                </a:lnTo>
                <a:lnTo>
                  <a:pt x="181642" y="19265"/>
                </a:lnTo>
                <a:lnTo>
                  <a:pt x="217419" y="0"/>
                </a:lnTo>
                <a:lnTo>
                  <a:pt x="253198" y="19265"/>
                </a:lnTo>
                <a:lnTo>
                  <a:pt x="288975" y="0"/>
                </a:lnTo>
                <a:lnTo>
                  <a:pt x="288975" y="209163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iṡlïḋe"/>
          <p:cNvSpPr/>
          <p:nvPr/>
        </p:nvSpPr>
        <p:spPr>
          <a:xfrm>
            <a:off x="8259187" y="6335437"/>
            <a:ext cx="110086" cy="27521"/>
          </a:xfrm>
          <a:custGeom>
            <a:avLst/>
            <a:gdLst>
              <a:gd name="connsiteX0" fmla="*/ 121094 w 110085"/>
              <a:gd name="connsiteY0" fmla="*/ 11009 h 0"/>
              <a:gd name="connsiteX1" fmla="*/ 110086 w 110085"/>
              <a:gd name="connsiteY1" fmla="*/ 22017 h 0"/>
              <a:gd name="connsiteX2" fmla="*/ 11008 w 110085"/>
              <a:gd name="connsiteY2" fmla="*/ 22017 h 0"/>
              <a:gd name="connsiteX3" fmla="*/ 0 w 110085"/>
              <a:gd name="connsiteY3" fmla="*/ 11009 h 0"/>
              <a:gd name="connsiteX4" fmla="*/ 0 w 110085"/>
              <a:gd name="connsiteY4" fmla="*/ 11009 h 0"/>
              <a:gd name="connsiteX5" fmla="*/ 11008 w 110085"/>
              <a:gd name="connsiteY5" fmla="*/ 0 h 0"/>
              <a:gd name="connsiteX6" fmla="*/ 110086 w 110085"/>
              <a:gd name="connsiteY6" fmla="*/ 0 h 0"/>
              <a:gd name="connsiteX7" fmla="*/ 121094 w 110085"/>
              <a:gd name="connsiteY7" fmla="*/ 11009 h 0"/>
              <a:gd name="connsiteX8" fmla="*/ 121094 w 110085"/>
              <a:gd name="connsiteY8" fmla="*/ 11009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85">
                <a:moveTo>
                  <a:pt x="121094" y="11009"/>
                </a:moveTo>
                <a:cubicBezTo>
                  <a:pt x="121094" y="16513"/>
                  <a:pt x="115590" y="22017"/>
                  <a:pt x="110086" y="22017"/>
                </a:cubicBezTo>
                <a:lnTo>
                  <a:pt x="11008" y="22017"/>
                </a:lnTo>
                <a:cubicBezTo>
                  <a:pt x="5504" y="22017"/>
                  <a:pt x="0" y="16513"/>
                  <a:pt x="0" y="11009"/>
                </a:cubicBezTo>
                <a:lnTo>
                  <a:pt x="0" y="11009"/>
                </a:lnTo>
                <a:cubicBezTo>
                  <a:pt x="0" y="5504"/>
                  <a:pt x="5504" y="0"/>
                  <a:pt x="11008" y="0"/>
                </a:cubicBezTo>
                <a:lnTo>
                  <a:pt x="110086" y="0"/>
                </a:lnTo>
                <a:cubicBezTo>
                  <a:pt x="115590" y="0"/>
                  <a:pt x="121094" y="5504"/>
                  <a:pt x="121094" y="11009"/>
                </a:cubicBezTo>
                <a:lnTo>
                  <a:pt x="121094" y="11009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ïṡlïďe"/>
          <p:cNvSpPr/>
          <p:nvPr/>
        </p:nvSpPr>
        <p:spPr>
          <a:xfrm>
            <a:off x="8267443" y="6365711"/>
            <a:ext cx="82564" cy="27521"/>
          </a:xfrm>
          <a:custGeom>
            <a:avLst/>
            <a:gdLst>
              <a:gd name="connsiteX0" fmla="*/ 104582 w 82564"/>
              <a:gd name="connsiteY0" fmla="*/ 11008 h 0"/>
              <a:gd name="connsiteX1" fmla="*/ 93573 w 82564"/>
              <a:gd name="connsiteY1" fmla="*/ 22017 h 0"/>
              <a:gd name="connsiteX2" fmla="*/ 11008 w 82564"/>
              <a:gd name="connsiteY2" fmla="*/ 22017 h 0"/>
              <a:gd name="connsiteX3" fmla="*/ 0 w 82564"/>
              <a:gd name="connsiteY3" fmla="*/ 11008 h 0"/>
              <a:gd name="connsiteX4" fmla="*/ 0 w 82564"/>
              <a:gd name="connsiteY4" fmla="*/ 11008 h 0"/>
              <a:gd name="connsiteX5" fmla="*/ 11008 w 82564"/>
              <a:gd name="connsiteY5" fmla="*/ 0 h 0"/>
              <a:gd name="connsiteX6" fmla="*/ 93573 w 82564"/>
              <a:gd name="connsiteY6" fmla="*/ 0 h 0"/>
              <a:gd name="connsiteX7" fmla="*/ 104582 w 82564"/>
              <a:gd name="connsiteY7" fmla="*/ 11008 h 0"/>
              <a:gd name="connsiteX8" fmla="*/ 104582 w 82564"/>
              <a:gd name="connsiteY8" fmla="*/ 1100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64">
                <a:moveTo>
                  <a:pt x="104582" y="11008"/>
                </a:moveTo>
                <a:cubicBezTo>
                  <a:pt x="104582" y="16513"/>
                  <a:pt x="99077" y="22017"/>
                  <a:pt x="93573" y="22017"/>
                </a:cubicBezTo>
                <a:lnTo>
                  <a:pt x="11008" y="22017"/>
                </a:lnTo>
                <a:cubicBezTo>
                  <a:pt x="5505" y="22017"/>
                  <a:pt x="0" y="16513"/>
                  <a:pt x="0" y="11008"/>
                </a:cubicBezTo>
                <a:lnTo>
                  <a:pt x="0" y="11008"/>
                </a:lnTo>
                <a:cubicBezTo>
                  <a:pt x="0" y="5504"/>
                  <a:pt x="5505" y="0"/>
                  <a:pt x="11008" y="0"/>
                </a:cubicBezTo>
                <a:lnTo>
                  <a:pt x="93573" y="0"/>
                </a:lnTo>
                <a:cubicBezTo>
                  <a:pt x="99077" y="0"/>
                  <a:pt x="104582" y="5504"/>
                  <a:pt x="104582" y="11008"/>
                </a:cubicBezTo>
                <a:lnTo>
                  <a:pt x="104582" y="11008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îṣliḋè"/>
          <p:cNvSpPr/>
          <p:nvPr/>
        </p:nvSpPr>
        <p:spPr>
          <a:xfrm>
            <a:off x="8291133" y="6398736"/>
            <a:ext cx="27521" cy="27521"/>
          </a:xfrm>
          <a:custGeom>
            <a:avLst/>
            <a:gdLst>
              <a:gd name="connsiteX0" fmla="*/ 36858 w 27521"/>
              <a:gd name="connsiteY0" fmla="*/ 0 h 27521"/>
              <a:gd name="connsiteX1" fmla="*/ 17592 w 27521"/>
              <a:gd name="connsiteY1" fmla="*/ 0 h 27521"/>
              <a:gd name="connsiteX2" fmla="*/ 6584 w 27521"/>
              <a:gd name="connsiteY2" fmla="*/ 0 h 27521"/>
              <a:gd name="connsiteX3" fmla="*/ 1079 w 27521"/>
              <a:gd name="connsiteY3" fmla="*/ 8257 h 27521"/>
              <a:gd name="connsiteX4" fmla="*/ 6584 w 27521"/>
              <a:gd name="connsiteY4" fmla="*/ 19265 h 27521"/>
              <a:gd name="connsiteX5" fmla="*/ 17592 w 27521"/>
              <a:gd name="connsiteY5" fmla="*/ 27521 h 27521"/>
              <a:gd name="connsiteX6" fmla="*/ 34105 w 27521"/>
              <a:gd name="connsiteY6" fmla="*/ 27521 h 27521"/>
              <a:gd name="connsiteX7" fmla="*/ 45114 w 27521"/>
              <a:gd name="connsiteY7" fmla="*/ 19265 h 27521"/>
              <a:gd name="connsiteX8" fmla="*/ 50618 w 27521"/>
              <a:gd name="connsiteY8" fmla="*/ 8257 h 27521"/>
              <a:gd name="connsiteX9" fmla="*/ 45114 w 27521"/>
              <a:gd name="connsiteY9" fmla="*/ 0 h 27521"/>
              <a:gd name="connsiteX10" fmla="*/ 36858 w 27521"/>
              <a:gd name="connsiteY10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" h="27521">
                <a:moveTo>
                  <a:pt x="36858" y="0"/>
                </a:moveTo>
                <a:cubicBezTo>
                  <a:pt x="31353" y="0"/>
                  <a:pt x="23097" y="0"/>
                  <a:pt x="17592" y="0"/>
                </a:cubicBezTo>
                <a:lnTo>
                  <a:pt x="6584" y="0"/>
                </a:lnTo>
                <a:cubicBezTo>
                  <a:pt x="1079" y="0"/>
                  <a:pt x="-1672" y="2752"/>
                  <a:pt x="1079" y="8257"/>
                </a:cubicBezTo>
                <a:lnTo>
                  <a:pt x="6584" y="19265"/>
                </a:lnTo>
                <a:cubicBezTo>
                  <a:pt x="9336" y="24769"/>
                  <a:pt x="14840" y="27521"/>
                  <a:pt x="17592" y="27521"/>
                </a:cubicBezTo>
                <a:cubicBezTo>
                  <a:pt x="23097" y="27521"/>
                  <a:pt x="31353" y="27521"/>
                  <a:pt x="34105" y="27521"/>
                </a:cubicBezTo>
                <a:cubicBezTo>
                  <a:pt x="36858" y="27521"/>
                  <a:pt x="45114" y="24769"/>
                  <a:pt x="45114" y="19265"/>
                </a:cubicBezTo>
                <a:lnTo>
                  <a:pt x="50618" y="8257"/>
                </a:lnTo>
                <a:cubicBezTo>
                  <a:pt x="53371" y="2752"/>
                  <a:pt x="50618" y="0"/>
                  <a:pt x="45114" y="0"/>
                </a:cubicBezTo>
                <a:lnTo>
                  <a:pt x="36858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iSľídê"/>
          <p:cNvSpPr/>
          <p:nvPr/>
        </p:nvSpPr>
        <p:spPr>
          <a:xfrm>
            <a:off x="8173870" y="5977658"/>
            <a:ext cx="275214" cy="330257"/>
          </a:xfrm>
          <a:custGeom>
            <a:avLst/>
            <a:gdLst>
              <a:gd name="connsiteX0" fmla="*/ 145863 w 275214"/>
              <a:gd name="connsiteY0" fmla="*/ 0 h 330257"/>
              <a:gd name="connsiteX1" fmla="*/ 0 w 275214"/>
              <a:gd name="connsiteY1" fmla="*/ 145864 h 330257"/>
              <a:gd name="connsiteX2" fmla="*/ 44034 w 275214"/>
              <a:gd name="connsiteY2" fmla="*/ 250445 h 330257"/>
              <a:gd name="connsiteX3" fmla="*/ 44034 w 275214"/>
              <a:gd name="connsiteY3" fmla="*/ 250445 h 330257"/>
              <a:gd name="connsiteX4" fmla="*/ 85317 w 275214"/>
              <a:gd name="connsiteY4" fmla="*/ 330257 h 330257"/>
              <a:gd name="connsiteX5" fmla="*/ 85317 w 275214"/>
              <a:gd name="connsiteY5" fmla="*/ 330257 h 330257"/>
              <a:gd name="connsiteX6" fmla="*/ 104581 w 275214"/>
              <a:gd name="connsiteY6" fmla="*/ 352275 h 330257"/>
              <a:gd name="connsiteX7" fmla="*/ 145863 w 275214"/>
              <a:gd name="connsiteY7" fmla="*/ 352275 h 330257"/>
              <a:gd name="connsiteX8" fmla="*/ 187145 w 275214"/>
              <a:gd name="connsiteY8" fmla="*/ 352275 h 330257"/>
              <a:gd name="connsiteX9" fmla="*/ 206411 w 275214"/>
              <a:gd name="connsiteY9" fmla="*/ 330257 h 330257"/>
              <a:gd name="connsiteX10" fmla="*/ 206411 w 275214"/>
              <a:gd name="connsiteY10" fmla="*/ 333010 h 330257"/>
              <a:gd name="connsiteX11" fmla="*/ 247693 w 275214"/>
              <a:gd name="connsiteY11" fmla="*/ 250445 h 330257"/>
              <a:gd name="connsiteX12" fmla="*/ 247693 w 275214"/>
              <a:gd name="connsiteY12" fmla="*/ 250445 h 330257"/>
              <a:gd name="connsiteX13" fmla="*/ 291727 w 275214"/>
              <a:gd name="connsiteY13" fmla="*/ 145864 h 330257"/>
              <a:gd name="connsiteX14" fmla="*/ 145863 w 275214"/>
              <a:gd name="connsiteY1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214" h="330257">
                <a:moveTo>
                  <a:pt x="145863" y="0"/>
                </a:moveTo>
                <a:cubicBezTo>
                  <a:pt x="63299" y="0"/>
                  <a:pt x="0" y="66052"/>
                  <a:pt x="0" y="145864"/>
                </a:cubicBezTo>
                <a:cubicBezTo>
                  <a:pt x="0" y="187146"/>
                  <a:pt x="16513" y="222924"/>
                  <a:pt x="44034" y="250445"/>
                </a:cubicBezTo>
                <a:lnTo>
                  <a:pt x="44034" y="250445"/>
                </a:lnTo>
                <a:cubicBezTo>
                  <a:pt x="68804" y="277967"/>
                  <a:pt x="79812" y="310992"/>
                  <a:pt x="85317" y="330257"/>
                </a:cubicBezTo>
                <a:lnTo>
                  <a:pt x="85317" y="330257"/>
                </a:lnTo>
                <a:cubicBezTo>
                  <a:pt x="88069" y="344018"/>
                  <a:pt x="99077" y="352275"/>
                  <a:pt x="104581" y="352275"/>
                </a:cubicBezTo>
                <a:lnTo>
                  <a:pt x="145863" y="352275"/>
                </a:lnTo>
                <a:lnTo>
                  <a:pt x="187145" y="352275"/>
                </a:lnTo>
                <a:cubicBezTo>
                  <a:pt x="192650" y="352275"/>
                  <a:pt x="203659" y="346770"/>
                  <a:pt x="206411" y="330257"/>
                </a:cubicBezTo>
                <a:lnTo>
                  <a:pt x="206411" y="333010"/>
                </a:lnTo>
                <a:cubicBezTo>
                  <a:pt x="211915" y="313745"/>
                  <a:pt x="222924" y="280719"/>
                  <a:pt x="247693" y="250445"/>
                </a:cubicBezTo>
                <a:lnTo>
                  <a:pt x="247693" y="250445"/>
                </a:lnTo>
                <a:cubicBezTo>
                  <a:pt x="275214" y="222924"/>
                  <a:pt x="291727" y="187146"/>
                  <a:pt x="291727" y="145864"/>
                </a:cubicBezTo>
                <a:cubicBezTo>
                  <a:pt x="291727" y="66052"/>
                  <a:pt x="225676" y="0"/>
                  <a:pt x="145863" y="0"/>
                </a:cubicBez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9602485" y="5326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>
                  <a:alpha val="10000"/>
                </a:srgbClr>
              </a:gs>
              <a:gs pos="100000">
                <a:srgbClr val="4F86FF">
                  <a:alpha val="10000"/>
                </a:srgbClr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í$ḷîḑê"/>
          <p:cNvSpPr/>
          <p:nvPr userDrawn="1"/>
        </p:nvSpPr>
        <p:spPr>
          <a:xfrm>
            <a:off x="-2359" y="-38530"/>
            <a:ext cx="12192000" cy="873669"/>
          </a:xfrm>
          <a:prstGeom prst="rect">
            <a:avLst/>
          </a:prstGeom>
          <a:gradFill>
            <a:gsLst>
              <a:gs pos="0">
                <a:srgbClr val="2DAA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i$ḷîḓé"/>
          <p:cNvSpPr/>
          <p:nvPr userDrawn="1"/>
        </p:nvSpPr>
        <p:spPr>
          <a:xfrm>
            <a:off x="2603530" y="253020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îşļíďé"/>
          <p:cNvSpPr/>
          <p:nvPr userDrawn="1"/>
        </p:nvSpPr>
        <p:spPr>
          <a:xfrm>
            <a:off x="11091143" y="1245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iṥľíḑê"/>
          <p:cNvSpPr/>
          <p:nvPr userDrawn="1"/>
        </p:nvSpPr>
        <p:spPr>
          <a:xfrm>
            <a:off x="985269" y="608165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ṡḷiḍé"/>
          <p:cNvSpPr/>
          <p:nvPr userDrawn="1"/>
        </p:nvSpPr>
        <p:spPr>
          <a:xfrm>
            <a:off x="5220819" y="219994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ṣļïďe"/>
          <p:cNvSpPr/>
          <p:nvPr userDrawn="1"/>
        </p:nvSpPr>
        <p:spPr>
          <a:xfrm>
            <a:off x="9880200" y="383877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šlïḑe"/>
          <p:cNvSpPr/>
          <p:nvPr userDrawn="1"/>
        </p:nvSpPr>
        <p:spPr>
          <a:xfrm>
            <a:off x="9943499" y="320578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ṩḻîḍê"/>
          <p:cNvSpPr/>
          <p:nvPr userDrawn="1"/>
        </p:nvSpPr>
        <p:spPr>
          <a:xfrm>
            <a:off x="7070260" y="313685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ŝḷïḍê"/>
          <p:cNvSpPr/>
          <p:nvPr userDrawn="1"/>
        </p:nvSpPr>
        <p:spPr>
          <a:xfrm>
            <a:off x="7133559" y="250386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iṧḻïḋè"/>
          <p:cNvSpPr/>
          <p:nvPr userDrawn="1"/>
        </p:nvSpPr>
        <p:spPr>
          <a:xfrm>
            <a:off x="10626031" y="9497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iŝľiḋe"/>
          <p:cNvSpPr/>
          <p:nvPr userDrawn="1"/>
        </p:nvSpPr>
        <p:spPr>
          <a:xfrm>
            <a:off x="10689330" y="449840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îṣļïdé"/>
          <p:cNvSpPr/>
          <p:nvPr userDrawn="1"/>
        </p:nvSpPr>
        <p:spPr>
          <a:xfrm>
            <a:off x="10318615" y="153525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îş1iḋè"/>
          <p:cNvSpPr/>
          <p:nvPr userDrawn="1"/>
        </p:nvSpPr>
        <p:spPr>
          <a:xfrm>
            <a:off x="11087871" y="43559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ṥḻíḑè"/>
          <p:cNvSpPr/>
          <p:nvPr userDrawn="1"/>
        </p:nvSpPr>
        <p:spPr>
          <a:xfrm>
            <a:off x="11303251" y="177961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íşľîďe"/>
          <p:cNvSpPr/>
          <p:nvPr userDrawn="1"/>
        </p:nvSpPr>
        <p:spPr>
          <a:xfrm>
            <a:off x="11221665" y="256484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íş1idé"/>
          <p:cNvSpPr/>
          <p:nvPr userDrawn="1"/>
        </p:nvSpPr>
        <p:spPr>
          <a:xfrm>
            <a:off x="9912421" y="39937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ïšļîdê"/>
          <p:cNvSpPr/>
          <p:nvPr userDrawn="1"/>
        </p:nvSpPr>
        <p:spPr>
          <a:xfrm>
            <a:off x="9880348" y="-70108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F8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 rot="20138802">
            <a:off x="1804890" y="1648101"/>
            <a:ext cx="1257730" cy="3170470"/>
            <a:chOff x="8160109" y="891695"/>
            <a:chExt cx="1257730" cy="3170470"/>
          </a:xfrm>
        </p:grpSpPr>
        <p:sp>
          <p:nvSpPr>
            <p:cNvPr id="7" name="íṩḷîḓè"/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iṡļíḍe"/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íšḻïḓé"/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îṥļïďe"/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iṧlîḍê"/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Sļíḑè"/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ísḻïdê"/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ïšļíďe"/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ïṣļíḋè"/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ṩļîḍê"/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iṩḻîdè"/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lîḍé"/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îšľîḋe"/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îṧḻiḓê"/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Sḷíḋe"/>
          <p:cNvSpPr/>
          <p:nvPr userDrawn="1"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ŝḷïḑé"/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sḻiďê"/>
          <p:cNvSpPr/>
          <p:nvPr userDrawn="1"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ï$1iḓè"/>
          <p:cNvSpPr/>
          <p:nvPr userDrawn="1"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ïŝlíďé"/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i$ļiḍê"/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î$ḻiḓê"/>
          <p:cNvSpPr/>
          <p:nvPr userDrawn="1"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ïṥlîḑe"/>
          <p:cNvSpPr/>
          <p:nvPr userDrawn="1"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385133" y="1611827"/>
            <a:ext cx="10845798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5133" y="3918063"/>
            <a:ext cx="10845798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5135" y="3621792"/>
            <a:ext cx="1084579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4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localhost:3000/kuayuqingqiu?id=xxx&amp;callback=jsonp1234567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ṩḷiḋê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ï$líḍé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ļîḍ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ṣḷïd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b="1" spc="600" dirty="0">
                <a:solidFill>
                  <a:srgbClr val="538DFF"/>
                </a:solidFill>
              </a:rPr>
              <a:t>SUBTITLE HERE</a:t>
            </a:r>
            <a:endParaRPr lang="en-US" altLang="zh-CN" b="1" spc="600" dirty="0">
              <a:solidFill>
                <a:srgbClr val="538DFF"/>
              </a:solidFill>
            </a:endParaRPr>
          </a:p>
        </p:txBody>
      </p:sp>
      <p:sp>
        <p:nvSpPr>
          <p:cNvPr id="4" name="îṣliḑê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zh-CN" altLang="en-US" b="0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同源策略与跨域</a:t>
            </a:r>
            <a:endParaRPr lang="zh-CN" altLang="en-US" b="0" dirty="0">
              <a:solidFill>
                <a:srgbClr val="538D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4" y="148590"/>
            <a:ext cx="5996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更多跨域解决方案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07060" y="148590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840372" y="2011571"/>
          <a:ext cx="10450819" cy="25196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9957"/>
                <a:gridCol w="74708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err="1"/>
                        <a:t>window.postMessage</a:t>
                      </a:r>
                      <a:r>
                        <a:rPr lang="en-US" altLang="zh-CN" b="0" dirty="0"/>
                        <a:t>()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HTML5</a:t>
                      </a:r>
                      <a:r>
                        <a:rPr lang="zh-CN" altLang="en-US" sz="1400" b="0" dirty="0"/>
                        <a:t>新特性，可以用来向其他所有的 </a:t>
                      </a:r>
                      <a:r>
                        <a:rPr lang="en-US" altLang="zh-CN" sz="1400" b="0" dirty="0"/>
                        <a:t>window </a:t>
                      </a:r>
                      <a:r>
                        <a:rPr lang="zh-CN" altLang="en-US" sz="1400" b="0" dirty="0"/>
                        <a:t>对象发送消息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一种新的协议。它实现了浏览器与服务器全双工通信，同时允许跨域通讯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latin typeface="+mn-lt"/>
                        </a:rPr>
                        <a:t>Node</a:t>
                      </a:r>
                      <a:r>
                        <a:rPr lang="zh-CN" altLang="en-US" b="0" dirty="0">
                          <a:latin typeface="+mn-lt"/>
                        </a:rPr>
                        <a:t>中间件代理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原理同</a:t>
                      </a:r>
                      <a:r>
                        <a:rPr lang="en-US" altLang="zh-CN" sz="1400" dirty="0"/>
                        <a:t>Nginx</a:t>
                      </a:r>
                      <a:r>
                        <a:rPr lang="zh-CN" altLang="en-US" sz="1400" dirty="0"/>
                        <a:t>反向代理，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同源策略对服务器不加限制。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window.name + iframe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属性由外域转向本地域，跨域数据即由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window.name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从外域传递到本地域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location.hash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iframe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不同域之间利用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location.hash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传值，相同域之间直接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访问来通信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iframe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只能用于二级域名相同的情况下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两个页面都通过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强制设置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为基础主域，就实现了同域。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ļ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íḍè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iṧ1îḋ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ḻïďè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ṩlïḓé"/>
          <p:cNvSpPr>
            <a:spLocks noGrp="1"/>
          </p:cNvSpPr>
          <p:nvPr>
            <p:ph type="ctrTitle"/>
          </p:nvPr>
        </p:nvSpPr>
        <p:spPr>
          <a:xfrm>
            <a:off x="4283840" y="2796374"/>
            <a:ext cx="10845798" cy="1621509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Thanks!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5" y="148590"/>
            <a:ext cx="412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什么是同源策略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26920" y="2383790"/>
            <a:ext cx="779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同源策略是浏览器的一个安全功能。为了保证用户信息的安全，防止恶意网站窃取数据。非同源（协议相同，域名相同，端口相同）的客户端脚本在没有明确授权的情况下，不能读写对方资源。如读取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LocalStorage</a:t>
            </a:r>
            <a:r>
              <a:rPr lang="zh-CN" altLang="en-US" dirty="0"/>
              <a:t>和</a:t>
            </a:r>
            <a:r>
              <a:rPr lang="en-US" altLang="zh-CN" dirty="0" err="1"/>
              <a:t>IndexDB</a:t>
            </a:r>
            <a:r>
              <a:rPr lang="zh-CN" altLang="en-US" dirty="0"/>
              <a:t>，获取</a:t>
            </a:r>
            <a:r>
              <a:rPr lang="en-US" altLang="zh-CN" dirty="0"/>
              <a:t>DOM</a:t>
            </a:r>
            <a:r>
              <a:rPr lang="zh-CN" altLang="en-US" dirty="0"/>
              <a:t>元素，发送</a:t>
            </a:r>
            <a:r>
              <a:rPr lang="en-US" altLang="zh-CN" dirty="0"/>
              <a:t>AJAX</a:t>
            </a:r>
            <a:r>
              <a:rPr lang="zh-CN" altLang="en-US" dirty="0"/>
              <a:t>请求。</a:t>
            </a:r>
            <a:endParaRPr lang="zh-CN" altLang="en-US" dirty="0"/>
          </a:p>
        </p:txBody>
      </p:sp>
      <p:sp>
        <p:nvSpPr>
          <p:cNvPr id="3" name="文本框 23"/>
          <p:cNvSpPr txBox="1"/>
          <p:nvPr/>
        </p:nvSpPr>
        <p:spPr>
          <a:xfrm>
            <a:off x="607060" y="148590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0750" y="4257675"/>
            <a:ext cx="76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&lt;script&gt;</a:t>
            </a:r>
            <a:r>
              <a:rPr lang="zh-CN" altLang="en-US" dirty="0"/>
              <a:t>等标签引入第三方资源时，不受同源策略影响。确定</a:t>
            </a:r>
            <a:r>
              <a:rPr lang="en-US" altLang="zh-CN" dirty="0"/>
              <a:t>JS</a:t>
            </a:r>
            <a:r>
              <a:rPr lang="zh-CN" altLang="en-US" dirty="0"/>
              <a:t>脚本的源，取决于加载该</a:t>
            </a:r>
            <a:r>
              <a:rPr lang="en-US" altLang="zh-CN" dirty="0"/>
              <a:t>JS</a:t>
            </a:r>
            <a:r>
              <a:rPr lang="zh-CN" altLang="en-US" dirty="0"/>
              <a:t>文件的位置，而非</a:t>
            </a:r>
            <a:r>
              <a:rPr lang="en-US" altLang="zh-CN" dirty="0"/>
              <a:t>JS</a:t>
            </a:r>
            <a:r>
              <a:rPr lang="zh-CN" altLang="en-US" dirty="0"/>
              <a:t>文件存放的位置。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5" y="148590"/>
            <a:ext cx="412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Cookie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安全性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53920" y="3687445"/>
            <a:ext cx="779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XSS</a:t>
            </a:r>
            <a:r>
              <a:rPr lang="zh-CN" altLang="en-US" dirty="0"/>
              <a:t>攻击（</a:t>
            </a:r>
            <a:r>
              <a:rPr lang="en-US" altLang="zh-CN" dirty="0"/>
              <a:t> Cross Site Script </a:t>
            </a:r>
            <a:r>
              <a:rPr lang="zh-CN" altLang="en-US" dirty="0"/>
              <a:t>跨站脚本攻击）</a:t>
            </a:r>
            <a:endParaRPr lang="en-US" altLang="zh-CN" dirty="0"/>
          </a:p>
          <a:p>
            <a:r>
              <a:rPr lang="zh-CN" altLang="en-US" dirty="0"/>
              <a:t>是指攻击者在网站上注入恶意的客户端代码，通过恶意脚本对客户端网页进行篡改，从而在用户浏览网页时，对用户浏览器进行控制或者获取用户隐私数据。</a:t>
            </a:r>
            <a:endParaRPr lang="zh-CN" altLang="en-US" dirty="0"/>
          </a:p>
        </p:txBody>
      </p:sp>
      <p:sp>
        <p:nvSpPr>
          <p:cNvPr id="3" name="文本框 23"/>
          <p:cNvSpPr txBox="1"/>
          <p:nvPr/>
        </p:nvSpPr>
        <p:spPr>
          <a:xfrm>
            <a:off x="607060" y="148590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3920" y="1692910"/>
            <a:ext cx="7796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CSRF</a:t>
            </a:r>
            <a:r>
              <a:rPr lang="zh-CN" altLang="en-US" dirty="0"/>
              <a:t>攻击（</a:t>
            </a:r>
            <a:r>
              <a:rPr lang="en-US" altLang="zh-CN" dirty="0"/>
              <a:t> Cross Site Request Forgery </a:t>
            </a:r>
            <a:r>
              <a:rPr lang="zh-CN" altLang="en-US" dirty="0"/>
              <a:t>跨站请求伪造）</a:t>
            </a:r>
            <a:endParaRPr lang="en-US" altLang="zh-CN" dirty="0"/>
          </a:p>
          <a:p>
            <a:r>
              <a:rPr lang="zh-CN" altLang="en-US" dirty="0"/>
              <a:t>是一种劫持受信任用户向服务器发送非预期请求的攻击方式。用户访问</a:t>
            </a:r>
            <a:r>
              <a:rPr lang="en-US" altLang="zh-CN" dirty="0"/>
              <a:t>A</a:t>
            </a:r>
            <a:r>
              <a:rPr lang="zh-CN" altLang="en-US" dirty="0"/>
              <a:t>网站并保持登陆状态。用户再访问攻击者网站，攻击者就可以隐式获取用户身份并向</a:t>
            </a:r>
            <a:r>
              <a:rPr lang="en-US" altLang="zh-CN" dirty="0"/>
              <a:t>A</a:t>
            </a:r>
            <a:r>
              <a:rPr lang="zh-CN" altLang="en-US" dirty="0"/>
              <a:t>网站发送请求，再执行有害操作。同源策略不能完全防止CSRF攻击，还需要服务端限制。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5" y="148590"/>
            <a:ext cx="556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跨域限制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07060" y="148590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8211" y="2096805"/>
            <a:ext cx="75900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非同源的脚本不能操作其他源下面的对象。想要操作另一个源下的对象时就需要跨域。浏览器执行</a:t>
            </a:r>
            <a:r>
              <a:rPr lang="en-US" altLang="zh-CN" dirty="0"/>
              <a:t>JavaScript</a:t>
            </a:r>
            <a:r>
              <a:rPr lang="zh-CN" altLang="en-US" dirty="0"/>
              <a:t>脚本时，会检查这个脚本属于哪个页面。如果不是同源页面，就不会执行。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如在网站中使用</a:t>
            </a:r>
            <a:r>
              <a:rPr lang="en-US" altLang="zh-CN" dirty="0"/>
              <a:t>ajax</a:t>
            </a:r>
            <a:r>
              <a:rPr lang="zh-CN" altLang="en-US" dirty="0"/>
              <a:t>请求其他网站的天气等其他数据接口时以及</a:t>
            </a:r>
            <a:r>
              <a:rPr lang="en-US" altLang="zh-CN" dirty="0"/>
              <a:t>hybrid app</a:t>
            </a:r>
            <a:r>
              <a:rPr lang="zh-CN" altLang="en-US" dirty="0"/>
              <a:t>中请求数据，浏览器就会提示以下错误。这种场景下就要解决</a:t>
            </a:r>
            <a:r>
              <a:rPr lang="en-US" altLang="zh-CN" dirty="0" err="1"/>
              <a:t>js</a:t>
            </a:r>
            <a:r>
              <a:rPr lang="zh-CN" altLang="en-US" dirty="0"/>
              <a:t>的跨域问题。</a:t>
            </a:r>
            <a:endParaRPr lang="en-US" altLang="zh-CN" dirty="0"/>
          </a:p>
          <a:p>
            <a:r>
              <a:rPr lang="en-US" altLang="zh-CN" sz="1200">
                <a:latin typeface="+mj-lt"/>
              </a:rPr>
              <a:t>XMLHttpRequest</a:t>
            </a:r>
            <a:r>
              <a:rPr lang="en-US" altLang="zh-CN" sz="1200" dirty="0">
                <a:latin typeface="+mj-lt"/>
              </a:rPr>
              <a:t> cannot load http:// localhost:8080. No 'Access-Control-Allow-Origin' header  is present on the requested resource. Origin 'http://localhost:8080' is therefore not allowed access.</a:t>
            </a:r>
            <a:endParaRPr lang="en-US" altLang="zh-CN" sz="12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4" y="148590"/>
            <a:ext cx="674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跨域解决方案</a:t>
            </a: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——JSONP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07060" y="148590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783" y="909253"/>
            <a:ext cx="943546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&lt;script&gt;</a:t>
            </a:r>
            <a:r>
              <a:rPr lang="zh-CN" altLang="en-US" dirty="0"/>
              <a:t>标签没有跨域限制的漏洞，网页可以得到从其他来源动态产生的</a:t>
            </a:r>
            <a:r>
              <a:rPr lang="en-US" altLang="zh-CN" dirty="0"/>
              <a:t>JSON</a:t>
            </a:r>
            <a:r>
              <a:rPr lang="zh-CN" altLang="en-US" dirty="0"/>
              <a:t>数据。因为是利用</a:t>
            </a:r>
            <a:r>
              <a:rPr lang="en-US" altLang="zh-CN" dirty="0" err="1"/>
              <a:t>src</a:t>
            </a:r>
            <a:r>
              <a:rPr lang="zh-CN" altLang="en-US" dirty="0"/>
              <a:t>属性，仅支持</a:t>
            </a:r>
            <a:r>
              <a:rPr lang="en-US" altLang="zh-CN" dirty="0"/>
              <a:t>get</a:t>
            </a:r>
            <a:r>
              <a:rPr lang="zh-CN" altLang="en-US" dirty="0"/>
              <a:t>请求方法。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35734" y="2768367"/>
            <a:ext cx="962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673" y="1859618"/>
            <a:ext cx="6977651" cy="40891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3064" y="6161134"/>
            <a:ext cx="1156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上图图为封装的一个</a:t>
            </a:r>
            <a:r>
              <a:rPr lang="en-US" altLang="zh-CN" dirty="0"/>
              <a:t>JSONP</a:t>
            </a:r>
            <a:r>
              <a:rPr lang="zh-CN" altLang="en-US" dirty="0"/>
              <a:t>跨域的方法。后面的函数调用相当于向</a:t>
            </a:r>
            <a:r>
              <a:rPr lang="en-US" altLang="zh-CN" dirty="0">
                <a:hlinkClick r:id="rId2"/>
              </a:rPr>
              <a:t>http://localhost:3000/kuayuqingqiu?id=xxx&amp;callback=jsonp1234567</a:t>
            </a:r>
            <a:r>
              <a:rPr lang="zh-CN" altLang="en-US" dirty="0"/>
              <a:t>发送一个</a:t>
            </a:r>
            <a:r>
              <a:rPr lang="en-US" altLang="zh-CN" dirty="0"/>
              <a:t>get</a:t>
            </a:r>
            <a:r>
              <a:rPr lang="zh-CN" altLang="en-US" dirty="0"/>
              <a:t>请求，并打印出返回的</a:t>
            </a:r>
            <a:r>
              <a:rPr lang="en-US" altLang="zh-CN" dirty="0"/>
              <a:t>data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4" y="148590"/>
            <a:ext cx="6030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跨域解决方案</a:t>
            </a: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——CORS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07060" y="148590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8211" y="972680"/>
            <a:ext cx="8030130" cy="545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CORS</a:t>
            </a:r>
            <a:r>
              <a:rPr lang="zh-CN" altLang="en-US" dirty="0"/>
              <a:t>是一个</a:t>
            </a:r>
            <a:r>
              <a:rPr lang="en-US" altLang="zh-CN" dirty="0"/>
              <a:t>W3C</a:t>
            </a:r>
            <a:r>
              <a:rPr lang="zh-CN" altLang="en-US" dirty="0"/>
              <a:t>标准，全称是”跨域资源共享”（</a:t>
            </a:r>
            <a:r>
              <a:rPr lang="en-US" altLang="zh-CN" dirty="0"/>
              <a:t>Cross-origin resource sharing</a:t>
            </a:r>
            <a:r>
              <a:rPr lang="zh-CN" altLang="en-US" dirty="0"/>
              <a:t>）。它允许浏览器向非同源服务器发出</a:t>
            </a:r>
            <a:r>
              <a:rPr lang="en-US" altLang="zh-CN" dirty="0" err="1"/>
              <a:t>XMLHttpRequest</a:t>
            </a:r>
            <a:r>
              <a:rPr lang="zh-CN" altLang="en-US" dirty="0"/>
              <a:t>请求，从而客服了</a:t>
            </a:r>
            <a:r>
              <a:rPr lang="en-US" altLang="zh-CN" dirty="0"/>
              <a:t>AJAX</a:t>
            </a:r>
            <a:r>
              <a:rPr lang="zh-CN" altLang="en-US" dirty="0"/>
              <a:t>只能同源使用的限制。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整个通信过程，都是浏览器自动完成，浏览器一旦发现</a:t>
            </a:r>
            <a:r>
              <a:rPr lang="en-US" altLang="zh-CN" dirty="0"/>
              <a:t>AJAX</a:t>
            </a:r>
            <a:r>
              <a:rPr lang="zh-CN" altLang="en-US" dirty="0"/>
              <a:t>请求跨域，就会自动添加一些附加的头信息，有时还会多出一次附加的请求，但用户不会有感觉。实现</a:t>
            </a:r>
            <a:r>
              <a:rPr lang="en-US" altLang="zh-CN" dirty="0"/>
              <a:t>CORS</a:t>
            </a:r>
            <a:r>
              <a:rPr lang="zh-CN" altLang="en-US" dirty="0"/>
              <a:t>通信的关键是服务器，只要服务器实现了</a:t>
            </a:r>
            <a:r>
              <a:rPr lang="en-US" altLang="zh-CN" dirty="0"/>
              <a:t>CORS</a:t>
            </a:r>
            <a:r>
              <a:rPr lang="zh-CN" altLang="en-US" dirty="0"/>
              <a:t>接口，就可以跨源通信。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浏览器将</a:t>
            </a:r>
            <a:r>
              <a:rPr lang="en-US" altLang="zh-CN" dirty="0"/>
              <a:t>CORS</a:t>
            </a:r>
            <a:r>
              <a:rPr lang="zh-CN" altLang="en-US" dirty="0"/>
              <a:t>请求分成两类：简单请求（</a:t>
            </a:r>
            <a:r>
              <a:rPr lang="en-US" altLang="zh-CN" dirty="0"/>
              <a:t>simple request</a:t>
            </a:r>
            <a:r>
              <a:rPr lang="zh-CN" altLang="en-US" dirty="0"/>
              <a:t>）和非简单请求（</a:t>
            </a:r>
            <a:r>
              <a:rPr lang="en-US" altLang="zh-CN" dirty="0"/>
              <a:t>not-so-simple request</a:t>
            </a:r>
            <a:r>
              <a:rPr lang="zh-CN" altLang="en-US" dirty="0"/>
              <a:t>）。只要同时满足以下两大条件，就属于简单请求</a:t>
            </a:r>
            <a:r>
              <a:rPr lang="en-US" altLang="zh-CN" dirty="0"/>
              <a:t>: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AutoNum type="arabicParenR"/>
            </a:pPr>
            <a:r>
              <a:rPr lang="zh-CN" altLang="en-US" dirty="0"/>
              <a:t>请求方法是以下三种方法之一：</a:t>
            </a:r>
            <a:r>
              <a:rPr lang="en-US" altLang="zh-CN" dirty="0"/>
              <a:t>HEAD</a:t>
            </a:r>
            <a:r>
              <a:rPr lang="zh-CN" altLang="en-US" dirty="0"/>
              <a:t>，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POST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AutoNum type="arabicParenR"/>
            </a:pPr>
            <a:r>
              <a:rPr lang="en-US" altLang="zh-CN" dirty="0"/>
              <a:t>HTTP</a:t>
            </a:r>
            <a:r>
              <a:rPr lang="zh-CN" altLang="en-US" dirty="0"/>
              <a:t>的头信息不超出以下几种字段：</a:t>
            </a:r>
            <a:r>
              <a:rPr lang="en-US" altLang="zh-CN" dirty="0"/>
              <a:t>Accept</a:t>
            </a:r>
            <a:r>
              <a:rPr lang="zh-CN" altLang="en-US" dirty="0"/>
              <a:t>，</a:t>
            </a:r>
            <a:r>
              <a:rPr lang="en-US" altLang="zh-CN" dirty="0"/>
              <a:t>Accept-Language</a:t>
            </a:r>
            <a:r>
              <a:rPr lang="zh-CN" altLang="en-US" dirty="0"/>
              <a:t>，</a:t>
            </a:r>
            <a:r>
              <a:rPr lang="en-US" altLang="zh-CN" dirty="0"/>
              <a:t>Content-Language</a:t>
            </a:r>
            <a:r>
              <a:rPr lang="zh-CN" altLang="en-US" dirty="0"/>
              <a:t>，</a:t>
            </a:r>
            <a:r>
              <a:rPr lang="en-US" altLang="zh-CN" dirty="0"/>
              <a:t>Last-Event-ID</a:t>
            </a:r>
            <a:r>
              <a:rPr lang="zh-CN" altLang="en-US" dirty="0"/>
              <a:t>，</a:t>
            </a:r>
            <a:r>
              <a:rPr lang="en-US" altLang="zh-CN" dirty="0"/>
              <a:t>Content-Type(</a:t>
            </a:r>
            <a:r>
              <a:rPr lang="zh-CN" altLang="en-US" dirty="0"/>
              <a:t>值为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zh-CN" altLang="en-US" dirty="0"/>
              <a:t>，</a:t>
            </a:r>
            <a:r>
              <a:rPr lang="en-US" altLang="zh-CN" dirty="0"/>
              <a:t>multipart/form-data</a:t>
            </a:r>
            <a:r>
              <a:rPr lang="zh-CN" altLang="en-US" dirty="0"/>
              <a:t>，</a:t>
            </a:r>
            <a:r>
              <a:rPr lang="en-US" altLang="zh-CN" dirty="0"/>
              <a:t>text/plain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4" y="148590"/>
            <a:ext cx="674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跨域解决方案</a:t>
            </a: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——CORS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581893" y="148993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504" y="963546"/>
            <a:ext cx="9435465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简单请求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对于简单请求，浏览器直接发出</a:t>
            </a:r>
            <a:r>
              <a:rPr lang="en-US" altLang="zh-CN" dirty="0"/>
              <a:t>CORS</a:t>
            </a:r>
            <a:r>
              <a:rPr lang="zh-CN" altLang="en-US" dirty="0"/>
              <a:t>请求，并在头信息中增加</a:t>
            </a:r>
            <a:r>
              <a:rPr lang="en-US" altLang="zh-CN" dirty="0" err="1"/>
              <a:t>Orgin</a:t>
            </a:r>
            <a:r>
              <a:rPr lang="zh-CN" altLang="en-US" dirty="0"/>
              <a:t>字段。如果</a:t>
            </a:r>
            <a:r>
              <a:rPr lang="en-US" altLang="zh-CN" dirty="0" err="1"/>
              <a:t>Orgin</a:t>
            </a:r>
            <a:r>
              <a:rPr lang="zh-CN" altLang="en-US" dirty="0"/>
              <a:t>指定的源不在许可范围内，服务器会返回一个正常的</a:t>
            </a:r>
            <a:r>
              <a:rPr lang="en-US" altLang="zh-CN" dirty="0"/>
              <a:t>HTTP</a:t>
            </a:r>
            <a:r>
              <a:rPr lang="zh-CN" altLang="en-US" dirty="0"/>
              <a:t>回应。如果返回头信息中不包含</a:t>
            </a:r>
            <a:r>
              <a:rPr lang="en-US" altLang="zh-CN" dirty="0"/>
              <a:t>Access-Control-Allow-Origin</a:t>
            </a:r>
            <a:r>
              <a:rPr lang="zh-CN" altLang="en-US" dirty="0"/>
              <a:t>字段，浏览器会抛出错误。如果在许可范围内，服务器返回的响应会多出几个头信息字段。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Access-Control-Allow-Origin</a:t>
            </a:r>
            <a:r>
              <a:rPr lang="zh-CN" altLang="en-US" dirty="0"/>
              <a:t>：请求时</a:t>
            </a:r>
            <a:r>
              <a:rPr lang="en-US" altLang="zh-CN" dirty="0" err="1"/>
              <a:t>Orign</a:t>
            </a:r>
            <a:r>
              <a:rPr lang="zh-CN" altLang="en-US" dirty="0"/>
              <a:t>的值或者*</a:t>
            </a:r>
            <a:r>
              <a:rPr lang="en-US" altLang="zh-CN" dirty="0"/>
              <a:t>(</a:t>
            </a:r>
            <a:r>
              <a:rPr lang="zh-CN" altLang="en-US" dirty="0"/>
              <a:t>表示接受任意域名的请求</a:t>
            </a:r>
            <a:r>
              <a:rPr lang="en-US" altLang="zh-CN" dirty="0"/>
              <a:t>)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Access-Control-Allow-Credentials</a:t>
            </a:r>
            <a:r>
              <a:rPr lang="zh-CN" altLang="en-US" dirty="0"/>
              <a:t>：表示是否允许发送</a:t>
            </a:r>
            <a:r>
              <a:rPr lang="en-US" altLang="zh-CN" dirty="0"/>
              <a:t>Cookie</a:t>
            </a:r>
            <a:r>
              <a:rPr lang="zh-CN" altLang="en-US" dirty="0"/>
              <a:t>。当服务器允许发送</a:t>
            </a:r>
            <a:r>
              <a:rPr lang="en-US" altLang="zh-CN" dirty="0"/>
              <a:t>Cookie</a:t>
            </a:r>
            <a:r>
              <a:rPr lang="zh-CN" altLang="en-US" dirty="0"/>
              <a:t>时，开发者需在</a:t>
            </a:r>
            <a:r>
              <a:rPr lang="en-US" altLang="zh-CN" dirty="0"/>
              <a:t>AJAX</a:t>
            </a:r>
            <a:r>
              <a:rPr lang="zh-CN" altLang="en-US" dirty="0"/>
              <a:t>请求中打开</a:t>
            </a:r>
            <a:r>
              <a:rPr lang="en-US" altLang="zh-CN" dirty="0" err="1"/>
              <a:t>withCredentials</a:t>
            </a:r>
            <a:r>
              <a:rPr lang="zh-CN" altLang="en-US" dirty="0"/>
              <a:t>属性，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且</a:t>
            </a:r>
            <a:r>
              <a:rPr lang="en-US" altLang="zh-CN" dirty="0"/>
              <a:t> Access-Control-Allow-Origin</a:t>
            </a:r>
            <a:r>
              <a:rPr lang="zh-CN" altLang="en-US" dirty="0"/>
              <a:t>需要与请求网站域名一致。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Access-Control-Expose-Headers</a:t>
            </a:r>
            <a:r>
              <a:rPr lang="zh-CN" altLang="en-US" dirty="0"/>
              <a:t>：指定想要在</a:t>
            </a:r>
            <a:r>
              <a:rPr lang="en-US" altLang="zh-CN" dirty="0" err="1"/>
              <a:t>XMLHttpRequest</a:t>
            </a:r>
            <a:r>
              <a:rPr lang="zh-CN" altLang="en-US" dirty="0"/>
              <a:t>对象中拿到的除基本字段以外的其他字段。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2310" y="3846583"/>
            <a:ext cx="298132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4" y="148590"/>
            <a:ext cx="5996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跨域解决方案</a:t>
            </a: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——CORS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07060" y="148590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3636" y="1334047"/>
            <a:ext cx="9504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非简单请求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r>
              <a:rPr lang="zh-CN" altLang="en-US" dirty="0"/>
              <a:t>非简单请求通常是对服务器有特殊要求的请求，比如请求方法为</a:t>
            </a:r>
            <a:r>
              <a:rPr lang="en-US" altLang="zh-CN" dirty="0"/>
              <a:t>PUT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，或者</a:t>
            </a:r>
            <a:r>
              <a:rPr lang="en-US" altLang="zh-CN" dirty="0"/>
              <a:t>Content-Type</a:t>
            </a:r>
            <a:r>
              <a:rPr lang="zh-CN" altLang="en-US" dirty="0"/>
              <a:t>字段的类型是</a:t>
            </a:r>
            <a:r>
              <a:rPr lang="en-US" altLang="zh-CN" dirty="0"/>
              <a:t>application/json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r>
              <a:rPr lang="zh-CN" altLang="en-US" dirty="0"/>
              <a:t>非简单请求会在正式通信前增加一次</a:t>
            </a:r>
            <a:r>
              <a:rPr lang="en-US" altLang="zh-CN" dirty="0"/>
              <a:t>HTTP</a:t>
            </a:r>
            <a:r>
              <a:rPr lang="zh-CN" altLang="en-US" dirty="0"/>
              <a:t>查询请求，称为预检请求。预检请求用的请求方法是</a:t>
            </a:r>
            <a:r>
              <a:rPr lang="en-US" altLang="zh-CN" dirty="0"/>
              <a:t>OPTIONS</a:t>
            </a:r>
            <a:r>
              <a:rPr lang="zh-CN" altLang="en-US" dirty="0"/>
              <a:t>，表示这个请求是用来询问的。头信息中</a:t>
            </a:r>
            <a:r>
              <a:rPr lang="en-US" altLang="zh-CN" dirty="0"/>
              <a:t>Origin</a:t>
            </a:r>
            <a:r>
              <a:rPr lang="zh-CN" altLang="en-US" dirty="0"/>
              <a:t>字段表示请求来自的源。除此之外，还包括两个特殊字段：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Access-Control-Request-Method</a:t>
            </a:r>
            <a:r>
              <a:rPr lang="zh-CN" altLang="en-US" dirty="0"/>
              <a:t>：列出</a:t>
            </a:r>
            <a:r>
              <a:rPr lang="en-US" altLang="zh-CN" dirty="0"/>
              <a:t>CORS</a:t>
            </a:r>
            <a:r>
              <a:rPr lang="zh-CN" altLang="en-US" dirty="0"/>
              <a:t>请求会用到的</a:t>
            </a:r>
            <a:r>
              <a:rPr lang="en-US" altLang="zh-CN" dirty="0"/>
              <a:t>HTTP</a:t>
            </a:r>
            <a:r>
              <a:rPr lang="zh-CN" altLang="en-US" dirty="0"/>
              <a:t>方法。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Access-Control-Request-Headers</a:t>
            </a:r>
            <a:r>
              <a:rPr lang="zh-CN" altLang="en-US" dirty="0"/>
              <a:t>：指定</a:t>
            </a:r>
            <a:r>
              <a:rPr lang="en-US" altLang="zh-CN" dirty="0"/>
              <a:t>CORS</a:t>
            </a:r>
            <a:r>
              <a:rPr lang="zh-CN" altLang="en-US" dirty="0"/>
              <a:t>请求会额外发送的头信息字段。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r>
              <a:rPr lang="zh-CN" altLang="en-US" dirty="0"/>
              <a:t>一旦服务器通过了预检请求，以后每次浏览器正常的</a:t>
            </a:r>
            <a:r>
              <a:rPr lang="en-US" altLang="zh-CN" dirty="0"/>
              <a:t>CORS</a:t>
            </a:r>
            <a:r>
              <a:rPr lang="zh-CN" altLang="en-US" dirty="0"/>
              <a:t>请求，就与简单请求一样。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77783" y="4520052"/>
            <a:ext cx="937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JSONP</a:t>
            </a:r>
            <a:r>
              <a:rPr lang="zh-CN" altLang="en-US" dirty="0"/>
              <a:t>只支持</a:t>
            </a:r>
            <a:r>
              <a:rPr lang="en-US" altLang="zh-CN" dirty="0"/>
              <a:t>GET</a:t>
            </a:r>
            <a:r>
              <a:rPr lang="zh-CN" altLang="en-US" dirty="0"/>
              <a:t>请求相比，</a:t>
            </a:r>
            <a:r>
              <a:rPr lang="en-US" altLang="zh-CN" dirty="0"/>
              <a:t>CORS</a:t>
            </a:r>
            <a:r>
              <a:rPr lang="zh-CN" altLang="en-US" dirty="0"/>
              <a:t>支持所有类型的</a:t>
            </a:r>
            <a:r>
              <a:rPr lang="en-US" altLang="zh-CN" dirty="0"/>
              <a:t>HTTP</a:t>
            </a:r>
            <a:r>
              <a:rPr lang="zh-CN" altLang="en-US" dirty="0"/>
              <a:t>请求。同时请求失败时可以获得错误信息。</a:t>
            </a:r>
            <a:endParaRPr lang="zh-CN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JSONP的优势在于支持老式浏览器，以及可以向不支持CORS的网站请求数据。 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435734" y="148590"/>
            <a:ext cx="7943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跨域解决方案</a:t>
            </a: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——Nginx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反向代理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07060" y="148590"/>
            <a:ext cx="46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2271" y="1050400"/>
            <a:ext cx="10358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同源策略是浏览器需要遵循的标准，而如果是服务器向服务器请求就无需遵循同源策略。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Nginx</a:t>
            </a:r>
            <a:r>
              <a:rPr lang="zh-CN" altLang="en-US" dirty="0"/>
              <a:t>反向代理就是搭建一个中转</a:t>
            </a:r>
            <a:r>
              <a:rPr lang="en-US" altLang="zh-CN" dirty="0"/>
              <a:t>Nginx</a:t>
            </a:r>
            <a:r>
              <a:rPr lang="zh-CN" altLang="en-US" dirty="0"/>
              <a:t>服务器，用于转发请求。使用</a:t>
            </a:r>
            <a:r>
              <a:rPr lang="en-US" altLang="zh-CN" dirty="0"/>
              <a:t>Nginx</a:t>
            </a:r>
            <a:r>
              <a:rPr lang="zh-CN" altLang="en-US" dirty="0"/>
              <a:t>反向代理实现跨域，只需要修改</a:t>
            </a:r>
            <a:r>
              <a:rPr lang="en-US" altLang="zh-CN" dirty="0"/>
              <a:t>Nginx</a:t>
            </a:r>
            <a:r>
              <a:rPr lang="zh-CN" altLang="en-US" dirty="0"/>
              <a:t>的配置即可解决跨域问题，支持所有浏览器，支持</a:t>
            </a:r>
            <a:r>
              <a:rPr lang="en-US" altLang="zh-CN" dirty="0"/>
              <a:t>session</a:t>
            </a:r>
            <a:r>
              <a:rPr lang="zh-CN" altLang="en-US" dirty="0"/>
              <a:t>，不需要修改任何代码，并且不会影响服务器性能。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实现思路：通过</a:t>
            </a:r>
            <a:r>
              <a:rPr lang="en-US" altLang="zh-CN" dirty="0" err="1"/>
              <a:t>nginx</a:t>
            </a:r>
            <a:r>
              <a:rPr lang="zh-CN" altLang="en-US" dirty="0"/>
              <a:t>配置一个代理服务器（域名与</a:t>
            </a:r>
            <a:r>
              <a:rPr lang="en-US" altLang="zh-CN" dirty="0"/>
              <a:t>domain1</a:t>
            </a:r>
            <a:r>
              <a:rPr lang="zh-CN" altLang="en-US" dirty="0"/>
              <a:t>相同，端口不同）做跳板机，反向代理访问</a:t>
            </a:r>
            <a:r>
              <a:rPr lang="en-US" altLang="zh-CN" dirty="0"/>
              <a:t>domain2</a:t>
            </a:r>
            <a:r>
              <a:rPr lang="zh-CN" altLang="en-US" dirty="0"/>
              <a:t>接口，并且可以顺便修改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r>
              <a:rPr lang="en-US" altLang="zh-CN" dirty="0"/>
              <a:t>domain</a:t>
            </a:r>
            <a:r>
              <a:rPr lang="zh-CN" altLang="en-US" dirty="0"/>
              <a:t>信息，方便当前域</a:t>
            </a:r>
            <a:r>
              <a:rPr lang="en-US" altLang="zh-CN" dirty="0"/>
              <a:t>cookie</a:t>
            </a:r>
            <a:r>
              <a:rPr lang="zh-CN" altLang="en-US" dirty="0"/>
              <a:t>写入，实现跨域登录。</a:t>
            </a:r>
            <a:r>
              <a:rPr lang="en-US" altLang="zh-CN" dirty="0" err="1"/>
              <a:t>nginx.conf</a:t>
            </a:r>
            <a:r>
              <a:rPr lang="zh-CN" altLang="en-US" dirty="0"/>
              <a:t>修改如下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271" y="3894168"/>
            <a:ext cx="10167457" cy="253844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1Smkff3fSzGMOuItfjj3Fw"/>
</p:tagLst>
</file>

<file path=ppt/tags/tag5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b7e4016-7354-4b99-bb83-4933409858cd"/>
</p:tagLst>
</file>

<file path=ppt/theme/theme1.xml><?xml version="1.0" encoding="utf-8"?>
<a:theme xmlns:a="http://schemas.openxmlformats.org/drawingml/2006/main" name="第一PPT,www.1ppt.com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1B3"/>
      </a:accent1>
      <a:accent2>
        <a:srgbClr val="0EAFFD"/>
      </a:accent2>
      <a:accent3>
        <a:srgbClr val="00A6D9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81CBFF"/>
            </a:gs>
            <a:gs pos="100000">
              <a:srgbClr val="4F86FF"/>
            </a:gs>
          </a:gsLst>
          <a:lin ang="5400000" scaled="1"/>
        </a:gradFill>
        <a:ln w="27521" cap="flat">
          <a:noFill/>
          <a:prstDash val="solid"/>
          <a:miter/>
        </a:ln>
      </a:spPr>
      <a:bodyPr rtlCol="0" anchor="ctr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bb7e4016-7354-4b99-bb83-4933409858cd-16x9</Template>
  <TotalTime>0</TotalTime>
  <Words>3068</Words>
  <Application>WPS 演示</Application>
  <PresentationFormat>宽屏</PresentationFormat>
  <Paragraphs>116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Roboto</vt:lpstr>
      <vt:lpstr>Verdana</vt:lpstr>
      <vt:lpstr>等线</vt:lpstr>
      <vt:lpstr>Arial Unicode MS</vt:lpstr>
      <vt:lpstr>第一PPT,www.1ppt.com</vt:lpstr>
      <vt:lpstr>TCLayout.ActiveDocument.1</vt:lpstr>
      <vt:lpstr>TCLayout.ActiveDocument.1</vt:lpstr>
      <vt:lpstr>同源策略与跨域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 </vt:lpstr>
    </vt:vector>
  </TitlesOfParts>
  <Company>P R C</Company>
  <LinksUpToDate>false</LinksUpToDate>
  <SharedDoc>false</SharedDoc>
  <HyperlinksChanged>false</HyperlinksChanged>
  <AppVersion>14.0000</AppVersion>
  <Manager>第一PPT，www.1ppt.com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>第一PPT</dc:creator>
  <cp:keywords>www.1ppt.com</cp:keywords>
  <dc:description>www.1ppt.com</dc:description>
  <cp:lastModifiedBy>admin</cp:lastModifiedBy>
  <cp:revision>116</cp:revision>
  <cp:lastPrinted>2019-07-31T16:00:00Z</cp:lastPrinted>
  <dcterms:created xsi:type="dcterms:W3CDTF">2019-10-09T01:10:00Z</dcterms:created>
  <dcterms:modified xsi:type="dcterms:W3CDTF">2020-01-06T00:16:06Z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2052-11.1.0.8919</vt:lpwstr>
  </property>
</Properties>
</file>