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930" r:id="rId3"/>
    <p:sldId id="931" r:id="rId4"/>
    <p:sldId id="934" r:id="rId5"/>
    <p:sldId id="932" r:id="rId6"/>
    <p:sldId id="933" r:id="rId7"/>
    <p:sldId id="92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07A"/>
    <a:srgbClr val="7A6E67"/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1" autoAdjust="0"/>
    <p:restoredTop sz="80912" autoAdjust="0"/>
  </p:normalViewPr>
  <p:slideViewPr>
    <p:cSldViewPr>
      <p:cViewPr varScale="1">
        <p:scale>
          <a:sx n="51" d="100"/>
          <a:sy n="51" d="100"/>
        </p:scale>
        <p:origin x="166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My name is Mohammad Hashemi. This is my final project presentation on Deep learning-based prediction of bone degradation utilizing novel virtual database of cellular microstructures.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066800"/>
          </a:xfrm>
        </p:spPr>
        <p:txBody>
          <a:bodyPr anchor="b"/>
          <a:lstStyle>
            <a:lvl1pPr algn="ctr">
              <a:defRPr sz="4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077200" cy="914400"/>
          </a:xfrm>
        </p:spPr>
        <p:txBody>
          <a:bodyPr/>
          <a:lstStyle>
            <a:lvl1pPr marL="0" indent="0" algn="ctr">
              <a:buFont typeface="Times" charset="0"/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5877289" y="63246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8077200" cy="1736725"/>
          </a:xfrm>
        </p:spPr>
        <p:txBody>
          <a:bodyPr/>
          <a:lstStyle/>
          <a:p>
            <a:r>
              <a:rPr lang="en-US" dirty="0"/>
              <a:t>Optimal sampling-based motion planning of a </a:t>
            </a:r>
            <a:r>
              <a:rPr lang="en-US" dirty="0" err="1"/>
              <a:t>Dubins</a:t>
            </a:r>
            <a:r>
              <a:rPr lang="en-US" dirty="0"/>
              <a:t> car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65525"/>
            <a:ext cx="8077200" cy="3292475"/>
          </a:xfrm>
        </p:spPr>
        <p:txBody>
          <a:bodyPr/>
          <a:lstStyle/>
          <a:p>
            <a:r>
              <a:rPr lang="en-US" dirty="0"/>
              <a:t>Course project</a:t>
            </a:r>
          </a:p>
          <a:p>
            <a:r>
              <a:rPr lang="en-US" dirty="0"/>
              <a:t>COM S 576 Motion Strategy Algorithms and Applications by Dr. Nok </a:t>
            </a:r>
          </a:p>
          <a:p>
            <a:r>
              <a:rPr lang="en-US" dirty="0"/>
              <a:t>Team member: Mohammad Hashemi</a:t>
            </a:r>
          </a:p>
          <a:p>
            <a:r>
              <a:rPr lang="en-US" dirty="0"/>
              <a:t>05/03/2023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CA5F65A-754D-1E47-B7A0-7C3F1DC1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939B-16E8-CB71-B353-A27B3D4C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D21C6-ACDE-982E-87C7-8F45F3CCA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car model</a:t>
                </a:r>
              </a:p>
              <a:p>
                <a:r>
                  <a:rPr lang="en-US" dirty="0" err="1"/>
                  <a:t>Dubins</a:t>
                </a:r>
                <a:r>
                  <a:rPr lang="en-US" dirty="0"/>
                  <a:t> conditions</a:t>
                </a:r>
              </a:p>
              <a:p>
                <a:r>
                  <a:rPr lang="en-US" dirty="0"/>
                  <a:t>Possible path will be at least one of these six types: RSR, RSL, LSR, LSL, RLR, LRL</a:t>
                </a:r>
              </a:p>
              <a:p>
                <a:r>
                  <a:rPr lang="en-US" dirty="0"/>
                  <a:t>World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Configuration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*S </a:t>
                </a:r>
              </a:p>
              <a:p>
                <a:r>
                  <a:rPr lang="en-US" dirty="0"/>
                  <a:t>2D action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to neglect acceleration/dynamics</a:t>
                </a:r>
              </a:p>
              <a:p>
                <a:r>
                  <a:rPr lang="en-US" dirty="0"/>
                  <a:t>Semi-</a:t>
                </a:r>
                <a:r>
                  <a:rPr lang="en-US" dirty="0" err="1"/>
                  <a:t>alg</a:t>
                </a:r>
                <a:r>
                  <a:rPr lang="en-US" dirty="0"/>
                  <a:t> obstacles (semi-circles)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D21C6-ACDE-982E-87C7-8F45F3CCA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1262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8AF9-1F0E-7387-9CD5-9BC1FA5D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FE684-6C9E-4814-5F90-D3EAB83A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73" y="76079"/>
            <a:ext cx="1505027" cy="23623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CDB507-7B50-1B1C-80E1-10A04847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762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743-FB3D-C3B3-201F-DB9D52C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219E-CF18-F124-DCC1-0063AB60F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3810000" cy="4343400"/>
              </a:xfrm>
            </p:spPr>
            <p:txBody>
              <a:bodyPr/>
              <a:lstStyle/>
              <a:p>
                <a:r>
                  <a:rPr lang="en-US" dirty="0"/>
                  <a:t>Comparison of sampling-based motion planning algorithms</a:t>
                </a:r>
              </a:p>
              <a:p>
                <a:r>
                  <a:rPr lang="en-US" dirty="0"/>
                  <a:t>PRM vs PRM*: radius/k is a function of vertices cardinality (correlated with the sample dispersion)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𝑃𝑅𝑀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219E-CF18-F124-DCC1-0063AB60F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3810000" cy="4343400"/>
              </a:xfrm>
              <a:blipFill>
                <a:blip r:embed="rId2"/>
                <a:stretch>
                  <a:fillRect l="-1440" t="-1262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144F-4827-A072-FCFF-C93CCE16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BC2A1-4B56-8D1D-5818-CE8C289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3105"/>
            <a:ext cx="5188217" cy="238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A510D-F974-3A4A-15BC-F9B9FB91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40123"/>
            <a:ext cx="5226319" cy="179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F49A0-BC06-4D23-43DD-A98285A9A7D7}"/>
              </a:ext>
            </a:extLst>
          </p:cNvPr>
          <p:cNvSpPr txBox="1"/>
          <p:nvPr/>
        </p:nvSpPr>
        <p:spPr>
          <a:xfrm>
            <a:off x="3810000" y="5864423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Karaman</a:t>
            </a:r>
            <a:r>
              <a:rPr lang="en-US" sz="1400" dirty="0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Frazzoli</a:t>
            </a:r>
            <a:r>
              <a:rPr lang="en-US" sz="1400" dirty="0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, 2011, International Journal of Robotics Research.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4C7118-A6B8-ADD2-092F-46E00D415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563" y="4384043"/>
            <a:ext cx="5226319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743-FB3D-C3B3-201F-DB9D52C6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066800"/>
          </a:xfrm>
        </p:spPr>
        <p:txBody>
          <a:bodyPr/>
          <a:lstStyle/>
          <a:p>
            <a:r>
              <a:rPr lang="en-US" dirty="0"/>
              <a:t>Approach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219E-CF18-F124-DCC1-0063AB60F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38199"/>
                <a:ext cx="4038600" cy="5241925"/>
              </a:xfrm>
            </p:spPr>
            <p:txBody>
              <a:bodyPr/>
              <a:lstStyle/>
              <a:p>
                <a:r>
                  <a:rPr lang="en-US" dirty="0"/>
                  <a:t>RRT vs PRM: better for single-query because of less memory and extension of constraints</a:t>
                </a:r>
              </a:p>
              <a:p>
                <a:r>
                  <a:rPr lang="en-US" dirty="0"/>
                  <a:t>RRT vs RRT*: radius/k is a function of vertices cardinality; (</a:t>
                </a:r>
                <a:r>
                  <a:rPr lang="en-US" dirty="0" err="1"/>
                  <a:t>i</a:t>
                </a:r>
                <a:r>
                  <a:rPr lang="en-US" dirty="0"/>
                  <a:t>) create edge between new sample and tree along min cost path (ii) rewire to maintain min cost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𝑅𝑅𝐺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219E-CF18-F124-DCC1-0063AB60F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199"/>
                <a:ext cx="4038600" cy="5241925"/>
              </a:xfrm>
              <a:blipFill>
                <a:blip r:embed="rId3"/>
                <a:stretch>
                  <a:fillRect l="-1357" t="-1047" r="-4374" b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144F-4827-A072-FCFF-C93CCE16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F49A0-BC06-4D23-43DD-A98285A9A7D7}"/>
              </a:ext>
            </a:extLst>
          </p:cNvPr>
          <p:cNvSpPr txBox="1"/>
          <p:nvPr/>
        </p:nvSpPr>
        <p:spPr>
          <a:xfrm>
            <a:off x="3962400" y="5181600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Karaman</a:t>
            </a:r>
            <a:r>
              <a:rPr lang="en-US" sz="1400" dirty="0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Frazzoli</a:t>
            </a:r>
            <a:r>
              <a:rPr lang="en-US" sz="1400" dirty="0"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rPr>
              <a:t>, 2011, International Journal of Robotics Research.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E6831-B48D-D7D1-BEE1-75889F22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681" y="1879434"/>
            <a:ext cx="5226319" cy="3225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7B516-9321-54A4-2C30-97E671C6C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81" y="228600"/>
            <a:ext cx="5239019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8CAE91-6860-2030-297B-FBE53F859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5" t="16615" r="9140" b="16677"/>
          <a:stretch/>
        </p:blipFill>
        <p:spPr>
          <a:xfrm>
            <a:off x="1181099" y="3429000"/>
            <a:ext cx="6781800" cy="26259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A0B0B-B0B9-9E6F-3351-74BAD253D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B9F6A72-CC9D-6979-C05B-6F9CCB26D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1" t="17158" r="9083" b="16135"/>
          <a:stretch/>
        </p:blipFill>
        <p:spPr>
          <a:xfrm>
            <a:off x="1181100" y="744750"/>
            <a:ext cx="6781799" cy="2625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11E42-3815-63D9-BA2D-5BD0F62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/>
              <a:t>Results (RRT)</a:t>
            </a:r>
          </a:p>
        </p:txBody>
      </p:sp>
    </p:spTree>
    <p:extLst>
      <p:ext uri="{BB962C8B-B14F-4D97-AF65-F5344CB8AC3E}">
        <p14:creationId xmlns:p14="http://schemas.microsoft.com/office/powerpoint/2010/main" val="105898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E42-3815-63D9-BA2D-5BD0F62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/>
              <a:t>Results (PRM)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0293AAEE-57C2-BBF4-A51D-382FE6282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00" t="18721" r="8000" b="16759"/>
          <a:stretch/>
        </p:blipFill>
        <p:spPr>
          <a:xfrm>
            <a:off x="1130923" y="3540295"/>
            <a:ext cx="6882154" cy="25398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A0B0B-B0B9-9E6F-3351-74BAD253D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B5E3113-4DA1-691D-0250-7B2343A4C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t="19024" r="7924" b="17096"/>
          <a:stretch/>
        </p:blipFill>
        <p:spPr>
          <a:xfrm>
            <a:off x="1143000" y="990598"/>
            <a:ext cx="68580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3271-4418-62C2-6639-5845AE7C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3CE8-9589-F8D4-E43C-91CD5747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k-RRT* and k-PRM*</a:t>
            </a:r>
          </a:p>
          <a:p>
            <a:r>
              <a:rPr lang="en-US" dirty="0"/>
              <a:t>Applied the </a:t>
            </a:r>
            <a:r>
              <a:rPr lang="en-US" dirty="0" err="1"/>
              <a:t>algs</a:t>
            </a:r>
            <a:r>
              <a:rPr lang="en-US" dirty="0"/>
              <a:t> to a </a:t>
            </a:r>
            <a:r>
              <a:rPr lang="en-US" dirty="0" err="1"/>
              <a:t>Dubins</a:t>
            </a:r>
            <a:r>
              <a:rPr lang="en-US" dirty="0"/>
              <a:t> car motion planning problem</a:t>
            </a:r>
          </a:p>
          <a:p>
            <a:r>
              <a:rPr lang="en-US" dirty="0"/>
              <a:t>Optimal cost plans found in the experiment</a:t>
            </a:r>
          </a:p>
          <a:p>
            <a:r>
              <a:rPr lang="en-US" dirty="0"/>
              <a:t>PRM problems</a:t>
            </a:r>
          </a:p>
          <a:p>
            <a:r>
              <a:rPr lang="en-US" dirty="0"/>
              <a:t>Future work/improvements: </a:t>
            </a:r>
          </a:p>
          <a:p>
            <a:pPr lvl="1"/>
            <a:r>
              <a:rPr lang="en-US" dirty="0"/>
              <a:t>radius check instead of k-nearest methods</a:t>
            </a:r>
          </a:p>
          <a:p>
            <a:pPr lvl="1"/>
            <a:r>
              <a:rPr lang="en-US" dirty="0"/>
              <a:t>bi-directional trees in RRT*</a:t>
            </a:r>
          </a:p>
          <a:p>
            <a:pPr lvl="1"/>
            <a:r>
              <a:rPr lang="en-US" dirty="0"/>
              <a:t>more accurate (polygons) and efficient (van der </a:t>
            </a:r>
            <a:r>
              <a:rPr lang="en-US" dirty="0" err="1"/>
              <a:t>Corput</a:t>
            </a:r>
            <a:r>
              <a:rPr lang="en-US" dirty="0"/>
              <a:t> sequence) collision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FB6A-B3C0-848A-B633-EB2832BE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12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5281</TotalTime>
  <Words>320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Times</vt:lpstr>
      <vt:lpstr>Times New Roman</vt:lpstr>
      <vt:lpstr>Univers 65 Bold</vt:lpstr>
      <vt:lpstr>Univers 67 CondensedBold</vt:lpstr>
      <vt:lpstr>PowerPoint</vt:lpstr>
      <vt:lpstr>Optimal sampling-based motion planning of a Dubins car</vt:lpstr>
      <vt:lpstr>Problem formulation</vt:lpstr>
      <vt:lpstr>Approach</vt:lpstr>
      <vt:lpstr>Approach (cont.)</vt:lpstr>
      <vt:lpstr>Results (RRT)</vt:lpstr>
      <vt:lpstr>Results (PRM)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Hashemi, Mohammad [AER E]</cp:lastModifiedBy>
  <cp:revision>340</cp:revision>
  <cp:lastPrinted>2023-04-30T21:57:19Z</cp:lastPrinted>
  <dcterms:created xsi:type="dcterms:W3CDTF">2013-11-14T17:36:34Z</dcterms:created>
  <dcterms:modified xsi:type="dcterms:W3CDTF">2023-04-30T22:00:00Z</dcterms:modified>
</cp:coreProperties>
</file>