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8" r:id="rId2"/>
    <p:sldId id="259" r:id="rId3"/>
    <p:sldId id="289" r:id="rId4"/>
    <p:sldId id="290" r:id="rId5"/>
    <p:sldId id="275" r:id="rId6"/>
    <p:sldId id="276" r:id="rId7"/>
    <p:sldId id="278" r:id="rId8"/>
    <p:sldId id="277" r:id="rId9"/>
    <p:sldId id="295" r:id="rId10"/>
    <p:sldId id="282" r:id="rId11"/>
    <p:sldId id="292" r:id="rId12"/>
    <p:sldId id="294" r:id="rId13"/>
    <p:sldId id="293" r:id="rId14"/>
    <p:sldId id="296" r:id="rId15"/>
    <p:sldId id="297" r:id="rId16"/>
    <p:sldId id="263" r:id="rId17"/>
    <p:sldId id="266" r:id="rId18"/>
  </p:sldIdLst>
  <p:sldSz cx="9144000" cy="6858000" type="screen4x3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481A85-3020-45F0-A779-C542D02EFD3E}">
  <a:tblStyle styleId="{C6481A85-3020-45F0-A779-C542D02EF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54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479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7" y="3992446"/>
            <a:ext cx="18198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sz="2800" dirty="0"/>
              <a:t>Тема: </a:t>
            </a:r>
            <a:r>
              <a:rPr lang="ru-RU" sz="2800" dirty="0"/>
              <a:t>Применение алгоритма </a:t>
            </a:r>
            <a:r>
              <a:rPr lang="ru-RU" sz="2800" dirty="0" err="1"/>
              <a:t>Ахо-Корасика</a:t>
            </a:r>
            <a:r>
              <a:rPr lang="ru-RU" sz="2800" dirty="0"/>
              <a:t> для интерпретации скриптов </a:t>
            </a:r>
            <a:r>
              <a:rPr lang="ru-RU" sz="2800" dirty="0" err="1"/>
              <a:t>domain-specific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Павлов Михаил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Студент </a:t>
            </a:r>
            <a:r>
              <a:rPr lang="ru-RU" dirty="0" err="1" smtClean="0"/>
              <a:t>Отус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</a:t>
            </a:r>
            <a:r>
              <a:rPr lang="ru-RU" b="0" dirty="0"/>
              <a:t> </a:t>
            </a:r>
            <a:r>
              <a:rPr lang="ru-RU" dirty="0"/>
              <a:t>Интерпретатор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8" y="1708713"/>
            <a:ext cx="6406306" cy="36757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86591" y="5726999"/>
            <a:ext cx="4152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https://www.baeldung.com/java-interpreter-pattern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3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языка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1707" y="1737601"/>
            <a:ext cx="8375256" cy="3316262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&lt;символ&gt; ::= </a:t>
            </a:r>
            <a:r>
              <a:rPr lang="ru-RU" sz="1600" dirty="0"/>
              <a:t>‘</a:t>
            </a:r>
            <a:r>
              <a:rPr lang="ru-RU" sz="1600" dirty="0" smtClean="0"/>
              <a:t>а</a:t>
            </a:r>
            <a:r>
              <a:rPr lang="ru-RU" sz="1600" dirty="0"/>
              <a:t>‘</a:t>
            </a:r>
            <a:r>
              <a:rPr lang="en-US" sz="1600" dirty="0" smtClean="0"/>
              <a:t>|</a:t>
            </a:r>
            <a:r>
              <a:rPr lang="ru-RU" sz="1600" dirty="0"/>
              <a:t>‘</a:t>
            </a:r>
            <a:r>
              <a:rPr lang="ru-RU" sz="1600" dirty="0" smtClean="0"/>
              <a:t>б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/>
              <a:t>‘</a:t>
            </a:r>
            <a:r>
              <a:rPr lang="ru-RU" sz="1600" dirty="0" smtClean="0"/>
              <a:t>в'</a:t>
            </a:r>
            <a:r>
              <a:rPr lang="en-US" sz="1600" dirty="0"/>
              <a:t> | </a:t>
            </a:r>
            <a:r>
              <a:rPr lang="ru-RU" sz="1600" dirty="0"/>
              <a:t>‘</a:t>
            </a:r>
            <a:r>
              <a:rPr lang="ru-RU" sz="1600" dirty="0" smtClean="0"/>
              <a:t>г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/>
              <a:t>‘</a:t>
            </a:r>
            <a:r>
              <a:rPr lang="ru-RU" sz="1600" dirty="0" smtClean="0"/>
              <a:t>д</a:t>
            </a:r>
            <a:r>
              <a:rPr lang="ru-RU" sz="1600" dirty="0"/>
              <a:t>‘</a:t>
            </a:r>
            <a:r>
              <a:rPr lang="ru-RU" sz="1600" dirty="0" smtClean="0"/>
              <a:t> </a:t>
            </a:r>
            <a:r>
              <a:rPr lang="en-US" sz="1600" dirty="0"/>
              <a:t>| </a:t>
            </a:r>
            <a:r>
              <a:rPr lang="en-US" sz="1600" dirty="0" smtClean="0"/>
              <a:t>…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&lt;символы&gt; ::= &lt;символ&gt;</a:t>
            </a:r>
            <a:r>
              <a:rPr lang="en-US" sz="1600" dirty="0"/>
              <a:t> | </a:t>
            </a:r>
            <a:r>
              <a:rPr lang="ru-RU" sz="1600" dirty="0" smtClean="0"/>
              <a:t>&lt;символы&gt;&lt;символ</a:t>
            </a:r>
            <a:r>
              <a:rPr lang="ru-RU" sz="1600" dirty="0"/>
              <a:t>&gt; </a:t>
            </a:r>
            <a:endParaRPr lang="ru-RU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&lt;строка&gt; ::= ‘"‘‘"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 smtClean="0"/>
              <a:t>‘"</a:t>
            </a:r>
            <a:r>
              <a:rPr lang="ru-RU" sz="1600" dirty="0"/>
              <a:t>‘</a:t>
            </a:r>
            <a:r>
              <a:rPr lang="ru-RU" sz="1600" dirty="0" smtClean="0"/>
              <a:t> &lt;символы&gt; ‘"</a:t>
            </a:r>
            <a:r>
              <a:rPr lang="ru-RU" sz="1600" dirty="0"/>
              <a:t>‘</a:t>
            </a:r>
            <a:r>
              <a:rPr lang="ru-RU" sz="1600" dirty="0" smtClean="0"/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параметр</a:t>
            </a:r>
            <a:r>
              <a:rPr lang="ru-RU" sz="1600" dirty="0" smtClean="0"/>
              <a:t>&gt; ::= &lt;</a:t>
            </a:r>
            <a:r>
              <a:rPr lang="ru-RU" sz="1600" dirty="0"/>
              <a:t>Строка</a:t>
            </a:r>
            <a:r>
              <a:rPr lang="ru-RU" sz="1600" dirty="0" smtClean="0"/>
              <a:t>&gt;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 ::= &lt;</a:t>
            </a:r>
            <a:r>
              <a:rPr lang="ru-RU" sz="1600" dirty="0"/>
              <a:t>параметр</a:t>
            </a:r>
            <a:r>
              <a:rPr lang="ru-RU" sz="1600" dirty="0" smtClean="0"/>
              <a:t>&gt;</a:t>
            </a:r>
            <a:r>
              <a:rPr lang="en-US" sz="1600" dirty="0"/>
              <a:t> | </a:t>
            </a: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&gt;‘,‘&lt;</a:t>
            </a:r>
            <a:r>
              <a:rPr lang="ru-RU" sz="1600" dirty="0"/>
              <a:t>параметр</a:t>
            </a:r>
            <a:r>
              <a:rPr lang="ru-RU" sz="1600" dirty="0" smtClean="0"/>
              <a:t>&gt;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заголовок</a:t>
            </a:r>
            <a:r>
              <a:rPr lang="ru-RU" sz="1600" dirty="0" smtClean="0"/>
              <a:t>&gt; ::= </a:t>
            </a:r>
            <a:r>
              <a:rPr lang="ru-RU" sz="1600" dirty="0"/>
              <a:t>‘</a:t>
            </a:r>
            <a:r>
              <a:rPr lang="ru-RU" sz="1600" dirty="0" smtClean="0"/>
              <a:t>действе‘‘(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параметр</a:t>
            </a:r>
            <a:r>
              <a:rPr lang="ru-RU" sz="1600" dirty="0" smtClean="0"/>
              <a:t>&gt;‘)</a:t>
            </a:r>
            <a:r>
              <a:rPr lang="ru-RU" sz="1600" dirty="0"/>
              <a:t> ‘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роли</a:t>
            </a:r>
            <a:r>
              <a:rPr lang="ru-RU" sz="1600" dirty="0" smtClean="0"/>
              <a:t>&gt; ::= ‘роли‘ ‘(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&gt;‘)</a:t>
            </a:r>
            <a:r>
              <a:rPr lang="ru-RU" sz="1600" dirty="0"/>
              <a:t> ‘</a:t>
            </a:r>
            <a:r>
              <a:rPr lang="ru-RU" sz="1600" dirty="0" smtClean="0"/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действие</a:t>
            </a:r>
            <a:r>
              <a:rPr lang="ru-RU" sz="1600" dirty="0" smtClean="0"/>
              <a:t>&gt; ::= &lt;</a:t>
            </a:r>
            <a:r>
              <a:rPr lang="ru-RU" sz="1600" dirty="0"/>
              <a:t>параметр</a:t>
            </a:r>
            <a:r>
              <a:rPr lang="ru-RU" sz="1600" dirty="0" smtClean="0"/>
              <a:t>&gt;‘;‘|&lt;</a:t>
            </a:r>
            <a:r>
              <a:rPr lang="ru-RU" sz="1600" dirty="0"/>
              <a:t>параметр&gt;&lt;параметры</a:t>
            </a:r>
            <a:r>
              <a:rPr lang="ru-RU" sz="1600" dirty="0" smtClean="0"/>
              <a:t>&gt;‘;‘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действия</a:t>
            </a:r>
            <a:r>
              <a:rPr lang="ru-RU" sz="1600" dirty="0" smtClean="0"/>
              <a:t>&gt; ::= &lt;</a:t>
            </a:r>
            <a:r>
              <a:rPr lang="ru-RU" sz="1600" dirty="0"/>
              <a:t>действие</a:t>
            </a:r>
            <a:r>
              <a:rPr lang="ru-RU" sz="1600" dirty="0" smtClean="0"/>
              <a:t>&gt;|&lt;</a:t>
            </a:r>
            <a:r>
              <a:rPr lang="ru-RU" sz="1600" dirty="0"/>
              <a:t>действия&gt;&lt;действие</a:t>
            </a:r>
            <a:r>
              <a:rPr lang="ru-RU" sz="1600" dirty="0" smtClean="0"/>
              <a:t>&gt;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сценарий</a:t>
            </a:r>
            <a:r>
              <a:rPr lang="ru-RU" sz="1600" dirty="0" smtClean="0"/>
              <a:t>&gt; ::= ‘выполнить‘‘{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действия</a:t>
            </a:r>
            <a:r>
              <a:rPr lang="ru-RU" sz="1600" dirty="0" smtClean="0"/>
              <a:t>&gt;‘}‘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скрипт</a:t>
            </a:r>
            <a:r>
              <a:rPr lang="ru-RU" sz="1600" dirty="0" smtClean="0"/>
              <a:t>&gt; ::= &lt;</a:t>
            </a:r>
            <a:r>
              <a:rPr lang="ru-RU" sz="1600" dirty="0"/>
              <a:t>заголовок&gt;&lt;роли&gt;&lt;сценарий&gt;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17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Терминалы и Не терминалы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9970" y="1745692"/>
            <a:ext cx="8246072" cy="4442724"/>
          </a:xfrm>
        </p:spPr>
        <p:txBody>
          <a:bodyPr/>
          <a:lstStyle/>
          <a:p>
            <a:pPr marL="76200" indent="0">
              <a:buNone/>
            </a:pPr>
            <a:r>
              <a:rPr lang="ru-RU" b="1" dirty="0" smtClean="0"/>
              <a:t>Терминалы: </a:t>
            </a:r>
            <a:endParaRPr lang="en-US" b="1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dirty="0" smtClean="0"/>
              <a:t>‘действе‘, ‘роли‘, </a:t>
            </a:r>
            <a:r>
              <a:rPr lang="ru-RU" dirty="0"/>
              <a:t>‘</a:t>
            </a:r>
            <a:r>
              <a:rPr lang="ru-RU" dirty="0" smtClean="0"/>
              <a:t>выполнить‘, ‘(‘, ‘)‘, ‘{‘,</a:t>
            </a:r>
            <a:r>
              <a:rPr lang="en-US" dirty="0" smtClean="0"/>
              <a:t> </a:t>
            </a:r>
            <a:r>
              <a:rPr lang="ru-RU" dirty="0" smtClean="0"/>
              <a:t>‘</a:t>
            </a:r>
            <a:r>
              <a:rPr lang="en-US" dirty="0" smtClean="0"/>
              <a:t>}</a:t>
            </a:r>
            <a:r>
              <a:rPr lang="ru-RU" dirty="0" smtClean="0"/>
              <a:t>‘,</a:t>
            </a:r>
            <a:r>
              <a:rPr lang="en-US" dirty="0" smtClean="0"/>
              <a:t> </a:t>
            </a:r>
            <a:r>
              <a:rPr lang="ru-RU" dirty="0" smtClean="0"/>
              <a:t>‘"‘, ‘,‘, ‘;‘,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dirty="0"/>
              <a:t>‘а</a:t>
            </a:r>
            <a:r>
              <a:rPr lang="ru-RU" dirty="0" smtClean="0"/>
              <a:t>‘, ‘</a:t>
            </a:r>
            <a:r>
              <a:rPr lang="ru-RU" dirty="0"/>
              <a:t>б</a:t>
            </a:r>
            <a:r>
              <a:rPr lang="ru-RU" dirty="0" smtClean="0"/>
              <a:t>‘,</a:t>
            </a:r>
            <a:r>
              <a:rPr lang="en-US" dirty="0" smtClean="0"/>
              <a:t> </a:t>
            </a:r>
            <a:r>
              <a:rPr lang="ru-RU" dirty="0" smtClean="0"/>
              <a:t>‘в‘,</a:t>
            </a:r>
            <a:r>
              <a:rPr lang="en-US" dirty="0" smtClean="0"/>
              <a:t> </a:t>
            </a:r>
            <a:r>
              <a:rPr lang="ru-RU" dirty="0" smtClean="0"/>
              <a:t>‘</a:t>
            </a:r>
            <a:r>
              <a:rPr lang="ru-RU" dirty="0"/>
              <a:t>г</a:t>
            </a:r>
            <a:r>
              <a:rPr lang="ru-RU" dirty="0" smtClean="0"/>
              <a:t>‘, ‘</a:t>
            </a:r>
            <a:r>
              <a:rPr lang="ru-RU" dirty="0"/>
              <a:t>д</a:t>
            </a:r>
            <a:r>
              <a:rPr lang="ru-RU" dirty="0" smtClean="0"/>
              <a:t>‘, </a:t>
            </a:r>
            <a:r>
              <a:rPr lang="en-US" dirty="0" smtClean="0"/>
              <a:t>…</a:t>
            </a:r>
            <a:endParaRPr lang="ru-RU" dirty="0" smtClean="0"/>
          </a:p>
          <a:p>
            <a:pPr marL="76200" indent="0">
              <a:lnSpc>
                <a:spcPct val="100000"/>
              </a:lnSpc>
              <a:buNone/>
            </a:pPr>
            <a:endParaRPr lang="ru-RU" b="1" dirty="0"/>
          </a:p>
          <a:p>
            <a:pPr marL="76200" indent="0">
              <a:lnSpc>
                <a:spcPct val="100000"/>
              </a:lnSpc>
              <a:buNone/>
            </a:pPr>
            <a:r>
              <a:rPr lang="ru-RU" b="1" dirty="0" smtClean="0"/>
              <a:t>Не терминалы: </a:t>
            </a:r>
            <a:r>
              <a:rPr lang="ru-RU" dirty="0"/>
              <a:t>&lt;</a:t>
            </a:r>
            <a:r>
              <a:rPr lang="ru-RU" dirty="0" smtClean="0"/>
              <a:t>символ&gt;, </a:t>
            </a:r>
            <a:r>
              <a:rPr lang="ru-RU" dirty="0"/>
              <a:t>&lt;</a:t>
            </a:r>
            <a:r>
              <a:rPr lang="ru-RU" dirty="0" smtClean="0"/>
              <a:t>символы&gt;, </a:t>
            </a:r>
            <a:r>
              <a:rPr lang="ru-RU" dirty="0"/>
              <a:t>&lt;</a:t>
            </a:r>
            <a:r>
              <a:rPr lang="ru-RU" dirty="0" smtClean="0"/>
              <a:t>строка&gt;</a:t>
            </a:r>
            <a:r>
              <a:rPr lang="en-US" dirty="0" smtClean="0"/>
              <a:t>, </a:t>
            </a:r>
            <a:r>
              <a:rPr lang="ru-RU" dirty="0"/>
              <a:t>&lt;параметр</a:t>
            </a:r>
            <a:r>
              <a:rPr lang="ru-RU" dirty="0" smtClean="0"/>
              <a:t>&gt;</a:t>
            </a:r>
            <a:r>
              <a:rPr lang="en-US" dirty="0" smtClean="0"/>
              <a:t>,</a:t>
            </a:r>
            <a:r>
              <a:rPr lang="ru-RU" dirty="0" smtClean="0"/>
              <a:t> &lt;</a:t>
            </a:r>
            <a:r>
              <a:rPr lang="ru-RU" dirty="0"/>
              <a:t>параметры</a:t>
            </a:r>
            <a:r>
              <a:rPr lang="ru-RU" dirty="0" smtClean="0"/>
              <a:t>&gt;</a:t>
            </a:r>
            <a:r>
              <a:rPr lang="en-US" dirty="0" smtClean="0"/>
              <a:t>, </a:t>
            </a:r>
            <a:r>
              <a:rPr lang="ru-RU" dirty="0"/>
              <a:t>&lt;заголовок</a:t>
            </a:r>
            <a:r>
              <a:rPr lang="ru-RU" dirty="0" smtClean="0"/>
              <a:t>&gt;, </a:t>
            </a:r>
            <a:r>
              <a:rPr lang="ru-RU" dirty="0"/>
              <a:t>&lt;</a:t>
            </a:r>
            <a:r>
              <a:rPr lang="ru-RU" dirty="0" smtClean="0"/>
              <a:t>роли&gt;, </a:t>
            </a:r>
            <a:r>
              <a:rPr lang="ru-RU" dirty="0"/>
              <a:t>&lt;</a:t>
            </a:r>
            <a:r>
              <a:rPr lang="ru-RU" dirty="0" smtClean="0"/>
              <a:t>действие&gt;, </a:t>
            </a:r>
            <a:r>
              <a:rPr lang="ru-RU" dirty="0"/>
              <a:t>&lt;</a:t>
            </a:r>
            <a:r>
              <a:rPr lang="ru-RU" dirty="0" smtClean="0"/>
              <a:t>действия&gt;, </a:t>
            </a:r>
            <a:r>
              <a:rPr lang="ru-RU" dirty="0"/>
              <a:t>&lt;</a:t>
            </a:r>
            <a:r>
              <a:rPr lang="ru-RU" dirty="0" smtClean="0"/>
              <a:t>сценарий&gt;, </a:t>
            </a:r>
            <a:r>
              <a:rPr lang="ru-RU" dirty="0"/>
              <a:t>&lt;скрипт</a:t>
            </a:r>
            <a:r>
              <a:rPr lang="ru-RU" dirty="0" smtClean="0"/>
              <a:t>&gt;</a:t>
            </a:r>
            <a:endParaRPr lang="ru-RU" b="1" dirty="0"/>
          </a:p>
          <a:p>
            <a:pPr marL="76200" indent="0">
              <a:buNone/>
            </a:pPr>
            <a:endParaRPr lang="ru-RU" b="1" dirty="0"/>
          </a:p>
          <a:p>
            <a:pPr marL="7620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47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5" y="1452436"/>
            <a:ext cx="60007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5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Лексический анализатор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522" y="1737600"/>
            <a:ext cx="8359073" cy="1700435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ru-RU" b="1" dirty="0"/>
              <a:t>Лексический анализатор</a:t>
            </a:r>
            <a:r>
              <a:rPr lang="ru-RU" dirty="0"/>
              <a:t> (</a:t>
            </a:r>
            <a:r>
              <a:rPr lang="ru-RU" dirty="0" err="1"/>
              <a:t>лексер</a:t>
            </a:r>
            <a:r>
              <a:rPr lang="ru-RU" dirty="0"/>
              <a:t>, </a:t>
            </a:r>
            <a:r>
              <a:rPr lang="ru-RU" dirty="0" err="1"/>
              <a:t>токенизатор</a:t>
            </a:r>
            <a:r>
              <a:rPr lang="ru-RU" dirty="0"/>
              <a:t>) — это программа или компонент компилятора, который преобразует исходный текст программы в последовательность значимых элементов — </a:t>
            </a:r>
            <a:r>
              <a:rPr lang="ru-RU" b="1" dirty="0" err="1"/>
              <a:t>токенов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77" y="3813598"/>
            <a:ext cx="3077923" cy="175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9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Ахо-Корасика</a:t>
            </a:r>
            <a:endParaRPr lang="ru-RU" dirty="0"/>
          </a:p>
        </p:txBody>
      </p:sp>
      <p:pic>
        <p:nvPicPr>
          <p:cNvPr id="5122" name="Picture 2" descr="C:\Users\Домашний\Downloads\deepseek_mermaid_20250819_75c4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6" y="1614388"/>
            <a:ext cx="8164864" cy="45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57194" y="3241856"/>
            <a:ext cx="4249475" cy="103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smtClean="0"/>
              <a:t>github.com/ms-pavlov/2025-02-26-otus-algorithms</a:t>
            </a:r>
            <a:r>
              <a:rPr lang="ru-RU" dirty="0" smtClean="0"/>
              <a:t>-</a:t>
            </a:r>
            <a:r>
              <a:rPr lang="en-US" dirty="0" smtClean="0"/>
              <a:t>and</a:t>
            </a:r>
            <a:r>
              <a:rPr lang="ru-RU" dirty="0" smtClean="0"/>
              <a:t>-</a:t>
            </a:r>
            <a:r>
              <a:rPr lang="en-US" dirty="0" smtClean="0"/>
              <a:t>data</a:t>
            </a:r>
            <a:r>
              <a:rPr lang="ru-RU" dirty="0" smtClean="0"/>
              <a:t>-</a:t>
            </a:r>
            <a:r>
              <a:rPr lang="en-US" dirty="0" smtClean="0"/>
              <a:t>structures/tree/hw23/hw23</a:t>
            </a:r>
            <a:endParaRPr dirty="0"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DDD</a:t>
            </a: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Паттерн Интерпретатор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domain-specific language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308" y="1737600"/>
            <a:ext cx="6951057" cy="4238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Организовать работу с заказами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Разграничить доступ к действиям над заказами пользователям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Для разных пользователей одно и то же действие над заказами может выполняться по разному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Действия над заказами могут добавиться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Виды пользователей тоже</a:t>
            </a:r>
          </a:p>
          <a:p>
            <a:pPr marL="762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Matrix from Hell</a:t>
            </a:r>
            <a:r>
              <a:rPr lang="en-US" b="0" dirty="0"/>
              <a:t> 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5602"/>
              </p:ext>
            </p:extLst>
          </p:nvPr>
        </p:nvGraphicFramePr>
        <p:xfrm>
          <a:off x="524635" y="1629196"/>
          <a:ext cx="8019205" cy="4151214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40000"/>
                    </a:srgbClr>
                  </a:outerShdw>
                </a:effectLst>
                <a:tableStyleId>{3C2FFA5D-87B4-456A-9821-1D502468CF0F}</a:tableStyleId>
              </a:tblPr>
              <a:tblGrid>
                <a:gridCol w="1603841"/>
                <a:gridCol w="1603841"/>
                <a:gridCol w="1603841"/>
                <a:gridCol w="1603841"/>
                <a:gridCol w="1603841"/>
              </a:tblGrid>
              <a:tr h="6918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Менеджер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Бухгалтер</a:t>
                      </a:r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Получить список заказов</a:t>
                      </a:r>
                      <a:endParaRPr lang="ru-RU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Создать новый заказ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Взять заказ в работу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Выставить счет на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Подтвердить</a:t>
                      </a:r>
                      <a:r>
                        <a:rPr lang="ru-RU" sz="14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4705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5227451"/>
            <a:ext cx="396510" cy="38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4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970" y="2101741"/>
            <a:ext cx="8108219" cy="1995901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Domain Driven Design</a:t>
            </a:r>
            <a:r>
              <a:rPr lang="ru-RU" dirty="0" smtClean="0"/>
              <a:t> </a:t>
            </a:r>
            <a:r>
              <a:rPr lang="ru-RU" dirty="0"/>
              <a:t>— это про общение между людьми, одна из его задач — сломать имеющийся «языковой барьер» между бизнесом и разработкой</a:t>
            </a:r>
          </a:p>
        </p:txBody>
      </p:sp>
    </p:spTree>
    <p:extLst>
      <p:ext uri="{BB962C8B-B14F-4D97-AF65-F5344CB8AC3E}">
        <p14:creationId xmlns:p14="http://schemas.microsoft.com/office/powerpoint/2010/main" val="39222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3" y="424797"/>
            <a:ext cx="8520600" cy="1306200"/>
          </a:xfrm>
        </p:spPr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диный язык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0124" y="1737600"/>
            <a:ext cx="7250463" cy="3293179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язык</a:t>
            </a:r>
            <a:r>
              <a:rPr lang="ru-RU" dirty="0"/>
              <a:t>, который используется для общения членов команды между собой</a:t>
            </a:r>
            <a:r>
              <a:rPr lang="ru-RU" dirty="0" smtClean="0"/>
              <a:t>.</a:t>
            </a:r>
          </a:p>
          <a:p>
            <a:pPr marL="76200" indent="0">
              <a:buNone/>
            </a:pPr>
            <a:endParaRPr lang="ru-RU" dirty="0" smtClean="0"/>
          </a:p>
          <a:p>
            <a:r>
              <a:rPr lang="ru-RU" b="1" dirty="0" smtClean="0"/>
              <a:t>Термины</a:t>
            </a:r>
          </a:p>
          <a:p>
            <a:r>
              <a:rPr lang="ru-RU" b="1" dirty="0" smtClean="0"/>
              <a:t>Процессы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061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Смысловое </a:t>
            </a:r>
            <a:r>
              <a:rPr lang="ru-RU" dirty="0"/>
              <a:t>ядро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59174" y="1737600"/>
            <a:ext cx="6983713" cy="2586832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часть </a:t>
            </a:r>
            <a:r>
              <a:rPr lang="ru-RU" dirty="0"/>
              <a:t>домена, имеющая первостепенное значение для выполнения главной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2664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2471" y="1820708"/>
            <a:ext cx="5437848" cy="36779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ru-RU" sz="2000" dirty="0"/>
              <a:t>Не ограничивайте ваше СМЫСЛОВОЕ ЯДРО одними существительными. Вместо этого представьте СМЫСЛОВОЕ ЯДРО как ряд конкретных сценариев, которые должна реализовывать модель предметной области</a:t>
            </a:r>
            <a:r>
              <a:rPr lang="ru-RU" sz="2000" dirty="0" smtClean="0"/>
              <a:t>.</a:t>
            </a:r>
          </a:p>
          <a:p>
            <a:pPr marL="76200" indent="0" algn="r">
              <a:lnSpc>
                <a:spcPct val="150000"/>
              </a:lnSpc>
              <a:buNone/>
            </a:pPr>
            <a:r>
              <a:rPr lang="ru-RU" sz="1400" dirty="0" smtClean="0"/>
              <a:t>Вернон </a:t>
            </a:r>
            <a:r>
              <a:rPr lang="ru-RU" sz="1400" dirty="0"/>
              <a:t>Вон</a:t>
            </a:r>
            <a:r>
              <a:rPr lang="ru-RU" sz="1400" dirty="0" smtClean="0"/>
              <a:t>, «</a:t>
            </a:r>
            <a:r>
              <a:rPr lang="ru-RU" sz="1400" b="1" dirty="0"/>
              <a:t>Предметно - ориентированное проектирование. Самое </a:t>
            </a:r>
            <a:r>
              <a:rPr lang="ru-RU" sz="1400" b="1" dirty="0" smtClean="0"/>
              <a:t>основное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4" name="AutoShape 2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" y="1658868"/>
            <a:ext cx="3350103" cy="44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1" y="1288375"/>
            <a:ext cx="7716837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418</Words>
  <Application>Microsoft Office PowerPoint</Application>
  <PresentationFormat>Экран (4:3)</PresentationFormat>
  <Paragraphs>68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Roboto</vt:lpstr>
      <vt:lpstr>Светлая тема</vt:lpstr>
      <vt:lpstr>Защита проекта Тема: Применение алгоритма Ахо-Корасика для интерпретации скриптов domain-specific language </vt:lpstr>
      <vt:lpstr>План защиты</vt:lpstr>
      <vt:lpstr>Задача</vt:lpstr>
      <vt:lpstr>Matrix from Hell </vt:lpstr>
      <vt:lpstr>Domain Driven Design</vt:lpstr>
      <vt:lpstr>Единый язык</vt:lpstr>
      <vt:lpstr>Смысловое ядро</vt:lpstr>
      <vt:lpstr>Сценарии</vt:lpstr>
      <vt:lpstr>Словарь</vt:lpstr>
      <vt:lpstr>Паттерн Интерпретатор</vt:lpstr>
      <vt:lpstr>Описание языка</vt:lpstr>
      <vt:lpstr>Терминалы и Не терминалы</vt:lpstr>
      <vt:lpstr>Компилятор</vt:lpstr>
      <vt:lpstr>Лексический анализатор </vt:lpstr>
      <vt:lpstr>Алгоритм Ахо-Корасика</vt:lpstr>
      <vt:lpstr>Что получилось</vt:lpstr>
      <vt:lpstr>Спасибо за внимание!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Home</dc:creator>
  <cp:lastModifiedBy>Домашний</cp:lastModifiedBy>
  <cp:revision>29</cp:revision>
  <dcterms:modified xsi:type="dcterms:W3CDTF">2025-08-19T15:16:21Z</dcterms:modified>
</cp:coreProperties>
</file>