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70" r:id="rId8"/>
    <p:sldId id="264" r:id="rId9"/>
    <p:sldId id="265" r:id="rId10"/>
    <p:sldId id="266" r:id="rId11"/>
    <p:sldId id="267" r:id="rId12"/>
    <p:sldId id="272" r:id="rId13"/>
    <p:sldId id="271" r:id="rId14"/>
    <p:sldId id="268" r:id="rId15"/>
    <p:sldId id="269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7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3E07-06C1-4511-AB2C-AE989720C573}" type="datetimeFigureOut">
              <a:rPr lang="en-US" smtClean="0"/>
              <a:t>06-Jul-16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B02B-2009-4BAC-80BE-65A2B16F2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512aeb7t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5bx6xee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C#.NET </a:t>
            </a:r>
            <a:r>
              <a:rPr lang="uk-UA" dirty="0"/>
              <a:t>Узагальнення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Vitaliy Pyvovar</a:t>
            </a:r>
            <a:endParaRPr lang="uk-UA" dirty="0"/>
          </a:p>
          <a:p>
            <a:r>
              <a:rPr lang="en-US" dirty="0"/>
              <a:t>Microsoft Azure SQL DB</a:t>
            </a:r>
          </a:p>
          <a:p>
            <a:r>
              <a:rPr lang="en-US" dirty="0"/>
              <a:t>vipyvo@microsoft.com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32" y="2932468"/>
            <a:ext cx="6791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7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673" y="2021302"/>
            <a:ext cx="7962900" cy="14859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695739"/>
            <a:ext cx="10515600" cy="5481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20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021302"/>
            <a:ext cx="7991475" cy="35147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695739"/>
            <a:ext cx="10515600" cy="569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Перекриття узагальнених типів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72053"/>
            <a:ext cx="101727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Коварінтність та котраваріантність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5996"/>
          </a:xfrm>
        </p:spPr>
        <p:txBody>
          <a:bodyPr/>
          <a:lstStyle/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IGreeter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IFiinder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1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Котраваріантність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uk-UA" dirty="0"/>
              <a:t>Тип не може подаватися «на вихід»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54497"/>
            <a:ext cx="10515600" cy="2857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2263079"/>
            <a:ext cx="6410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Інваріантність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Положення за змовчанням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65" y="2512674"/>
            <a:ext cx="691515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0" y="4052888"/>
            <a:ext cx="78771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9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Коваріантність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3888278"/>
            <a:ext cx="9401175" cy="2581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2476991"/>
            <a:ext cx="7591425" cy="12763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Тип не може подаватися «на вхід»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3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Ресурси</a:t>
            </a:r>
            <a:r>
              <a:rPr lang="uk-UA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(C# Programming Guide)</a:t>
            </a:r>
            <a:br>
              <a:rPr lang="en-US" dirty="0"/>
            </a:br>
            <a:r>
              <a:rPr lang="en-US" dirty="0">
                <a:hlinkClick r:id="rId2"/>
              </a:rPr>
              <a:t>https://msdn.microsoft.com/en-us/library/512aeb7t.aspx</a:t>
            </a:r>
            <a:endParaRPr lang="en-US" dirty="0"/>
          </a:p>
          <a:p>
            <a:endParaRPr lang="en-US" dirty="0"/>
          </a:p>
          <a:p>
            <a:r>
              <a:rPr lang="uk-UA" dirty="0"/>
              <a:t>Ріхтер </a:t>
            </a:r>
            <a:r>
              <a:rPr lang="en-US" dirty="0"/>
              <a:t>CLR via C# </a:t>
            </a:r>
            <a:endParaRPr lang="uk-UA" dirty="0"/>
          </a:p>
          <a:p>
            <a:endParaRPr lang="uk-UA" dirty="0"/>
          </a:p>
          <a:p>
            <a:r>
              <a:rPr lang="uk-UA"/>
              <a:t>Код і презентація: </a:t>
            </a:r>
            <a:r>
              <a:rPr lang="en-US" dirty="0"/>
              <a:t>https://github.com/ms-prometheus-ms/generics</a:t>
            </a:r>
          </a:p>
        </p:txBody>
      </p:sp>
    </p:spTree>
    <p:extLst>
      <p:ext uri="{BB962C8B-B14F-4D97-AF65-F5344CB8AC3E}">
        <p14:creationId xmlns:p14="http://schemas.microsoft.com/office/powerpoint/2010/main" val="192225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95" y="421665"/>
            <a:ext cx="7239000" cy="3200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6000" y="42493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uk-UA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МійКласс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list3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uk-UA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МійКласс 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uk-UA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МійКласс</a:t>
            </a:r>
            <a:r>
              <a:rPr lang="uk-UA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1669" y="5293647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669" y="427319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1110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682" y="2204409"/>
            <a:ext cx="7620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18" y="487433"/>
            <a:ext cx="8286750" cy="292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86" y="3972874"/>
            <a:ext cx="6115050" cy="2124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4" y="4048289"/>
            <a:ext cx="1174810" cy="889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4" y="487433"/>
            <a:ext cx="1270065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9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0016"/>
            <a:ext cx="10515600" cy="32169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Benefits of Generics (C# Programming Guide)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Узагальнені можуть бути: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Класи та інтерфейси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774" y="2686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SuperKeyType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IComparable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}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5941160" y="268266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Swap&lt;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lhs,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temp = lhs;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lhs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0" y="1844376"/>
            <a:ext cx="4153293" cy="597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/>
              <a:t>методи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9626" y="4650550"/>
            <a:ext cx="10515600" cy="52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/>
              <a:t>Делегати та події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415" y="5494854"/>
            <a:ext cx="10347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StackEventHandler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Власне узагальнення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0985" y="3323161"/>
            <a:ext cx="62632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UaDictionary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9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060"/>
            <a:ext cx="10515600" cy="5733903"/>
          </a:xfrm>
        </p:spPr>
        <p:txBody>
          <a:bodyPr/>
          <a:lstStyle/>
          <a:p>
            <a:endParaRPr lang="uk-UA" dirty="0"/>
          </a:p>
          <a:p>
            <a:r>
              <a:rPr lang="uk-UA" dirty="0"/>
              <a:t>Компілятор свариться, якщо забувати використати узагальнення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Все ок, якщо додати нових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44" y="1760407"/>
            <a:ext cx="9839325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8" y="1976283"/>
            <a:ext cx="1270065" cy="939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3" y="4614163"/>
            <a:ext cx="1174810" cy="8890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514" y="4449354"/>
            <a:ext cx="103346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0" y="2518192"/>
            <a:ext cx="80105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10949</TotalTime>
  <Words>236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C#.NET Узагальнення</vt:lpstr>
      <vt:lpstr>PowerPoint Presentation</vt:lpstr>
      <vt:lpstr>PowerPoint Presentation</vt:lpstr>
      <vt:lpstr>PowerPoint Presentation</vt:lpstr>
      <vt:lpstr>PowerPoint Presentation</vt:lpstr>
      <vt:lpstr>Узагальнені можуть бути:</vt:lpstr>
      <vt:lpstr>Власне узагальнення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Перекриття узагальнених типів</vt:lpstr>
      <vt:lpstr>Коварінтність та котраваріантність</vt:lpstr>
      <vt:lpstr>Котраваріантність </vt:lpstr>
      <vt:lpstr>Інваріантність</vt:lpstr>
      <vt:lpstr>Коваріантність</vt:lpstr>
      <vt:lpstr>Ресурси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Pyvovar</dc:creator>
  <cp:lastModifiedBy>Vitalii Pyvovar</cp:lastModifiedBy>
  <cp:revision>39</cp:revision>
  <dcterms:created xsi:type="dcterms:W3CDTF">2016-06-02T05:25:41Z</dcterms:created>
  <dcterms:modified xsi:type="dcterms:W3CDTF">2016-07-07T06:25:56Z</dcterms:modified>
</cp:coreProperties>
</file>