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ora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or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ora-italic.fntdata"/><Relationship Id="rId6" Type="http://schemas.openxmlformats.org/officeDocument/2006/relationships/slide" Target="slides/slide1.xml"/><Relationship Id="rId18" Type="http://schemas.openxmlformats.org/officeDocument/2006/relationships/font" Target="fonts/Lo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detailed document is linked in the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9276d26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9276d26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f63b164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f63b164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Saksham Note: Front-end and back-end development can be done in parallel, Similarly testing and integration effort can be done in parallel.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Because of peer programming each group member will be involved in all the components of the application.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f63b164d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f63b164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Pragya : We liked the problem as this is not something which Google / Apple maps does in general. Also, this project will give us a chance of applying A* and Dijkastra </a:t>
            </a:r>
            <a:r>
              <a:rPr lang="en"/>
              <a:t>algorithm</a:t>
            </a:r>
            <a:r>
              <a:rPr lang="en"/>
              <a:t> to a real life problem instead of mugging it for an interview.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2e032d8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2e032d8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f63b164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f63b164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proposed app will have the following features: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fields for entering the source and destination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Radio buttons to select min/max elevation gains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Slider to enter the limit on percentage of the shortest route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maps to showcase the shortest route and the new calculated route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 window showing the total calculated distance and elevation of the route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e032d8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e032d8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2e032d8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2e032d8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Pragya</a:t>
            </a:r>
            <a:br>
              <a:rPr lang="en"/>
            </a:br>
            <a:br>
              <a:rPr lang="en"/>
            </a:br>
            <a:r>
              <a:rPr b="1" lang="en">
                <a:solidFill>
                  <a:schemeClr val="dk1"/>
                </a:solidFill>
              </a:rPr>
              <a:t>There is a Web-app, </a:t>
            </a:r>
            <a:r>
              <a:rPr lang="en">
                <a:solidFill>
                  <a:schemeClr val="dk1"/>
                </a:solidFill>
              </a:rPr>
              <a:t>the client facing part of the application. As explained in the mockup slide, it allows users to enter the start and end location, what kind of elevation gain does he/she want and how much of it can deviate from the shortest route possible. The optimized route is rendered on this webapp.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Back-end Service: </a:t>
            </a:r>
            <a:r>
              <a:rPr lang="en">
                <a:solidFill>
                  <a:schemeClr val="dk1"/>
                </a:solidFill>
              </a:rPr>
              <a:t>The backend service is the main brain of the application. It takes the user input from the UI, requests data from the libraries such as open elevation to create a route between the required locations with specific constraints. It will apply A* and/or </a:t>
            </a:r>
            <a:r>
              <a:rPr lang="en">
                <a:solidFill>
                  <a:schemeClr val="dk1"/>
                </a:solidFill>
              </a:rPr>
              <a:t>Dijkstra's</a:t>
            </a:r>
            <a:r>
              <a:rPr lang="en">
                <a:solidFill>
                  <a:schemeClr val="dk1"/>
                </a:solidFill>
              </a:rPr>
              <a:t> algorithm to compute the new optimized route. We will have various subcomponents like </a:t>
            </a:r>
            <a:r>
              <a:rPr b="1" lang="en">
                <a:solidFill>
                  <a:schemeClr val="dk1"/>
                </a:solidFill>
              </a:rPr>
              <a:t>path finder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map generator </a:t>
            </a:r>
            <a:r>
              <a:rPr lang="en">
                <a:solidFill>
                  <a:schemeClr val="dk1"/>
                </a:solidFill>
              </a:rPr>
              <a:t>to ensure modularity</a:t>
            </a:r>
            <a:r>
              <a:rPr b="1" lang="en">
                <a:solidFill>
                  <a:schemeClr val="dk1"/>
                </a:solidFill>
              </a:rPr>
              <a:t>. </a:t>
            </a:r>
            <a:r>
              <a:rPr lang="en">
                <a:solidFill>
                  <a:schemeClr val="dk1"/>
                </a:solidFill>
              </a:rPr>
              <a:t>The data for a given request will be stored in in-memory objects. This includes request and response from all APIs required to compute the new path.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</a:t>
            </a:r>
            <a:r>
              <a:rPr lang="en">
                <a:solidFill>
                  <a:schemeClr val="dk1"/>
                </a:solidFill>
              </a:rPr>
              <a:t>experimentation</a:t>
            </a:r>
            <a:r>
              <a:rPr lang="en">
                <a:solidFill>
                  <a:schemeClr val="dk1"/>
                </a:solidFill>
              </a:rPr>
              <a:t> with various APIs </a:t>
            </a:r>
            <a:r>
              <a:rPr lang="en">
                <a:solidFill>
                  <a:schemeClr val="dk1"/>
                </a:solidFill>
              </a:rPr>
              <a:t>provided by platforms such as Google Maps, Open Elevation and the 2 algorithms</a:t>
            </a:r>
            <a:r>
              <a:rPr lang="en">
                <a:solidFill>
                  <a:schemeClr val="dk1"/>
                </a:solidFill>
              </a:rPr>
              <a:t> we will determine how to compute the optimized route and render the map. Thus the component diagram may change.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63b164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f63b164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saksham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9276d26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9276d26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276d26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9276d26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9qApLdoTNcHBYhysiba59BlV8nbRGzRxK5PwEZXYjbA/edit?usp=sharing" TargetMode="External"/><Relationship Id="rId4" Type="http://schemas.openxmlformats.org/officeDocument/2006/relationships/hyperlink" Target="https://github.com/ms-sarda/noop-elen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WwdImPa8OevFdNEAQZbNd8qycp-8vXW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311700" y="1113375"/>
            <a:ext cx="8520600" cy="10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520 - NoOp Group</a:t>
            </a:r>
            <a:endParaRPr/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311700" y="2087900"/>
            <a:ext cx="85206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Detailed Document Link</a:t>
            </a:r>
            <a:endParaRPr sz="2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Github repository</a:t>
            </a:r>
            <a:endParaRPr sz="2000"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11700" y="3301900"/>
            <a:ext cx="2475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Jai Puro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Nidhi Chandra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Pragya Sarda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Saksham Kumar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4294967295" type="body"/>
          </p:nvPr>
        </p:nvSpPr>
        <p:spPr>
          <a:xfrm>
            <a:off x="3225250" y="4323600"/>
            <a:ext cx="376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Demo - Error Case</a:t>
            </a:r>
            <a:endParaRPr b="1" i="0" sz="32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12534" r="11083" t="0"/>
          <a:stretch/>
        </p:blipFill>
        <p:spPr>
          <a:xfrm>
            <a:off x="226650" y="284050"/>
            <a:ext cx="8643174" cy="392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381250" y="896100"/>
            <a:ext cx="55500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Contributions</a:t>
            </a:r>
            <a:endParaRPr sz="30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85275" y="948000"/>
            <a:ext cx="82272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Design  - All team members</a:t>
            </a:r>
            <a:endParaRPr sz="15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UI Mockup - Jai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Architecture - Pragya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Algorithm Design - Saksham</a:t>
            </a:r>
            <a:endParaRPr sz="14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Evaluation Plan - Nidhi </a:t>
            </a:r>
            <a:endParaRPr sz="14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UI development - Jai Puro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Backend-Development - Saksham, Pragya </a:t>
            </a:r>
            <a:endParaRPr sz="1500"/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Path finding algorithms, interacting with libraries such as OSMnx, Google Maps, Open-Elevation, etc.</a:t>
            </a:r>
            <a:endParaRPr sz="14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Integration - All team members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Evaluation and testing - Nidhi</a:t>
            </a:r>
            <a:endParaRPr sz="1500"/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500"/>
              <a:buChar char="◉"/>
            </a:pPr>
            <a:r>
              <a:rPr lang="en" sz="1500"/>
              <a:t>Project Report and Documentation - All team members</a:t>
            </a:r>
            <a:endParaRPr sz="15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Because of peer programming each group member was involved in all the components of the application.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4294967295" type="subTitle"/>
          </p:nvPr>
        </p:nvSpPr>
        <p:spPr>
          <a:xfrm>
            <a:off x="659175" y="1560100"/>
            <a:ext cx="76602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Current </a:t>
            </a:r>
            <a:r>
              <a:rPr lang="en" sz="1600"/>
              <a:t>navigation</a:t>
            </a:r>
            <a:r>
              <a:rPr lang="en" sz="1600"/>
              <a:t> systems do not consider elevation as a factor when calculating a route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Different users may prefer different elevation gains when choosing a route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Design a system that maximizes/minimizes elevations gains between two locations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Also constraints the calculated route to a certain percentage of the shortest route. 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1225050" y="255325"/>
            <a:ext cx="6693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- Development</a:t>
            </a:r>
            <a:br>
              <a:rPr lang="en" sz="3000"/>
            </a:br>
            <a:r>
              <a:rPr lang="en" sz="3000"/>
              <a:t>EleNA</a:t>
            </a:r>
            <a:br>
              <a:rPr lang="en" sz="3000"/>
            </a:br>
            <a:r>
              <a:rPr lang="en" sz="2200"/>
              <a:t>Elevation-based navigation system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</a:t>
            </a:r>
            <a:endParaRPr sz="3000"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29075" y="1417025"/>
            <a:ext cx="82995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 web app that takes as input </a:t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The </a:t>
            </a:r>
            <a:r>
              <a:rPr b="1" lang="en" sz="1600"/>
              <a:t>source</a:t>
            </a:r>
            <a:r>
              <a:rPr lang="en" sz="1600"/>
              <a:t> and </a:t>
            </a:r>
            <a:r>
              <a:rPr b="1" lang="en" sz="1600"/>
              <a:t>destination</a:t>
            </a:r>
            <a:r>
              <a:rPr lang="en" sz="1600"/>
              <a:t>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User's choice of whether they wish to </a:t>
            </a:r>
            <a:r>
              <a:rPr b="1" lang="en" sz="1600"/>
              <a:t>maximize</a:t>
            </a:r>
            <a:r>
              <a:rPr lang="en" sz="1600"/>
              <a:t> or </a:t>
            </a:r>
            <a:r>
              <a:rPr b="1" lang="en" sz="1600"/>
              <a:t>minimize</a:t>
            </a:r>
            <a:r>
              <a:rPr lang="en" sz="1600"/>
              <a:t> elevation gains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Limit on the </a:t>
            </a:r>
            <a:r>
              <a:rPr b="1" lang="en" sz="1600"/>
              <a:t>percentage</a:t>
            </a:r>
            <a:r>
              <a:rPr lang="en" sz="1600"/>
              <a:t> of deviation from the shortest route.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lang="en" sz="1600"/>
              <a:t>Transport type - walk, bike or drive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application will use:</a:t>
            </a:r>
            <a:endParaRPr sz="1600"/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React</a:t>
            </a:r>
            <a:r>
              <a:rPr lang="en" sz="1600"/>
              <a:t> on the front-end.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Flask</a:t>
            </a:r>
            <a:r>
              <a:rPr lang="en" sz="1600"/>
              <a:t> server and </a:t>
            </a:r>
            <a:r>
              <a:rPr b="1" lang="en" sz="1600"/>
              <a:t>Python</a:t>
            </a:r>
            <a:r>
              <a:rPr lang="en" sz="1600"/>
              <a:t> services on backend. 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OSMnx</a:t>
            </a:r>
            <a:r>
              <a:rPr lang="en" sz="1600"/>
              <a:t> library for the geolocation data (generate city map and fetch lat-long for addresses)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Open Elevation API</a:t>
            </a:r>
            <a:r>
              <a:rPr lang="en" sz="1600"/>
              <a:t> to determine the elevation at a certain latitude and longitude.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Google Maps API </a:t>
            </a:r>
            <a:r>
              <a:rPr lang="en" sz="1600"/>
              <a:t>to determine the elevation at a certain latitude and longitude.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160475" y="2161800"/>
            <a:ext cx="4933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3200"/>
              <a:t>UI </a:t>
            </a:r>
            <a:r>
              <a:rPr b="1" lang="en" sz="3200"/>
              <a:t>Design</a:t>
            </a:r>
            <a:endParaRPr b="1" i="0" sz="32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00" y="77175"/>
            <a:ext cx="4823123" cy="4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2580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Users - </a:t>
            </a:r>
            <a:r>
              <a:rPr lang="en" sz="1600"/>
              <a:t>Runners/Joggers, Hikers, Bikers/Cyclists, Pedestrians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◉"/>
            </a:pPr>
            <a:r>
              <a:rPr b="1" lang="en" sz="1600"/>
              <a:t>Developers</a:t>
            </a:r>
            <a:r>
              <a:rPr lang="en" sz="1600"/>
              <a:t> - Designers, Programmers, </a:t>
            </a:r>
            <a:r>
              <a:rPr lang="en" sz="1600"/>
              <a:t>Testers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1381250" y="896100"/>
            <a:ext cx="4464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Stakeholders and </a:t>
            </a:r>
            <a:r>
              <a:rPr lang="en" sz="2200"/>
              <a:t>User Stories</a:t>
            </a:r>
            <a:endParaRPr sz="2200"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3751200" y="1618700"/>
            <a:ext cx="52125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be able to enter my source and destination locations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be able to set the elevation gain to maximum or minimum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limit the length of the path to a certain fraction of the shortest path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be able to see what my shortest path looks like for comparison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see what the total distance between my entered locations 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en" sz="1700"/>
              <a:t>As a user, I want to see the total elevation between my entered locations is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6720000" y="2161800"/>
            <a:ext cx="24240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sz="3200"/>
              <a:t>Architecture</a:t>
            </a:r>
            <a:endParaRPr b="1" i="0" sz="32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275" y="-73475"/>
            <a:ext cx="7172725" cy="5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59800" y="1508850"/>
            <a:ext cx="46470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A </a:t>
            </a:r>
            <a:r>
              <a:rPr b="1" lang="en" sz="1500"/>
              <a:t>test plan</a:t>
            </a:r>
            <a:r>
              <a:rPr lang="en" sz="1500"/>
              <a:t> document which consists of all test cases (including edge cases) for each functionality (per class/function) as well as all integration tests to ensure that the system is working as expected.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b="1" lang="en" sz="1500"/>
              <a:t>Unit Tests</a:t>
            </a:r>
            <a:r>
              <a:rPr lang="en" sz="1500"/>
              <a:t> - We have line and branch coverage of more than 85% to ensure that all functionality is individually tested.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b="1" lang="en" sz="1500"/>
              <a:t>Integration and UI Tests</a:t>
            </a:r>
            <a:r>
              <a:rPr lang="en" sz="1500"/>
              <a:t> - Cover end-to-end testing of all components based on the test plan manually and using postman. We also use alpha/beta testing by sharing the application with our friends (not enrolled in the class). </a:t>
            </a:r>
            <a:endParaRPr sz="15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Evaluation Plan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Written code following </a:t>
            </a:r>
            <a:r>
              <a:rPr b="1" lang="en" sz="1500"/>
              <a:t>peer programming</a:t>
            </a:r>
            <a:r>
              <a:rPr lang="en" sz="1500"/>
              <a:t> paradigm to ensure the code is well-written. We did </a:t>
            </a:r>
            <a:r>
              <a:rPr b="1" lang="en" sz="1500"/>
              <a:t>code reviews</a:t>
            </a:r>
            <a:r>
              <a:rPr lang="en" sz="1500"/>
              <a:t> as a part of it.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◉"/>
            </a:pPr>
            <a:r>
              <a:rPr lang="en" sz="1500"/>
              <a:t>We conducted </a:t>
            </a:r>
            <a:r>
              <a:rPr b="1" lang="en" sz="1500"/>
              <a:t>usability surveys</a:t>
            </a:r>
            <a:r>
              <a:rPr lang="en" sz="1500"/>
              <a:t> with our friends to ensure the app is working as expected and gather feedback.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26209" r="26787" t="13367"/>
          <a:stretch/>
        </p:blipFill>
        <p:spPr>
          <a:xfrm>
            <a:off x="159851" y="263300"/>
            <a:ext cx="3638999" cy="41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8558" l="0" r="0" t="0"/>
          <a:stretch/>
        </p:blipFill>
        <p:spPr>
          <a:xfrm>
            <a:off x="3951250" y="304800"/>
            <a:ext cx="5040351" cy="3020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249" y="3400350"/>
            <a:ext cx="5040350" cy="102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0" y="2289225"/>
            <a:ext cx="3761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Demo</a:t>
            </a:r>
            <a:endParaRPr b="1" sz="3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200"/>
              <a:t>Success</a:t>
            </a:r>
            <a:endParaRPr b="1" i="0" sz="3200"/>
          </a:p>
        </p:txBody>
      </p:sp>
      <p:pic>
        <p:nvPicPr>
          <p:cNvPr id="128" name="Google Shape;128;p21" title="success_scenari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5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