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2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B82D-7999-4EDA-B13A-D3778869FCA8}" type="datetimeFigureOut">
              <a:rPr lang="pt-BR" smtClean="0"/>
              <a:t>06/10/2010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59CA-A465-49DE-BC6C-8C6B4C1C5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9692" y="574508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CloudWB</a:t>
            </a:r>
            <a:endParaRPr lang="pt-B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99692" y="836712"/>
            <a:ext cx="2304256" cy="432426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/>
              <a:t>- </a:t>
            </a:r>
            <a:r>
              <a:rPr lang="pt-BR" sz="1100" dirty="0" err="1"/>
              <a:t>pagCliente</a:t>
            </a:r>
            <a:r>
              <a:rPr lang="pt-BR" sz="1100" dirty="0"/>
              <a:t> : </a:t>
            </a:r>
            <a:r>
              <a:rPr lang="pt-BR" sz="1100" dirty="0" err="1"/>
              <a:t>PaginaCliente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mainPanel</a:t>
            </a:r>
            <a:r>
              <a:rPr lang="pt-BR" sz="1100" dirty="0"/>
              <a:t> : </a:t>
            </a:r>
            <a:r>
              <a:rPr lang="pt-BR" sz="1100" dirty="0" err="1"/>
              <a:t>VerticalPanel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stocksFlexTable</a:t>
            </a:r>
            <a:r>
              <a:rPr lang="pt-BR" sz="1100" dirty="0"/>
              <a:t> : </a:t>
            </a:r>
            <a:r>
              <a:rPr lang="pt-BR" sz="1100" dirty="0" err="1"/>
              <a:t>FlexTable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addPanel</a:t>
            </a:r>
            <a:r>
              <a:rPr lang="pt-BR" sz="1100" dirty="0"/>
              <a:t> : </a:t>
            </a:r>
            <a:r>
              <a:rPr lang="pt-BR" sz="1100" dirty="0" err="1"/>
              <a:t>HorizontalPanel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lastUpdatedLabel</a:t>
            </a:r>
            <a:r>
              <a:rPr lang="pt-BR" sz="1100" dirty="0"/>
              <a:t> : </a:t>
            </a:r>
            <a:r>
              <a:rPr lang="pt-BR" sz="1100" dirty="0" err="1"/>
              <a:t>Label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guardaDadosPrinc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limpaDadosPrinc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uploadBanner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guardaModulos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limpaModulos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guardaLayout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visualizaPagina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criaPagina</a:t>
            </a:r>
            <a:r>
              <a:rPr lang="pt-BR" sz="1100" dirty="0"/>
              <a:t> : Button</a:t>
            </a:r>
          </a:p>
          <a:p>
            <a:r>
              <a:rPr lang="pt-BR" sz="1100" dirty="0"/>
              <a:t>- </a:t>
            </a:r>
            <a:r>
              <a:rPr lang="pt-BR" sz="1100" dirty="0" err="1"/>
              <a:t>caixaNomeSite</a:t>
            </a:r>
            <a:r>
              <a:rPr lang="pt-BR" sz="1100" dirty="0"/>
              <a:t> : </a:t>
            </a:r>
            <a:r>
              <a:rPr lang="pt-BR" sz="1100" dirty="0" err="1"/>
              <a:t>TextBox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caixaTituloSite</a:t>
            </a:r>
            <a:r>
              <a:rPr lang="pt-BR" sz="1100" dirty="0"/>
              <a:t> : </a:t>
            </a:r>
            <a:r>
              <a:rPr lang="pt-BR" sz="1100" dirty="0" err="1"/>
              <a:t>TextBox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caixaBannerSite</a:t>
            </a:r>
            <a:r>
              <a:rPr lang="pt-BR" sz="1100" dirty="0"/>
              <a:t> : </a:t>
            </a:r>
            <a:r>
              <a:rPr lang="pt-BR" sz="1100" dirty="0" err="1"/>
              <a:t>TextBox</a:t>
            </a:r>
            <a:endParaRPr lang="pt-BR" sz="1100" dirty="0"/>
          </a:p>
          <a:p>
            <a:r>
              <a:rPr lang="pt-BR" sz="1100" dirty="0"/>
              <a:t>- checkOpc1 : </a:t>
            </a:r>
            <a:r>
              <a:rPr lang="pt-BR" sz="1100" dirty="0" err="1"/>
              <a:t>CheckBox</a:t>
            </a:r>
            <a:endParaRPr lang="pt-BR" sz="1100" dirty="0"/>
          </a:p>
          <a:p>
            <a:r>
              <a:rPr lang="pt-BR" sz="1100" dirty="0"/>
              <a:t>- checkOpc2 : </a:t>
            </a:r>
            <a:r>
              <a:rPr lang="pt-BR" sz="1100" dirty="0" err="1"/>
              <a:t>CheckBox</a:t>
            </a:r>
            <a:endParaRPr lang="pt-BR" sz="1100" dirty="0"/>
          </a:p>
          <a:p>
            <a:r>
              <a:rPr lang="pt-BR" sz="1100" dirty="0"/>
              <a:t>- checkOpc3 : </a:t>
            </a:r>
            <a:r>
              <a:rPr lang="pt-BR" sz="1100" dirty="0" err="1"/>
              <a:t>CheckBox</a:t>
            </a:r>
            <a:endParaRPr lang="pt-BR" sz="1100" dirty="0"/>
          </a:p>
          <a:p>
            <a:r>
              <a:rPr lang="pt-BR" sz="1100" dirty="0"/>
              <a:t>- checkOpc4 : </a:t>
            </a:r>
            <a:r>
              <a:rPr lang="pt-BR" sz="1100" dirty="0" err="1"/>
              <a:t>CheckBox</a:t>
            </a:r>
            <a:endParaRPr lang="pt-BR" sz="1100" dirty="0"/>
          </a:p>
          <a:p>
            <a:r>
              <a:rPr lang="pt-BR" sz="1100" dirty="0"/>
              <a:t>- radioOpc1 : </a:t>
            </a:r>
            <a:r>
              <a:rPr lang="pt-BR" sz="1100" dirty="0" err="1"/>
              <a:t>RadioButton</a:t>
            </a:r>
            <a:endParaRPr lang="pt-BR" sz="1100" dirty="0"/>
          </a:p>
          <a:p>
            <a:r>
              <a:rPr lang="pt-BR" sz="1100" dirty="0"/>
              <a:t>- radioOpc2 : </a:t>
            </a:r>
            <a:r>
              <a:rPr lang="pt-BR" sz="1100" dirty="0" err="1"/>
              <a:t>RadioButton</a:t>
            </a:r>
            <a:endParaRPr lang="pt-BR" sz="1100" dirty="0"/>
          </a:p>
          <a:p>
            <a:r>
              <a:rPr lang="pt-BR" sz="1100" dirty="0"/>
              <a:t>- radioOpc3 : </a:t>
            </a:r>
            <a:r>
              <a:rPr lang="pt-BR" sz="1100" dirty="0" err="1"/>
              <a:t>RadioButton</a:t>
            </a:r>
            <a:endParaRPr lang="pt-BR" sz="1100" dirty="0"/>
          </a:p>
          <a:p>
            <a:r>
              <a:rPr lang="pt-BR" sz="1100" dirty="0"/>
              <a:t>- radioOpc4 : </a:t>
            </a:r>
            <a:r>
              <a:rPr lang="pt-BR" sz="1100" dirty="0" err="1"/>
              <a:t>RadioButton</a:t>
            </a:r>
            <a:endParaRPr lang="pt-BR" sz="1100" dirty="0"/>
          </a:p>
          <a:p>
            <a:r>
              <a:rPr lang="pt-BR" sz="1100" dirty="0"/>
              <a:t>- </a:t>
            </a:r>
            <a:r>
              <a:rPr lang="pt-BR" sz="1100" dirty="0" err="1"/>
              <a:t>tabPanel</a:t>
            </a:r>
            <a:r>
              <a:rPr lang="pt-BR" sz="1100" dirty="0"/>
              <a:t> : </a:t>
            </a:r>
            <a:r>
              <a:rPr lang="pt-BR" sz="1100" dirty="0" err="1"/>
              <a:t>TabPanel</a:t>
            </a:r>
            <a:endParaRPr lang="pt-B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99692" y="5160973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+ onModuleLoad(): void</a:t>
            </a:r>
            <a:endParaRPr lang="pt-BR" sz="1100" dirty="0"/>
          </a:p>
        </p:txBody>
      </p:sp>
      <p:cxnSp>
        <p:nvCxnSpPr>
          <p:cNvPr id="9" name="Straight Connector 8"/>
          <p:cNvCxnSpPr>
            <a:endCxn id="5" idx="1"/>
          </p:cNvCxnSpPr>
          <p:nvPr/>
        </p:nvCxnSpPr>
        <p:spPr>
          <a:xfrm>
            <a:off x="1060808" y="705313"/>
            <a:ext cx="638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2776" y="561297"/>
            <a:ext cx="288032" cy="274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523895" y="959822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EntryPoint</a:t>
            </a:r>
            <a:endParaRPr lang="pt-BR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1308616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PaginaCliente</a:t>
            </a:r>
            <a:endParaRPr lang="pt-B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1579462"/>
            <a:ext cx="2304256" cy="144655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nomeSite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tituloSite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bannerSite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graduacao</a:t>
            </a:r>
            <a:r>
              <a:rPr lang="en-US" sz="1100" dirty="0"/>
              <a:t> : </a:t>
            </a:r>
            <a:r>
              <a:rPr lang="en-US" sz="1100" dirty="0" err="1"/>
              <a:t>int</a:t>
            </a:r>
            <a:endParaRPr lang="en-US" sz="1100" dirty="0"/>
          </a:p>
          <a:p>
            <a:r>
              <a:rPr lang="en-US" sz="1100" dirty="0"/>
              <a:t>- </a:t>
            </a:r>
            <a:r>
              <a:rPr lang="en-US" sz="1100" dirty="0" err="1"/>
              <a:t>posGraduacao</a:t>
            </a:r>
            <a:r>
              <a:rPr lang="en-US" sz="1100" dirty="0"/>
              <a:t> : </a:t>
            </a:r>
            <a:r>
              <a:rPr lang="en-US" sz="1100" dirty="0" err="1"/>
              <a:t>int</a:t>
            </a:r>
            <a:endParaRPr lang="en-US" sz="1100" dirty="0"/>
          </a:p>
          <a:p>
            <a:r>
              <a:rPr lang="en-US" sz="1100" dirty="0"/>
              <a:t>- </a:t>
            </a:r>
            <a:r>
              <a:rPr lang="en-US" sz="1100" dirty="0" err="1"/>
              <a:t>mestrado</a:t>
            </a:r>
            <a:r>
              <a:rPr lang="en-US" sz="1100" dirty="0"/>
              <a:t> : </a:t>
            </a:r>
            <a:r>
              <a:rPr lang="en-US" sz="1100" dirty="0" err="1"/>
              <a:t>int</a:t>
            </a:r>
            <a:endParaRPr lang="en-US" sz="1100" dirty="0"/>
          </a:p>
          <a:p>
            <a:r>
              <a:rPr lang="en-US" sz="1100" dirty="0"/>
              <a:t>- </a:t>
            </a:r>
            <a:r>
              <a:rPr lang="en-US" sz="1100" dirty="0" err="1"/>
              <a:t>doutorado</a:t>
            </a:r>
            <a:r>
              <a:rPr lang="en-US" sz="1100" dirty="0"/>
              <a:t> : </a:t>
            </a:r>
            <a:r>
              <a:rPr lang="en-US" sz="1100" dirty="0" err="1"/>
              <a:t>int</a:t>
            </a:r>
            <a:endParaRPr lang="en-US" sz="1100" dirty="0"/>
          </a:p>
          <a:p>
            <a:r>
              <a:rPr lang="en-US" sz="1100" dirty="0"/>
              <a:t>- </a:t>
            </a:r>
            <a:r>
              <a:rPr lang="en-US" sz="1100" dirty="0" err="1"/>
              <a:t>layoutSite</a:t>
            </a:r>
            <a:r>
              <a:rPr lang="en-US" sz="1100" dirty="0"/>
              <a:t> : </a:t>
            </a:r>
            <a:r>
              <a:rPr lang="en-US" sz="1100" dirty="0" err="1"/>
              <a:t>int</a:t>
            </a:r>
            <a:endParaRPr lang="pt-B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3026378"/>
            <a:ext cx="2304256" cy="29700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/>
              <a:t>+ </a:t>
            </a:r>
            <a:r>
              <a:rPr lang="pt-BR" sz="1100" dirty="0" err="1"/>
              <a:t>PaginaCliente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getNomeSite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setNomeSite</a:t>
            </a:r>
            <a:r>
              <a:rPr lang="pt-BR" sz="1100" dirty="0"/>
              <a:t>(</a:t>
            </a:r>
            <a:r>
              <a:rPr lang="pt-BR" sz="1100" dirty="0" err="1"/>
              <a:t>String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getTituloSite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setTituloSite</a:t>
            </a:r>
            <a:r>
              <a:rPr lang="pt-BR" sz="1100" dirty="0"/>
              <a:t>(</a:t>
            </a:r>
            <a:r>
              <a:rPr lang="pt-BR" sz="1100" dirty="0" err="1"/>
              <a:t>String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getBannerSite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setBannerSite</a:t>
            </a:r>
            <a:r>
              <a:rPr lang="pt-BR" sz="1100" dirty="0"/>
              <a:t>(</a:t>
            </a:r>
            <a:r>
              <a:rPr lang="pt-BR" sz="1100" dirty="0" err="1"/>
              <a:t>String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getGraduacao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setGraduacao</a:t>
            </a:r>
            <a:r>
              <a:rPr lang="pt-BR" sz="1100" dirty="0"/>
              <a:t>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getPosGraduacao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setPosGraduacao</a:t>
            </a:r>
            <a:r>
              <a:rPr lang="pt-BR" sz="1100" dirty="0"/>
              <a:t>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getMestrado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setMestrado</a:t>
            </a:r>
            <a:r>
              <a:rPr lang="pt-BR" sz="1100" dirty="0"/>
              <a:t>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getDoutorado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setDoutorado</a:t>
            </a:r>
            <a:r>
              <a:rPr lang="pt-BR" sz="1100" dirty="0"/>
              <a:t>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getLayoutSite</a:t>
            </a:r>
            <a:r>
              <a:rPr lang="pt-BR" sz="1100" dirty="0"/>
              <a:t>()</a:t>
            </a:r>
          </a:p>
          <a:p>
            <a:r>
              <a:rPr lang="pt-BR" sz="1100" dirty="0"/>
              <a:t>+ </a:t>
            </a:r>
            <a:r>
              <a:rPr lang="pt-BR" sz="1100" dirty="0" err="1"/>
              <a:t>setLayoutSite</a:t>
            </a:r>
            <a:r>
              <a:rPr lang="pt-BR" sz="1100" dirty="0"/>
              <a:t>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  <a:endParaRPr lang="pt-BR" sz="1100" dirty="0" smtClean="0"/>
          </a:p>
        </p:txBody>
      </p:sp>
      <p:cxnSp>
        <p:nvCxnSpPr>
          <p:cNvPr id="21" name="Elbow Connector 20"/>
          <p:cNvCxnSpPr>
            <a:stCxn id="13" idx="1"/>
            <a:endCxn id="5" idx="3"/>
          </p:cNvCxnSpPr>
          <p:nvPr/>
        </p:nvCxnSpPr>
        <p:spPr>
          <a:xfrm rot="10800000">
            <a:off x="4003948" y="705313"/>
            <a:ext cx="1792188" cy="73410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190</Words>
  <Application>Microsoft Office PowerPoint</Application>
  <PresentationFormat>Apresentação na tela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Aguiar</dc:creator>
  <cp:lastModifiedBy>Raphaell</cp:lastModifiedBy>
  <cp:revision>6</cp:revision>
  <dcterms:created xsi:type="dcterms:W3CDTF">2010-10-05T13:28:56Z</dcterms:created>
  <dcterms:modified xsi:type="dcterms:W3CDTF">2010-10-07T01:55:52Z</dcterms:modified>
</cp:coreProperties>
</file>