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74508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CloudWB</a:t>
            </a:r>
            <a:endParaRPr lang="pt-B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36712"/>
            <a:ext cx="2304256" cy="7694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- mainPanel: VerticalPanel</a:t>
            </a:r>
          </a:p>
          <a:p>
            <a:r>
              <a:rPr lang="pt-BR" sz="1100" dirty="0" smtClean="0"/>
              <a:t>- stocksFlaxTable: FlexTable</a:t>
            </a:r>
          </a:p>
          <a:p>
            <a:r>
              <a:rPr lang="pt-BR" sz="1100" dirty="0" smtClean="0"/>
              <a:t>- addPanel: HorizontalPanel</a:t>
            </a:r>
          </a:p>
          <a:p>
            <a:r>
              <a:rPr lang="pt-BR" sz="1100" dirty="0" smtClean="0"/>
              <a:t>- lastUpdateLabel: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609042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onModuleLoad(): void</a:t>
            </a:r>
            <a:endParaRPr lang="pt-BR" sz="1100" dirty="0"/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2987824" y="705313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91321" y="580695"/>
            <a:ext cx="288032" cy="274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4051352" y="9584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EntryPoint</a:t>
            </a:r>
            <a:endParaRPr lang="pt-B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PaginaCliente</a:t>
            </a:r>
            <a:endParaRPr lang="pt-B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2539076"/>
            <a:ext cx="2304256" cy="93871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- nomeSite: String</a:t>
            </a:r>
          </a:p>
          <a:p>
            <a:r>
              <a:rPr lang="pt-BR" sz="1100" dirty="0" smtClean="0"/>
              <a:t>- tituloSite: String</a:t>
            </a:r>
          </a:p>
          <a:p>
            <a:r>
              <a:rPr lang="pt-BR" sz="1100" dirty="0" smtClean="0"/>
              <a:t>- bannerSite: String</a:t>
            </a:r>
          </a:p>
          <a:p>
            <a:r>
              <a:rPr lang="pt-BR" sz="1100" dirty="0" smtClean="0"/>
              <a:t>- noduloSite: int[]</a:t>
            </a:r>
          </a:p>
          <a:p>
            <a:r>
              <a:rPr lang="pt-BR" sz="1100" dirty="0" smtClean="0"/>
              <a:t>- layoutSite: 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3483130"/>
            <a:ext cx="2304256" cy="178510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getNomeSite(): String</a:t>
            </a:r>
          </a:p>
          <a:p>
            <a:r>
              <a:rPr lang="pt-BR" sz="1100" dirty="0" smtClean="0"/>
              <a:t>+ setNomeSite(String): void</a:t>
            </a:r>
          </a:p>
          <a:p>
            <a:r>
              <a:rPr lang="pt-BR" sz="1100" dirty="0" smtClean="0"/>
              <a:t>+ getTituloSite(): String</a:t>
            </a:r>
          </a:p>
          <a:p>
            <a:r>
              <a:rPr lang="pt-BR" sz="1100" dirty="0" smtClean="0"/>
              <a:t>+ setTituloSite(String): void</a:t>
            </a:r>
          </a:p>
          <a:p>
            <a:r>
              <a:rPr lang="pt-BR" sz="1100" dirty="0" smtClean="0"/>
              <a:t>+ getBannerSite(): String</a:t>
            </a:r>
          </a:p>
          <a:p>
            <a:r>
              <a:rPr lang="pt-BR" sz="1100" dirty="0" smtClean="0"/>
              <a:t>+ setBannerSite(String): void</a:t>
            </a:r>
          </a:p>
          <a:p>
            <a:r>
              <a:rPr lang="pt-BR" sz="1100" dirty="0" smtClean="0"/>
              <a:t>+ getModuloSite(int): int</a:t>
            </a:r>
          </a:p>
          <a:p>
            <a:r>
              <a:rPr lang="pt-BR" sz="1100" dirty="0" smtClean="0"/>
              <a:t>+ setModuloSite(String): void</a:t>
            </a:r>
          </a:p>
          <a:p>
            <a:r>
              <a:rPr lang="pt-BR" sz="1100" dirty="0" smtClean="0"/>
              <a:t>+ getLayoutSite(): String</a:t>
            </a:r>
          </a:p>
          <a:p>
            <a:r>
              <a:rPr lang="pt-BR" sz="1100" dirty="0" smtClean="0"/>
              <a:t>+ setLayoutSite(int): void</a:t>
            </a:r>
          </a:p>
        </p:txBody>
      </p:sp>
      <p:cxnSp>
        <p:nvCxnSpPr>
          <p:cNvPr id="21" name="Elbow Connector 20"/>
          <p:cNvCxnSpPr>
            <a:stCxn id="13" idx="1"/>
            <a:endCxn id="5" idx="1"/>
          </p:cNvCxnSpPr>
          <p:nvPr/>
        </p:nvCxnSpPr>
        <p:spPr>
          <a:xfrm rot="10800000">
            <a:off x="683568" y="705313"/>
            <a:ext cx="5112568" cy="1702364"/>
          </a:xfrm>
          <a:prstGeom prst="bentConnector3">
            <a:avLst>
              <a:gd name="adj1" fmla="val 10447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Aguiar</dc:creator>
  <cp:lastModifiedBy>Aguiar</cp:lastModifiedBy>
  <cp:revision>4</cp:revision>
  <dcterms:created xsi:type="dcterms:W3CDTF">2010-10-05T13:28:56Z</dcterms:created>
  <dcterms:modified xsi:type="dcterms:W3CDTF">2010-10-05T14:56:10Z</dcterms:modified>
</cp:coreProperties>
</file>