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1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17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80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4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0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52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82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2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82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67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1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69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9113" y="2662740"/>
            <a:ext cx="2304256" cy="26161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CloudWB</a:t>
            </a:r>
            <a:endParaRPr lang="pt-BR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2419113" y="2924944"/>
            <a:ext cx="2304256" cy="76944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- mainPanel: VerticalPanel</a:t>
            </a:r>
          </a:p>
          <a:p>
            <a:r>
              <a:rPr lang="pt-BR" sz="1100" dirty="0" smtClean="0"/>
              <a:t>- stocksFlaxTable: FlexTable</a:t>
            </a:r>
          </a:p>
          <a:p>
            <a:r>
              <a:rPr lang="pt-BR" sz="1100" dirty="0" smtClean="0"/>
              <a:t>- addPanel: HorizontalPanel</a:t>
            </a:r>
          </a:p>
          <a:p>
            <a:r>
              <a:rPr lang="pt-BR" sz="1100" dirty="0" smtClean="0"/>
              <a:t>- lastUpdateLabel: Label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9113" y="3697274"/>
            <a:ext cx="2304256" cy="26161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+ onModuleLoad(): void</a:t>
            </a:r>
            <a:endParaRPr lang="pt-BR" sz="1100" dirty="0"/>
          </a:p>
        </p:txBody>
      </p:sp>
      <p:cxnSp>
        <p:nvCxnSpPr>
          <p:cNvPr id="9" name="Straight Connector 8"/>
          <p:cNvCxnSpPr>
            <a:stCxn id="5" idx="3"/>
          </p:cNvCxnSpPr>
          <p:nvPr/>
        </p:nvCxnSpPr>
        <p:spPr>
          <a:xfrm>
            <a:off x="4723369" y="2793545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26866" y="2668927"/>
            <a:ext cx="288032" cy="2748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5786897" y="30467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EntryPoint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10622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Aguiar</dc:creator>
  <cp:lastModifiedBy>Aguiar</cp:lastModifiedBy>
  <cp:revision>1</cp:revision>
  <dcterms:created xsi:type="dcterms:W3CDTF">2010-10-05T13:28:56Z</dcterms:created>
  <dcterms:modified xsi:type="dcterms:W3CDTF">2010-10-05T13:35:16Z</dcterms:modified>
</cp:coreProperties>
</file>