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863E-360F-437C-B25D-6E9E518DF31D}" type="datetimeFigureOut">
              <a:rPr lang="pt-BR" smtClean="0"/>
              <a:pPr/>
              <a:t>07/10/2010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D32A-02CF-4205-BB51-460B7A4015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erj_c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080716" cy="11908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11760" y="47667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Engenharia de Software 2010-2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3528" y="4725144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Grupo: André Gonzalez</a:t>
            </a:r>
          </a:p>
          <a:p>
            <a:r>
              <a:rPr lang="pt-BR" dirty="0"/>
              <a:t> </a:t>
            </a:r>
            <a:r>
              <a:rPr lang="pt-BR" dirty="0" smtClean="0"/>
              <a:t>             Victor Silveira </a:t>
            </a:r>
            <a:r>
              <a:rPr lang="pt-BR" dirty="0" err="1" smtClean="0"/>
              <a:t>Krause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  </a:t>
            </a:r>
            <a:r>
              <a:rPr lang="pt-BR" dirty="0" err="1" smtClean="0"/>
              <a:t>Rosemberg</a:t>
            </a:r>
            <a:r>
              <a:rPr lang="pt-BR" dirty="0" smtClean="0"/>
              <a:t> da Silva Moreno Fernandes</a:t>
            </a:r>
          </a:p>
          <a:p>
            <a:r>
              <a:rPr lang="pt-BR" dirty="0"/>
              <a:t> </a:t>
            </a:r>
            <a:r>
              <a:rPr lang="pt-BR" dirty="0" smtClean="0"/>
              <a:t>             Jean Pacheco Dias</a:t>
            </a:r>
          </a:p>
          <a:p>
            <a:r>
              <a:rPr lang="pt-BR" dirty="0"/>
              <a:t> </a:t>
            </a:r>
            <a:r>
              <a:rPr lang="pt-BR" dirty="0" smtClean="0"/>
              <a:t>             Renan da Silva Alves</a:t>
            </a:r>
          </a:p>
          <a:p>
            <a:r>
              <a:rPr lang="pt-BR" dirty="0"/>
              <a:t> </a:t>
            </a:r>
            <a:r>
              <a:rPr lang="pt-BR" dirty="0" smtClean="0"/>
              <a:t>             Bruno Cesar Barreiros Alves Pereira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15816" y="9807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Professor: Marcelo </a:t>
            </a:r>
            <a:r>
              <a:rPr lang="pt-BR" dirty="0" err="1" smtClean="0"/>
              <a:t>Schots</a:t>
            </a:r>
            <a:r>
              <a:rPr lang="pt-BR" dirty="0" smtClean="0"/>
              <a:t> de Oliveira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771800" y="2636912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SEMINÁRIO 1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erj_c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080716" cy="11908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11760" y="47667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Engenharia de Software 2010-2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15816" y="9807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Professor: Marcelo </a:t>
            </a:r>
            <a:r>
              <a:rPr lang="pt-BR" dirty="0" err="1" smtClean="0"/>
              <a:t>Schots</a:t>
            </a:r>
            <a:r>
              <a:rPr lang="pt-BR" dirty="0" smtClean="0"/>
              <a:t> de Oliveira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1520" y="170080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Requisitos levantados</a:t>
            </a:r>
            <a:r>
              <a:rPr lang="pt-BR" dirty="0" smtClean="0"/>
              <a:t>: Calcular o tempo de chegada do ônibus ao ponto cadastrado no sistema, calcular a distância que o ônibus possui do ponto cadastrado </a:t>
            </a:r>
            <a:r>
              <a:rPr lang="pt-BR" smtClean="0"/>
              <a:t>do sistema e </a:t>
            </a:r>
            <a:r>
              <a:rPr lang="pt-BR" dirty="0" smtClean="0"/>
              <a:t>calcular a rota com base no ponto de partida e destino inseridos no sistema.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3212976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Andamento do trabalho</a:t>
            </a:r>
            <a:r>
              <a:rPr lang="pt-BR" dirty="0" smtClean="0"/>
              <a:t>: Calculo do tempo de chegada do ônibus ao ponto e calculo da distância em fase de desenvolvimento e testes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4725144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Previsto para seminário 1</a:t>
            </a:r>
            <a:r>
              <a:rPr lang="pt-BR" dirty="0" smtClean="0"/>
              <a:t>: Pelo menos um ponto cadastrado no sistema </a:t>
            </a:r>
            <a:r>
              <a:rPr lang="pt-BR" dirty="0" err="1" smtClean="0"/>
              <a:t>Onibusca</a:t>
            </a:r>
            <a:r>
              <a:rPr lang="pt-BR" dirty="0"/>
              <a:t> </a:t>
            </a:r>
            <a:r>
              <a:rPr lang="pt-BR" dirty="0" smtClean="0"/>
              <a:t>e diagrama de classes.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erj_c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080716" cy="11908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11760" y="47667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Engenharia de Software 2010-2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15816" y="9807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Professor: Marcelo </a:t>
            </a:r>
            <a:r>
              <a:rPr lang="pt-BR" dirty="0" err="1" smtClean="0"/>
              <a:t>Schots</a:t>
            </a:r>
            <a:r>
              <a:rPr lang="pt-BR" dirty="0" smtClean="0"/>
              <a:t> de Oliveira</a:t>
            </a:r>
          </a:p>
        </p:txBody>
      </p:sp>
      <p:pic>
        <p:nvPicPr>
          <p:cNvPr id="2050" name="Picture 2" descr="D:\www\onibusca\~doc\berg\Diagrama de clas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276872"/>
            <a:ext cx="6829425" cy="303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146</Words>
  <Application>Microsoft Office PowerPoint</Application>
  <PresentationFormat>Apresentação na tela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ZURIMAR</dc:creator>
  <cp:lastModifiedBy>Victor</cp:lastModifiedBy>
  <cp:revision>10</cp:revision>
  <dcterms:created xsi:type="dcterms:W3CDTF">2010-10-05T22:24:48Z</dcterms:created>
  <dcterms:modified xsi:type="dcterms:W3CDTF">2010-10-07T12:59:45Z</dcterms:modified>
</cp:coreProperties>
</file>